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Wireframe</a:t>
            </a:r>
          </a:p>
          <a:p>
            <a:r>
              <a:rPr lang="en-US" sz="2000" dirty="0"/>
              <a:t>Setup backend and frontend environment</a:t>
            </a:r>
          </a:p>
          <a:p>
            <a:r>
              <a:rPr lang="en-US" sz="2000" dirty="0"/>
              <a:t>CRUD functionalities backend</a:t>
            </a:r>
          </a:p>
          <a:p>
            <a:r>
              <a:rPr lang="en-US" sz="2000" dirty="0"/>
              <a:t>Create UML class diagram for user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20621-AF73-3ECD-CA48-273F543F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1838620"/>
            <a:ext cx="5913899" cy="460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A0525-FA92-903E-D79C-4CC7767A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831929"/>
            <a:ext cx="5838806" cy="46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CRUD functionalities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0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Create UML class diagram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BED33-DA4E-959F-236A-4B973CA7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79" y="1731211"/>
            <a:ext cx="8654568" cy="52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test plan.</a:t>
            </a:r>
          </a:p>
          <a:p>
            <a:r>
              <a:rPr lang="en-US" sz="2000" dirty="0"/>
              <a:t>Create unit tests.</a:t>
            </a:r>
          </a:p>
          <a:p>
            <a:r>
              <a:rPr lang="en-US" sz="2000" dirty="0"/>
              <a:t>Setup CI/CD.</a:t>
            </a:r>
          </a:p>
          <a:p>
            <a:r>
              <a:rPr lang="en-US" sz="2000" dirty="0"/>
              <a:t>Implement authentication and authorization.</a:t>
            </a:r>
          </a:p>
          <a:p>
            <a:r>
              <a:rPr lang="en-US" sz="2000" dirty="0"/>
              <a:t>Do research question 1 and 2.</a:t>
            </a:r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Sprint 2</vt:lpstr>
      <vt:lpstr>Contents</vt:lpstr>
      <vt:lpstr>What I did?</vt:lpstr>
      <vt:lpstr>Wireframe</vt:lpstr>
      <vt:lpstr>CRUD functionalities backend</vt:lpstr>
      <vt:lpstr>Create UML class diagram for user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6</cp:revision>
  <dcterms:created xsi:type="dcterms:W3CDTF">2024-03-21T12:23:04Z</dcterms:created>
  <dcterms:modified xsi:type="dcterms:W3CDTF">2024-04-13T15:57:28Z</dcterms:modified>
</cp:coreProperties>
</file>