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7" r:id="rId7"/>
    <p:sldId id="27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02BD-8DE8-46FE-BA55-7DB9D7B5F0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F1DA3E6-2697-4546-8A59-89E2965CAC0B}">
      <dgm:prSet/>
      <dgm:spPr/>
      <dgm:t>
        <a:bodyPr/>
        <a:lstStyle/>
        <a:p>
          <a:pPr>
            <a:defRPr cap="all"/>
          </a:pPr>
          <a:r>
            <a:rPr lang="en-US"/>
            <a:t>What I did?</a:t>
          </a:r>
        </a:p>
      </dgm:t>
    </dgm:pt>
    <dgm:pt modelId="{319661FB-2E8A-45DF-A4B0-844FB254AF1A}" type="parTrans" cxnId="{BACACDDE-C47C-4864-BC0A-43C3BDEAF522}">
      <dgm:prSet/>
      <dgm:spPr/>
      <dgm:t>
        <a:bodyPr/>
        <a:lstStyle/>
        <a:p>
          <a:endParaRPr lang="en-US"/>
        </a:p>
      </dgm:t>
    </dgm:pt>
    <dgm:pt modelId="{B9724BFC-3005-4566-B613-56171EBFB2F5}" type="sibTrans" cxnId="{BACACDDE-C47C-4864-BC0A-43C3BDEAF522}">
      <dgm:prSet/>
      <dgm:spPr/>
      <dgm:t>
        <a:bodyPr/>
        <a:lstStyle/>
        <a:p>
          <a:endParaRPr lang="en-US"/>
        </a:p>
      </dgm:t>
    </dgm:pt>
    <dgm:pt modelId="{1C16D586-F242-4636-BFEB-234CE5731ADB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C9371AAD-6234-47DB-B398-4F3F61950709}" type="parTrans" cxnId="{A3AA12FD-D120-4FC8-BAEE-5D5C7EFE7EEB}">
      <dgm:prSet/>
      <dgm:spPr/>
      <dgm:t>
        <a:bodyPr/>
        <a:lstStyle/>
        <a:p>
          <a:endParaRPr lang="en-US"/>
        </a:p>
      </dgm:t>
    </dgm:pt>
    <dgm:pt modelId="{6B4E7EDE-7730-4DD0-8356-738354CCB686}" type="sibTrans" cxnId="{A3AA12FD-D120-4FC8-BAEE-5D5C7EFE7EEB}">
      <dgm:prSet/>
      <dgm:spPr/>
      <dgm:t>
        <a:bodyPr/>
        <a:lstStyle/>
        <a:p>
          <a:endParaRPr lang="en-US"/>
        </a:p>
      </dgm:t>
    </dgm:pt>
    <dgm:pt modelId="{F9988331-99B1-446D-9397-085673A24574}" type="pres">
      <dgm:prSet presAssocID="{805302BD-8DE8-46FE-BA55-7DB9D7B5F0F5}" presName="root" presStyleCnt="0">
        <dgm:presLayoutVars>
          <dgm:dir/>
          <dgm:resizeHandles val="exact"/>
        </dgm:presLayoutVars>
      </dgm:prSet>
      <dgm:spPr/>
    </dgm:pt>
    <dgm:pt modelId="{2B2EF485-80DB-4781-864B-A6555B7B5AA5}" type="pres">
      <dgm:prSet presAssocID="{6F1DA3E6-2697-4546-8A59-89E2965CAC0B}" presName="compNode" presStyleCnt="0"/>
      <dgm:spPr/>
    </dgm:pt>
    <dgm:pt modelId="{2E8DD3CC-9A6F-41DE-99C0-13A38155CFC0}" type="pres">
      <dgm:prSet presAssocID="{6F1DA3E6-2697-4546-8A59-89E2965CAC0B}" presName="iconBgRect" presStyleLbl="bgShp" presStyleIdx="0" presStyleCnt="2"/>
      <dgm:spPr/>
    </dgm:pt>
    <dgm:pt modelId="{82F2C6CA-C170-4A1C-A85D-BE0511298BAB}" type="pres">
      <dgm:prSet presAssocID="{6F1DA3E6-2697-4546-8A59-89E2965CA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379CF39-E58C-4C09-82C8-26739D57C877}" type="pres">
      <dgm:prSet presAssocID="{6F1DA3E6-2697-4546-8A59-89E2965CAC0B}" presName="spaceRect" presStyleCnt="0"/>
      <dgm:spPr/>
    </dgm:pt>
    <dgm:pt modelId="{B62388FD-4ACD-4E1C-B7A6-A7619B465433}" type="pres">
      <dgm:prSet presAssocID="{6F1DA3E6-2697-4546-8A59-89E2965CAC0B}" presName="textRect" presStyleLbl="revTx" presStyleIdx="0" presStyleCnt="2">
        <dgm:presLayoutVars>
          <dgm:chMax val="1"/>
          <dgm:chPref val="1"/>
        </dgm:presLayoutVars>
      </dgm:prSet>
      <dgm:spPr/>
    </dgm:pt>
    <dgm:pt modelId="{6BC80FD8-B68F-4AC5-B014-F45719F37F46}" type="pres">
      <dgm:prSet presAssocID="{B9724BFC-3005-4566-B613-56171EBFB2F5}" presName="sibTrans" presStyleCnt="0"/>
      <dgm:spPr/>
    </dgm:pt>
    <dgm:pt modelId="{19FC779B-9636-4B36-A15A-8B0268ADC9C3}" type="pres">
      <dgm:prSet presAssocID="{1C16D586-F242-4636-BFEB-234CE5731ADB}" presName="compNode" presStyleCnt="0"/>
      <dgm:spPr/>
    </dgm:pt>
    <dgm:pt modelId="{F62F3EF9-72D5-4234-A3A4-361930415BDD}" type="pres">
      <dgm:prSet presAssocID="{1C16D586-F242-4636-BFEB-234CE5731ADB}" presName="iconBgRect" presStyleLbl="bgShp" presStyleIdx="1" presStyleCnt="2"/>
      <dgm:spPr/>
    </dgm:pt>
    <dgm:pt modelId="{5C4FAA39-46B3-4022-9479-BC0628D137CC}" type="pres">
      <dgm:prSet presAssocID="{1C16D586-F242-4636-BFEB-234CE5731A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19A12E-CAD2-4350-8D00-3759AC1BF8BB}" type="pres">
      <dgm:prSet presAssocID="{1C16D586-F242-4636-BFEB-234CE5731ADB}" presName="spaceRect" presStyleCnt="0"/>
      <dgm:spPr/>
    </dgm:pt>
    <dgm:pt modelId="{9088DEA8-BFF4-463C-A072-C65AF93452F0}" type="pres">
      <dgm:prSet presAssocID="{1C16D586-F242-4636-BFEB-234CE5731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E7060A-65BA-4A51-B2B2-7FF5A5325716}" type="presOf" srcId="{1C16D586-F242-4636-BFEB-234CE5731ADB}" destId="{9088DEA8-BFF4-463C-A072-C65AF93452F0}" srcOrd="0" destOrd="0" presId="urn:microsoft.com/office/officeart/2018/5/layout/IconCircleLabelList"/>
    <dgm:cxn modelId="{8470597F-3706-447D-B9CF-F37240090BC3}" type="presOf" srcId="{805302BD-8DE8-46FE-BA55-7DB9D7B5F0F5}" destId="{F9988331-99B1-446D-9397-085673A24574}" srcOrd="0" destOrd="0" presId="urn:microsoft.com/office/officeart/2018/5/layout/IconCircleLabelList"/>
    <dgm:cxn modelId="{92B93BAF-8084-44E4-B853-42C719DCD27C}" type="presOf" srcId="{6F1DA3E6-2697-4546-8A59-89E2965CAC0B}" destId="{B62388FD-4ACD-4E1C-B7A6-A7619B465433}" srcOrd="0" destOrd="0" presId="urn:microsoft.com/office/officeart/2018/5/layout/IconCircleLabelList"/>
    <dgm:cxn modelId="{BACACDDE-C47C-4864-BC0A-43C3BDEAF522}" srcId="{805302BD-8DE8-46FE-BA55-7DB9D7B5F0F5}" destId="{6F1DA3E6-2697-4546-8A59-89E2965CAC0B}" srcOrd="0" destOrd="0" parTransId="{319661FB-2E8A-45DF-A4B0-844FB254AF1A}" sibTransId="{B9724BFC-3005-4566-B613-56171EBFB2F5}"/>
    <dgm:cxn modelId="{A3AA12FD-D120-4FC8-BAEE-5D5C7EFE7EEB}" srcId="{805302BD-8DE8-46FE-BA55-7DB9D7B5F0F5}" destId="{1C16D586-F242-4636-BFEB-234CE5731ADB}" srcOrd="1" destOrd="0" parTransId="{C9371AAD-6234-47DB-B398-4F3F61950709}" sibTransId="{6B4E7EDE-7730-4DD0-8356-738354CCB686}"/>
    <dgm:cxn modelId="{8D4E3E54-0364-4781-AFDF-40F334A48CA7}" type="presParOf" srcId="{F9988331-99B1-446D-9397-085673A24574}" destId="{2B2EF485-80DB-4781-864B-A6555B7B5AA5}" srcOrd="0" destOrd="0" presId="urn:microsoft.com/office/officeart/2018/5/layout/IconCircleLabelList"/>
    <dgm:cxn modelId="{D80E4598-5E30-4917-9912-1FBE22FA81AF}" type="presParOf" srcId="{2B2EF485-80DB-4781-864B-A6555B7B5AA5}" destId="{2E8DD3CC-9A6F-41DE-99C0-13A38155CFC0}" srcOrd="0" destOrd="0" presId="urn:microsoft.com/office/officeart/2018/5/layout/IconCircleLabelList"/>
    <dgm:cxn modelId="{D597E748-6CE4-4928-90B4-BDEA679A4F66}" type="presParOf" srcId="{2B2EF485-80DB-4781-864B-A6555B7B5AA5}" destId="{82F2C6CA-C170-4A1C-A85D-BE0511298BAB}" srcOrd="1" destOrd="0" presId="urn:microsoft.com/office/officeart/2018/5/layout/IconCircleLabelList"/>
    <dgm:cxn modelId="{F1EBFF23-683B-463F-8E1F-4A9365B28A86}" type="presParOf" srcId="{2B2EF485-80DB-4781-864B-A6555B7B5AA5}" destId="{4379CF39-E58C-4C09-82C8-26739D57C877}" srcOrd="2" destOrd="0" presId="urn:microsoft.com/office/officeart/2018/5/layout/IconCircleLabelList"/>
    <dgm:cxn modelId="{87C06226-D9D4-4380-BD4E-BDF4D4A65337}" type="presParOf" srcId="{2B2EF485-80DB-4781-864B-A6555B7B5AA5}" destId="{B62388FD-4ACD-4E1C-B7A6-A7619B465433}" srcOrd="3" destOrd="0" presId="urn:microsoft.com/office/officeart/2018/5/layout/IconCircleLabelList"/>
    <dgm:cxn modelId="{891DDDCA-9794-4151-8D7A-60FFFA829AA6}" type="presParOf" srcId="{F9988331-99B1-446D-9397-085673A24574}" destId="{6BC80FD8-B68F-4AC5-B014-F45719F37F46}" srcOrd="1" destOrd="0" presId="urn:microsoft.com/office/officeart/2018/5/layout/IconCircleLabelList"/>
    <dgm:cxn modelId="{606D00EA-EE5D-41CA-AE6A-4C8F9C8ACB3F}" type="presParOf" srcId="{F9988331-99B1-446D-9397-085673A24574}" destId="{19FC779B-9636-4B36-A15A-8B0268ADC9C3}" srcOrd="2" destOrd="0" presId="urn:microsoft.com/office/officeart/2018/5/layout/IconCircleLabelList"/>
    <dgm:cxn modelId="{6FED8D5D-E420-4550-8DD5-6A5C6556123D}" type="presParOf" srcId="{19FC779B-9636-4B36-A15A-8B0268ADC9C3}" destId="{F62F3EF9-72D5-4234-A3A4-361930415BDD}" srcOrd="0" destOrd="0" presId="urn:microsoft.com/office/officeart/2018/5/layout/IconCircleLabelList"/>
    <dgm:cxn modelId="{2130BBA4-A58B-4CC8-909A-B5F3375B6BC2}" type="presParOf" srcId="{19FC779B-9636-4B36-A15A-8B0268ADC9C3}" destId="{5C4FAA39-46B3-4022-9479-BC0628D137CC}" srcOrd="1" destOrd="0" presId="urn:microsoft.com/office/officeart/2018/5/layout/IconCircleLabelList"/>
    <dgm:cxn modelId="{DE3C1CC8-DA90-4558-A944-78CE6E449E59}" type="presParOf" srcId="{19FC779B-9636-4B36-A15A-8B0268ADC9C3}" destId="{8019A12E-CAD2-4350-8D00-3759AC1BF8BB}" srcOrd="2" destOrd="0" presId="urn:microsoft.com/office/officeart/2018/5/layout/IconCircleLabelList"/>
    <dgm:cxn modelId="{82FAB736-DA87-4E40-95A4-70369182B3A1}" type="presParOf" srcId="{19FC779B-9636-4B36-A15A-8B0268ADC9C3}" destId="{9088DEA8-BFF4-463C-A072-C65AF9345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D3CC-9A6F-41DE-99C0-13A38155CFC0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2C6CA-C170-4A1C-A85D-BE0511298BAB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88FD-4ACD-4E1C-B7A6-A7619B46543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 I did?</a:t>
          </a:r>
        </a:p>
      </dsp:txBody>
      <dsp:txXfrm>
        <a:off x="1548914" y="2924702"/>
        <a:ext cx="3600000" cy="720000"/>
      </dsp:txXfrm>
    </dsp:sp>
    <dsp:sp modelId="{F62F3EF9-72D5-4234-A3A4-361930415BDD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AA39-46B3-4022-9479-BC0628D137C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DEA8-BFF4-463C-A072-C65AF93452F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What’s next?</a:t>
          </a:r>
        </a:p>
      </dsp:txBody>
      <dsp:txXfrm>
        <a:off x="5778914" y="29247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Music Trivia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A5794F-8D4D-AC83-F6CC-04559AF52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79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Add docker to the CI pipeline</a:t>
            </a:r>
          </a:p>
          <a:p>
            <a:r>
              <a:rPr lang="en-US" sz="2000" dirty="0"/>
              <a:t>Structure backend to microservice</a:t>
            </a:r>
          </a:p>
          <a:p>
            <a:r>
              <a:rPr lang="en-US" sz="2000" dirty="0"/>
              <a:t>Setup a MySQL database for song service</a:t>
            </a:r>
          </a:p>
          <a:p>
            <a:r>
              <a:rPr lang="en-US" sz="2000" dirty="0"/>
              <a:t>Do some frontend function for song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78E0C216-B3F5-FB84-EBAC-62CBC31C1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8" t="27053" r="15218" b="26847"/>
          <a:stretch/>
        </p:blipFill>
        <p:spPr>
          <a:xfrm>
            <a:off x="2305454" y="2170569"/>
            <a:ext cx="7381859" cy="39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4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172265A-9FFF-FFE2-EC72-C1736DA99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t="4888" r="47014" b="30329"/>
          <a:stretch/>
        </p:blipFill>
        <p:spPr>
          <a:xfrm>
            <a:off x="6096000" y="289566"/>
            <a:ext cx="5591420" cy="627886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C3 structure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54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0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51CB-826F-FCD8-CC58-8A1FF228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5" name="Content Placeholder 4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C18A18EA-BD85-3364-2B74-88B333AB0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621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2A96-DA06-9701-DB3D-DFC920B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362C-5D70-AA98-7EF8-A7025918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Setup Kubernetes</a:t>
            </a:r>
          </a:p>
          <a:p>
            <a:r>
              <a:rPr lang="en-US" sz="2000" dirty="0"/>
              <a:t>Setup cloud service</a:t>
            </a:r>
          </a:p>
          <a:p>
            <a:r>
              <a:rPr lang="en-US" sz="2000" dirty="0"/>
              <a:t>Look into and setup CD part of pipeline</a:t>
            </a:r>
          </a:p>
          <a:p>
            <a:r>
              <a:rPr lang="en-US" sz="2000" dirty="0"/>
              <a:t>Continue with research document</a:t>
            </a:r>
          </a:p>
          <a:p>
            <a:r>
              <a:rPr lang="en-US" sz="2000" dirty="0"/>
              <a:t>Add authorization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1058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ECB0-DCF3-D856-4BEE-12760124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A21A87-8158-AF82-B2E7-7B2DCDAC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Sprint 3</vt:lpstr>
      <vt:lpstr>Contents</vt:lpstr>
      <vt:lpstr>What I did?</vt:lpstr>
      <vt:lpstr>CI pipeline</vt:lpstr>
      <vt:lpstr>C3 structure</vt:lpstr>
      <vt:lpstr>Demo</vt:lpstr>
      <vt:lpstr>Roadmap</vt:lpstr>
      <vt:lpstr>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8</cp:revision>
  <dcterms:created xsi:type="dcterms:W3CDTF">2024-03-21T12:23:04Z</dcterms:created>
  <dcterms:modified xsi:type="dcterms:W3CDTF">2024-05-12T14:15:56Z</dcterms:modified>
</cp:coreProperties>
</file>