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67" r:id="rId7"/>
    <p:sldId id="272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302BD-8DE8-46FE-BA55-7DB9D7B5F0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F1DA3E6-2697-4546-8A59-89E2965CAC0B}">
      <dgm:prSet/>
      <dgm:spPr/>
      <dgm:t>
        <a:bodyPr/>
        <a:lstStyle/>
        <a:p>
          <a:pPr>
            <a:defRPr cap="all"/>
          </a:pPr>
          <a:r>
            <a:rPr lang="en-US"/>
            <a:t>What I did?</a:t>
          </a:r>
        </a:p>
      </dgm:t>
    </dgm:pt>
    <dgm:pt modelId="{319661FB-2E8A-45DF-A4B0-844FB254AF1A}" type="parTrans" cxnId="{BACACDDE-C47C-4864-BC0A-43C3BDEAF522}">
      <dgm:prSet/>
      <dgm:spPr/>
      <dgm:t>
        <a:bodyPr/>
        <a:lstStyle/>
        <a:p>
          <a:endParaRPr lang="en-US"/>
        </a:p>
      </dgm:t>
    </dgm:pt>
    <dgm:pt modelId="{B9724BFC-3005-4566-B613-56171EBFB2F5}" type="sibTrans" cxnId="{BACACDDE-C47C-4864-BC0A-43C3BDEAF522}">
      <dgm:prSet/>
      <dgm:spPr/>
      <dgm:t>
        <a:bodyPr/>
        <a:lstStyle/>
        <a:p>
          <a:endParaRPr lang="en-US"/>
        </a:p>
      </dgm:t>
    </dgm:pt>
    <dgm:pt modelId="{1C16D586-F242-4636-BFEB-234CE5731ADB}">
      <dgm:prSet/>
      <dgm:spPr/>
      <dgm:t>
        <a:bodyPr/>
        <a:lstStyle/>
        <a:p>
          <a:pPr>
            <a:defRPr cap="all"/>
          </a:pPr>
          <a:r>
            <a:rPr lang="en-US"/>
            <a:t>What’s next?</a:t>
          </a:r>
        </a:p>
      </dgm:t>
    </dgm:pt>
    <dgm:pt modelId="{C9371AAD-6234-47DB-B398-4F3F61950709}" type="parTrans" cxnId="{A3AA12FD-D120-4FC8-BAEE-5D5C7EFE7EEB}">
      <dgm:prSet/>
      <dgm:spPr/>
      <dgm:t>
        <a:bodyPr/>
        <a:lstStyle/>
        <a:p>
          <a:endParaRPr lang="en-US"/>
        </a:p>
      </dgm:t>
    </dgm:pt>
    <dgm:pt modelId="{6B4E7EDE-7730-4DD0-8356-738354CCB686}" type="sibTrans" cxnId="{A3AA12FD-D120-4FC8-BAEE-5D5C7EFE7EEB}">
      <dgm:prSet/>
      <dgm:spPr/>
      <dgm:t>
        <a:bodyPr/>
        <a:lstStyle/>
        <a:p>
          <a:endParaRPr lang="en-US"/>
        </a:p>
      </dgm:t>
    </dgm:pt>
    <dgm:pt modelId="{F9988331-99B1-446D-9397-085673A24574}" type="pres">
      <dgm:prSet presAssocID="{805302BD-8DE8-46FE-BA55-7DB9D7B5F0F5}" presName="root" presStyleCnt="0">
        <dgm:presLayoutVars>
          <dgm:dir/>
          <dgm:resizeHandles val="exact"/>
        </dgm:presLayoutVars>
      </dgm:prSet>
      <dgm:spPr/>
    </dgm:pt>
    <dgm:pt modelId="{2B2EF485-80DB-4781-864B-A6555B7B5AA5}" type="pres">
      <dgm:prSet presAssocID="{6F1DA3E6-2697-4546-8A59-89E2965CAC0B}" presName="compNode" presStyleCnt="0"/>
      <dgm:spPr/>
    </dgm:pt>
    <dgm:pt modelId="{2E8DD3CC-9A6F-41DE-99C0-13A38155CFC0}" type="pres">
      <dgm:prSet presAssocID="{6F1DA3E6-2697-4546-8A59-89E2965CAC0B}" presName="iconBgRect" presStyleLbl="bgShp" presStyleIdx="0" presStyleCnt="2"/>
      <dgm:spPr/>
    </dgm:pt>
    <dgm:pt modelId="{82F2C6CA-C170-4A1C-A85D-BE0511298BAB}" type="pres">
      <dgm:prSet presAssocID="{6F1DA3E6-2697-4546-8A59-89E2965CAC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379CF39-E58C-4C09-82C8-26739D57C877}" type="pres">
      <dgm:prSet presAssocID="{6F1DA3E6-2697-4546-8A59-89E2965CAC0B}" presName="spaceRect" presStyleCnt="0"/>
      <dgm:spPr/>
    </dgm:pt>
    <dgm:pt modelId="{B62388FD-4ACD-4E1C-B7A6-A7619B465433}" type="pres">
      <dgm:prSet presAssocID="{6F1DA3E6-2697-4546-8A59-89E2965CAC0B}" presName="textRect" presStyleLbl="revTx" presStyleIdx="0" presStyleCnt="2">
        <dgm:presLayoutVars>
          <dgm:chMax val="1"/>
          <dgm:chPref val="1"/>
        </dgm:presLayoutVars>
      </dgm:prSet>
      <dgm:spPr/>
    </dgm:pt>
    <dgm:pt modelId="{6BC80FD8-B68F-4AC5-B014-F45719F37F46}" type="pres">
      <dgm:prSet presAssocID="{B9724BFC-3005-4566-B613-56171EBFB2F5}" presName="sibTrans" presStyleCnt="0"/>
      <dgm:spPr/>
    </dgm:pt>
    <dgm:pt modelId="{19FC779B-9636-4B36-A15A-8B0268ADC9C3}" type="pres">
      <dgm:prSet presAssocID="{1C16D586-F242-4636-BFEB-234CE5731ADB}" presName="compNode" presStyleCnt="0"/>
      <dgm:spPr/>
    </dgm:pt>
    <dgm:pt modelId="{F62F3EF9-72D5-4234-A3A4-361930415BDD}" type="pres">
      <dgm:prSet presAssocID="{1C16D586-F242-4636-BFEB-234CE5731ADB}" presName="iconBgRect" presStyleLbl="bgShp" presStyleIdx="1" presStyleCnt="2"/>
      <dgm:spPr/>
    </dgm:pt>
    <dgm:pt modelId="{5C4FAA39-46B3-4022-9479-BC0628D137CC}" type="pres">
      <dgm:prSet presAssocID="{1C16D586-F242-4636-BFEB-234CE5731A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19A12E-CAD2-4350-8D00-3759AC1BF8BB}" type="pres">
      <dgm:prSet presAssocID="{1C16D586-F242-4636-BFEB-234CE5731ADB}" presName="spaceRect" presStyleCnt="0"/>
      <dgm:spPr/>
    </dgm:pt>
    <dgm:pt modelId="{9088DEA8-BFF4-463C-A072-C65AF93452F0}" type="pres">
      <dgm:prSet presAssocID="{1C16D586-F242-4636-BFEB-234CE5731A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E7060A-65BA-4A51-B2B2-7FF5A5325716}" type="presOf" srcId="{1C16D586-F242-4636-BFEB-234CE5731ADB}" destId="{9088DEA8-BFF4-463C-A072-C65AF93452F0}" srcOrd="0" destOrd="0" presId="urn:microsoft.com/office/officeart/2018/5/layout/IconCircleLabelList"/>
    <dgm:cxn modelId="{8470597F-3706-447D-B9CF-F37240090BC3}" type="presOf" srcId="{805302BD-8DE8-46FE-BA55-7DB9D7B5F0F5}" destId="{F9988331-99B1-446D-9397-085673A24574}" srcOrd="0" destOrd="0" presId="urn:microsoft.com/office/officeart/2018/5/layout/IconCircleLabelList"/>
    <dgm:cxn modelId="{92B93BAF-8084-44E4-B853-42C719DCD27C}" type="presOf" srcId="{6F1DA3E6-2697-4546-8A59-89E2965CAC0B}" destId="{B62388FD-4ACD-4E1C-B7A6-A7619B465433}" srcOrd="0" destOrd="0" presId="urn:microsoft.com/office/officeart/2018/5/layout/IconCircleLabelList"/>
    <dgm:cxn modelId="{BACACDDE-C47C-4864-BC0A-43C3BDEAF522}" srcId="{805302BD-8DE8-46FE-BA55-7DB9D7B5F0F5}" destId="{6F1DA3E6-2697-4546-8A59-89E2965CAC0B}" srcOrd="0" destOrd="0" parTransId="{319661FB-2E8A-45DF-A4B0-844FB254AF1A}" sibTransId="{B9724BFC-3005-4566-B613-56171EBFB2F5}"/>
    <dgm:cxn modelId="{A3AA12FD-D120-4FC8-BAEE-5D5C7EFE7EEB}" srcId="{805302BD-8DE8-46FE-BA55-7DB9D7B5F0F5}" destId="{1C16D586-F242-4636-BFEB-234CE5731ADB}" srcOrd="1" destOrd="0" parTransId="{C9371AAD-6234-47DB-B398-4F3F61950709}" sibTransId="{6B4E7EDE-7730-4DD0-8356-738354CCB686}"/>
    <dgm:cxn modelId="{8D4E3E54-0364-4781-AFDF-40F334A48CA7}" type="presParOf" srcId="{F9988331-99B1-446D-9397-085673A24574}" destId="{2B2EF485-80DB-4781-864B-A6555B7B5AA5}" srcOrd="0" destOrd="0" presId="urn:microsoft.com/office/officeart/2018/5/layout/IconCircleLabelList"/>
    <dgm:cxn modelId="{D80E4598-5E30-4917-9912-1FBE22FA81AF}" type="presParOf" srcId="{2B2EF485-80DB-4781-864B-A6555B7B5AA5}" destId="{2E8DD3CC-9A6F-41DE-99C0-13A38155CFC0}" srcOrd="0" destOrd="0" presId="urn:microsoft.com/office/officeart/2018/5/layout/IconCircleLabelList"/>
    <dgm:cxn modelId="{D597E748-6CE4-4928-90B4-BDEA679A4F66}" type="presParOf" srcId="{2B2EF485-80DB-4781-864B-A6555B7B5AA5}" destId="{82F2C6CA-C170-4A1C-A85D-BE0511298BAB}" srcOrd="1" destOrd="0" presId="urn:microsoft.com/office/officeart/2018/5/layout/IconCircleLabelList"/>
    <dgm:cxn modelId="{F1EBFF23-683B-463F-8E1F-4A9365B28A86}" type="presParOf" srcId="{2B2EF485-80DB-4781-864B-A6555B7B5AA5}" destId="{4379CF39-E58C-4C09-82C8-26739D57C877}" srcOrd="2" destOrd="0" presId="urn:microsoft.com/office/officeart/2018/5/layout/IconCircleLabelList"/>
    <dgm:cxn modelId="{87C06226-D9D4-4380-BD4E-BDF4D4A65337}" type="presParOf" srcId="{2B2EF485-80DB-4781-864B-A6555B7B5AA5}" destId="{B62388FD-4ACD-4E1C-B7A6-A7619B465433}" srcOrd="3" destOrd="0" presId="urn:microsoft.com/office/officeart/2018/5/layout/IconCircleLabelList"/>
    <dgm:cxn modelId="{891DDDCA-9794-4151-8D7A-60FFFA829AA6}" type="presParOf" srcId="{F9988331-99B1-446D-9397-085673A24574}" destId="{6BC80FD8-B68F-4AC5-B014-F45719F37F46}" srcOrd="1" destOrd="0" presId="urn:microsoft.com/office/officeart/2018/5/layout/IconCircleLabelList"/>
    <dgm:cxn modelId="{606D00EA-EE5D-41CA-AE6A-4C8F9C8ACB3F}" type="presParOf" srcId="{F9988331-99B1-446D-9397-085673A24574}" destId="{19FC779B-9636-4B36-A15A-8B0268ADC9C3}" srcOrd="2" destOrd="0" presId="urn:microsoft.com/office/officeart/2018/5/layout/IconCircleLabelList"/>
    <dgm:cxn modelId="{6FED8D5D-E420-4550-8DD5-6A5C6556123D}" type="presParOf" srcId="{19FC779B-9636-4B36-A15A-8B0268ADC9C3}" destId="{F62F3EF9-72D5-4234-A3A4-361930415BDD}" srcOrd="0" destOrd="0" presId="urn:microsoft.com/office/officeart/2018/5/layout/IconCircleLabelList"/>
    <dgm:cxn modelId="{2130BBA4-A58B-4CC8-909A-B5F3375B6BC2}" type="presParOf" srcId="{19FC779B-9636-4B36-A15A-8B0268ADC9C3}" destId="{5C4FAA39-46B3-4022-9479-BC0628D137CC}" srcOrd="1" destOrd="0" presId="urn:microsoft.com/office/officeart/2018/5/layout/IconCircleLabelList"/>
    <dgm:cxn modelId="{DE3C1CC8-DA90-4558-A944-78CE6E449E59}" type="presParOf" srcId="{19FC779B-9636-4B36-A15A-8B0268ADC9C3}" destId="{8019A12E-CAD2-4350-8D00-3759AC1BF8BB}" srcOrd="2" destOrd="0" presId="urn:microsoft.com/office/officeart/2018/5/layout/IconCircleLabelList"/>
    <dgm:cxn modelId="{82FAB736-DA87-4E40-95A4-70369182B3A1}" type="presParOf" srcId="{19FC779B-9636-4B36-A15A-8B0268ADC9C3}" destId="{9088DEA8-BFF4-463C-A072-C65AF93452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DD3CC-9A6F-41DE-99C0-13A38155CFC0}">
      <dsp:nvSpPr>
        <dsp:cNvPr id="0" name=""/>
        <dsp:cNvSpPr/>
      </dsp:nvSpPr>
      <dsp:spPr>
        <a:xfrm>
          <a:off x="225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2C6CA-C170-4A1C-A85D-BE0511298BAB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88FD-4ACD-4E1C-B7A6-A7619B465433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 I did?</a:t>
          </a:r>
        </a:p>
      </dsp:txBody>
      <dsp:txXfrm>
        <a:off x="1548914" y="2924702"/>
        <a:ext cx="3600000" cy="720000"/>
      </dsp:txXfrm>
    </dsp:sp>
    <dsp:sp modelId="{F62F3EF9-72D5-4234-A3A4-361930415BDD}">
      <dsp:nvSpPr>
        <dsp:cNvPr id="0" name=""/>
        <dsp:cNvSpPr/>
      </dsp:nvSpPr>
      <dsp:spPr>
        <a:xfrm>
          <a:off x="648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FAA39-46B3-4022-9479-BC0628D137CC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8DEA8-BFF4-463C-A072-C65AF93452F0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What’s next?</a:t>
          </a:r>
        </a:p>
      </dsp:txBody>
      <dsp:txXfrm>
        <a:off x="5778914" y="29247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F301-0D65-4939-3748-1FF4A29E0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FD46-334B-F95E-1CF7-31F5DA775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B427-5366-DB30-2621-71AE3773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0DB6-867D-A758-0565-EE95FF98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D8B0-5DF6-7675-DD5A-BF7A4947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0F76-4F8B-7804-5AD6-98C0815C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B391-6890-3D32-0A6F-37B922BE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BF46-CD17-F823-7CC0-9258DA11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748A-6FF3-684B-D428-87915FA4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81F1-84D5-2B0C-AE1C-94AE36C6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B8BCF-2B61-9172-D3A6-B32CECB7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6183F-2A14-F771-FDA1-42EB5087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27B4-03B9-6098-B204-BEB7123D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FBD9-3D66-0DCF-2498-16870449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8BB2-36EA-3DDE-82BF-F9F974F2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4BA-1E25-ED61-D1B0-26F785F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F666-324B-A725-EBE7-16A51F15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50DA-8FA1-F996-D3B5-A9797EFC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BA5F-AAE1-48EB-FAAB-6DE73EBA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2258-A9EF-CE7B-72B4-E25C38AA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DC5-3E5C-21E9-04EB-C6A98B2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67E4C-FC8E-7A55-BA79-03D94F9D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2FAF-1206-1434-E510-D75B933C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2552-5BBF-6D9D-E9E2-C9E93143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3CA2-9D22-282D-FD63-22B76B13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DA0D-1310-2B2F-04A7-CED3B3C8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19E7-68F2-27DC-78AE-8A6B29E2C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F7E8-10E0-FB33-2408-2BA3D06C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5987-0ABB-BA28-23D8-DF96CD7B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DB876-54DD-47B6-5D6D-02B29583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A35FD-1DB7-088D-3018-542F7462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96B0-76A1-AB2D-B866-21E20C1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CE67-CD03-9892-E512-8724C266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B377-2509-F716-2DFE-B3D9693C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84750-0CF7-D171-AB3B-8E8F8FDEB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1EE82-93F7-243B-8A43-50EEF8F94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6ADF-7CC3-5788-6A16-AE42931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C5486-B582-B346-3F2D-E1DEA8E2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CD274-1897-94DD-4458-F3237FD3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7EA3-ED9C-3BE2-8F51-CB56A84B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19AB6-2E9B-0984-F4E4-2A730A32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E4CCC-2238-F32A-35C6-2B5DF4AE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51AA3-BD11-6C73-F539-251027A7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8A747-0436-A41B-12E1-DF4BF689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6BA25-9FD6-D6CC-8355-3783053E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E6E6-B22A-E53B-11E3-C5776E32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A3FE-FFE2-2CB0-82F5-D8ABFE4D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11E1-6300-2630-9AA4-42BB4FFF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571C0-FA57-A611-7BE3-C3480213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45DA-BA6C-6E7D-FCC0-F847C9DF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15A-E3C0-5806-153F-E7789447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0A11-FC7C-2354-B234-CBEB411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7CC2-E889-899F-1380-E3576246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51DEB-824C-E9EF-2D05-BBDEBC51A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7484-2729-75BC-3EB0-9531E9F4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41E8-FD4B-EC5E-A7A3-299B75DC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B555A-2C43-2BD6-BE72-5F3B5DAB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6712-1EC5-2162-5C89-C3232B54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FD2F6-FE5E-70FC-10BC-4636F9E3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8D8B-0AC9-93F8-E45E-C6425301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37B8-2086-2A03-6A27-669EAE7AF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F5B8-ADB4-407F-8320-DC3E7A021C7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FD7A-4365-1DA8-1177-21876033D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77A5-2C80-C68D-1908-60E84F67A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E14C5-20F9-1A8F-215C-EB320EDE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7A22B-FB19-A90B-C0D6-E2501F14E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Music Trivia Web-based Game</a:t>
            </a:r>
          </a:p>
        </p:txBody>
      </p:sp>
    </p:spTree>
    <p:extLst>
      <p:ext uri="{BB962C8B-B14F-4D97-AF65-F5344CB8AC3E}">
        <p14:creationId xmlns:p14="http://schemas.microsoft.com/office/powerpoint/2010/main" val="20670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DC9F87-7EDE-C6A4-2C78-F71AC95E0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A6CDE-54A6-C750-E741-A774F74B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BA5794F-8D4D-AC83-F6CC-04559AF52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0798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71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821CB-863D-C344-B013-A5977A05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 did?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12BB-994E-F887-E302-EB0A928A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Add docker to the CI pipeline</a:t>
            </a:r>
          </a:p>
          <a:p>
            <a:r>
              <a:rPr lang="en-US" sz="2000" dirty="0"/>
              <a:t>Structure backend to microservice</a:t>
            </a:r>
          </a:p>
          <a:p>
            <a:r>
              <a:rPr lang="en-US" sz="2000" dirty="0"/>
              <a:t>Setup a MySQL database for song service</a:t>
            </a:r>
          </a:p>
          <a:p>
            <a:r>
              <a:rPr lang="en-US" sz="2000" dirty="0"/>
              <a:t>Do some frontend function for song</a:t>
            </a:r>
          </a:p>
          <a:p>
            <a:r>
              <a:rPr lang="en-US" sz="2000" dirty="0"/>
              <a:t>Add password hashing</a:t>
            </a:r>
          </a:p>
          <a:p>
            <a:r>
              <a:rPr lang="en-US" sz="2000" dirty="0"/>
              <a:t>Add authorization and authentication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498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78E0C216-B3F5-FB84-EBAC-62CBC31C1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8" t="27053" r="15218" b="26847"/>
          <a:stretch/>
        </p:blipFill>
        <p:spPr>
          <a:xfrm>
            <a:off x="2305454" y="2170569"/>
            <a:ext cx="7381859" cy="39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4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0172265A-9FFF-FFE2-EC72-C1736DA99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" t="4888" r="47014" b="30329"/>
          <a:stretch/>
        </p:blipFill>
        <p:spPr>
          <a:xfrm>
            <a:off x="6096000" y="289566"/>
            <a:ext cx="5591420" cy="627886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C3 structure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054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605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51CB-826F-FCD8-CC58-8A1FF228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pic>
        <p:nvPicPr>
          <p:cNvPr id="5" name="Content Placeholder 4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C18A18EA-BD85-3364-2B74-88B333AB0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1621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82A96-DA06-9701-DB3D-DFC920B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362C-5D70-AA98-7EF8-A7025918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Setup Kubernetes</a:t>
            </a:r>
          </a:p>
          <a:p>
            <a:r>
              <a:rPr lang="en-US" sz="2000" dirty="0"/>
              <a:t>Setup cloud service</a:t>
            </a:r>
          </a:p>
          <a:p>
            <a:r>
              <a:rPr lang="en-US" sz="2000" dirty="0"/>
              <a:t>Look into and setup CD part of pipeline</a:t>
            </a:r>
          </a:p>
          <a:p>
            <a:r>
              <a:rPr lang="en-US" sz="2000" dirty="0"/>
              <a:t>Continue with research document</a:t>
            </a:r>
          </a:p>
        </p:txBody>
      </p:sp>
    </p:spTree>
    <p:extLst>
      <p:ext uri="{BB962C8B-B14F-4D97-AF65-F5344CB8AC3E}">
        <p14:creationId xmlns:p14="http://schemas.microsoft.com/office/powerpoint/2010/main" val="101058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1ECB0-DCF3-D856-4BEE-12760124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FA21A87-8158-AF82-B2E7-7B2DCDAC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Sprint 3</vt:lpstr>
      <vt:lpstr>Contents</vt:lpstr>
      <vt:lpstr>What I did?</vt:lpstr>
      <vt:lpstr>CI pipeline</vt:lpstr>
      <vt:lpstr>C3 structure</vt:lpstr>
      <vt:lpstr>Demo</vt:lpstr>
      <vt:lpstr>Roadmap</vt:lpstr>
      <vt:lpstr>What’s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Jiang,Tony T.N.P.</dc:creator>
  <cp:lastModifiedBy>Tony</cp:lastModifiedBy>
  <cp:revision>9</cp:revision>
  <dcterms:created xsi:type="dcterms:W3CDTF">2024-03-21T12:23:04Z</dcterms:created>
  <dcterms:modified xsi:type="dcterms:W3CDTF">2024-05-16T06:49:11Z</dcterms:modified>
</cp:coreProperties>
</file>