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45E1B-865B-40B3-A5B5-FD5F5E920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6F554A-F780-0DC3-7A28-08E339A5A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41EFB-BEAA-93AD-6CB4-5695418EC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E45A-7C9A-4E8E-9804-96AA2ABE5242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D7959-D427-1A2B-2A7C-5A6D4A4E6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428F3-6D1F-2C25-5224-898B936F1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6A79-F745-4E29-A25E-3DBCC2845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86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37227-7CDA-51EA-0211-DF69DE79B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4DFA7B-626F-AF10-232F-6703DE26F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7FEC8-DA25-A465-8729-2E5B85268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E45A-7C9A-4E8E-9804-96AA2ABE5242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49A20-3D7E-0086-B508-821769AE7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EED40-C120-39F7-0060-303AB753B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6A79-F745-4E29-A25E-3DBCC2845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89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13F609-D200-FD1F-3EEA-619C11FD01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6C8534-3EC1-B3D8-B825-7C5A99B92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13F61-5DCC-929D-ED5F-C9FF67618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E45A-7C9A-4E8E-9804-96AA2ABE5242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463CE-17A6-A429-1782-7DB947492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DA5A-7298-74C0-5DC0-A6EEAA878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6A79-F745-4E29-A25E-3DBCC2845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51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9CBA1-A8B1-B75E-7638-0E19F9DDE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DA63F-CE9C-1A2F-FE66-9FC51922B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12D9F-5022-672A-3DFA-8F1AD4498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E45A-7C9A-4E8E-9804-96AA2ABE5242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17E2E-452A-6B41-FF3C-94E0D74E9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B131B-997D-5EB6-48C3-0A0156E12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6A79-F745-4E29-A25E-3DBCC2845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2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9673A-720A-8B0A-223C-318C93639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41431-8816-4551-AA48-F82FF0CCB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446F6-ABCF-FBD5-EDF5-F829B7DD0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E45A-7C9A-4E8E-9804-96AA2ABE5242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5EC1F-ECED-DCA3-25EA-615AC85EE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28640-90D8-5572-E68A-C783FBC2E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6A79-F745-4E29-A25E-3DBCC2845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68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3B9F3-901C-686D-01B1-5E7A6AD0F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D4100-97C6-6CF9-BFA3-97A8F30B3F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EEADA-A7D9-30DD-15B1-81E692387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AB92C-1F18-B476-3CB0-891127BE9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E45A-7C9A-4E8E-9804-96AA2ABE5242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E1537-2BA4-A659-EA14-B37CE6CAB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C1D95-1788-17E6-AB7E-E6D3752EA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6A79-F745-4E29-A25E-3DBCC2845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27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9598D-DC78-887A-28CC-B03495156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FC261-35E8-25B8-6BC1-FDEDF4367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DB176-79D8-8100-0379-A56DE8485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D45EBE-EB0F-C063-FCAF-6319A913B3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FD6314-2E66-70A9-1511-F273C53DC5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0F10B5-69AE-AA20-E313-FCB90233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E45A-7C9A-4E8E-9804-96AA2ABE5242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67F60E-7895-2B25-8830-767F69B5D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B7316D-85A9-D73D-EBBD-CD6842161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6A79-F745-4E29-A25E-3DBCC2845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18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0AFB0-65B0-6112-A727-F90A58C1D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FEE998-0925-2DF0-6EAE-C77D3A3ED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E45A-7C9A-4E8E-9804-96AA2ABE5242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FD48E0-EEA3-8EE8-B860-EEFDC18FC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E6D5A-B39E-AC1D-96AF-D539E58A8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6A79-F745-4E29-A25E-3DBCC2845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14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DD68C7-5061-8A75-A184-1046B6D2D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E45A-7C9A-4E8E-9804-96AA2ABE5242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82505B-5290-59F3-7BEB-55848A63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DE953-A6E3-D735-0E0B-EA8663903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6A79-F745-4E29-A25E-3DBCC2845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7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A33DB-532F-F16A-50A5-A306875D5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9F4FF-C1D2-E1AE-9404-07D0C0EAF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FD3FA-36A0-5335-C1BF-028EC2E0C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FFF10-F770-A697-A4F9-6ED944070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E45A-7C9A-4E8E-9804-96AA2ABE5242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DEC9C-06BB-2CCC-3292-1DA5D3AA7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964BA-B1E4-C881-03C2-405C73707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6A79-F745-4E29-A25E-3DBCC2845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57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E93B8-8A53-FE05-1C3A-E6683D5F4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1BEA58-D8DC-F7D3-D230-1364C1E33F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1F30E-5B6F-FE79-542F-46A08CAC7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B5DF8-D4FA-B205-D9C9-981C2769A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E45A-7C9A-4E8E-9804-96AA2ABE5242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468E7-10F9-8113-0A81-7E208D649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013E2-BB83-3878-6E71-59584894F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6A79-F745-4E29-A25E-3DBCC2845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9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24693D-4EB1-288E-0D47-1D60DF2AB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E5583-F8ED-61D0-C422-3ED8216EB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19C98-97F3-75FC-4C19-418B31D74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CE45A-7C9A-4E8E-9804-96AA2ABE5242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77B7B-6070-5364-2B2C-64DFAE17C5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98158-BCCF-64F9-3702-BF3A109D8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46A79-F745-4E29-A25E-3DBCC2845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9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62D93-B29F-B0FD-8F8C-4755E4A1D9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Music Trivia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EC6C49-8A67-2436-18D1-ABE3BB4445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484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1D832-9834-D6B3-CA23-C6AC5D76E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8EC9C-0DE9-B41C-F5C2-2E660D683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It’s a web-based music trivia game that challenges players' knowledge of music across various genres. The players have 30 second to guess a 10 second song. You can play it single player or multiplayer.</a:t>
            </a:r>
          </a:p>
        </p:txBody>
      </p:sp>
    </p:spTree>
    <p:extLst>
      <p:ext uri="{BB962C8B-B14F-4D97-AF65-F5344CB8AC3E}">
        <p14:creationId xmlns:p14="http://schemas.microsoft.com/office/powerpoint/2010/main" val="2966621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46A3-E4F7-2742-4748-2FAFD3B31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CC3F5-CCD8-E62B-68BF-6045C2C70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Scale up to least 50 users on the website.</a:t>
            </a:r>
          </a:p>
          <a:p>
            <a:r>
              <a:rPr lang="en-US" dirty="0"/>
              <a:t>Automated testing.</a:t>
            </a:r>
          </a:p>
          <a:p>
            <a:r>
              <a:rPr lang="en-US" dirty="0"/>
              <a:t>Use cloud native monitoring tool.</a:t>
            </a:r>
          </a:p>
          <a:p>
            <a:r>
              <a:rPr lang="en-US"/>
              <a:t>Session management.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629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A4B7-0882-EF12-2CFF-06A717BB2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2686E-FFF3-6568-32ED-134F45256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Frontend React.js</a:t>
            </a:r>
          </a:p>
          <a:p>
            <a:r>
              <a:rPr lang="en-US" dirty="0"/>
              <a:t>Backend Java</a:t>
            </a:r>
          </a:p>
        </p:txBody>
      </p:sp>
    </p:spTree>
    <p:extLst>
      <p:ext uri="{BB962C8B-B14F-4D97-AF65-F5344CB8AC3E}">
        <p14:creationId xmlns:p14="http://schemas.microsoft.com/office/powerpoint/2010/main" val="2263012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72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Music Trivia game</vt:lpstr>
      <vt:lpstr>Description</vt:lpstr>
      <vt:lpstr>Challenges</vt:lpstr>
      <vt:lpstr>Technology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Trivia game</dc:title>
  <dc:creator>Jiang,Tony T.N.P.</dc:creator>
  <cp:lastModifiedBy>Tony</cp:lastModifiedBy>
  <cp:revision>3</cp:revision>
  <dcterms:created xsi:type="dcterms:W3CDTF">2024-02-29T12:33:13Z</dcterms:created>
  <dcterms:modified xsi:type="dcterms:W3CDTF">2024-03-03T15:49:01Z</dcterms:modified>
</cp:coreProperties>
</file>