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Deploy backend to Kubernetes</a:t>
            </a:r>
          </a:p>
          <a:p>
            <a:r>
              <a:rPr lang="en-US" sz="2000" dirty="0"/>
              <a:t>Add authentication and authorization in frontend</a:t>
            </a:r>
          </a:p>
          <a:p>
            <a:r>
              <a:rPr lang="en-US" sz="2000" dirty="0"/>
              <a:t>Create the initial risk analysis document</a:t>
            </a:r>
          </a:p>
          <a:p>
            <a:r>
              <a:rPr lang="en-US" sz="2000" dirty="0"/>
              <a:t>Create GDPR Compliance document</a:t>
            </a:r>
          </a:p>
          <a:p>
            <a:r>
              <a:rPr lang="en-US" sz="2000" dirty="0"/>
              <a:t>Add </a:t>
            </a:r>
            <a:r>
              <a:rPr lang="en-US" sz="2000" dirty="0" err="1"/>
              <a:t>sonarqube</a:t>
            </a:r>
            <a:r>
              <a:rPr lang="en-US" sz="2000" dirty="0"/>
              <a:t> to pipeline</a:t>
            </a:r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5EFF85B6-5DE4-1486-E859-66936DE6B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2" t="27588" r="1846" b="27376"/>
          <a:stretch/>
        </p:blipFill>
        <p:spPr>
          <a:xfrm>
            <a:off x="1566154" y="2097087"/>
            <a:ext cx="8694189" cy="39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AB4A5-FF1A-854B-DB45-BCA2E62755F3}"/>
              </a:ext>
            </a:extLst>
          </p:cNvPr>
          <p:cNvSpPr txBox="1"/>
          <p:nvPr/>
        </p:nvSpPr>
        <p:spPr>
          <a:xfrm>
            <a:off x="1096370" y="2318197"/>
            <a:ext cx="94747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 risk analysis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GDPR compliance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Sprint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To do list</a:t>
            </a:r>
          </a:p>
          <a:p>
            <a:pPr marL="0" indent="0">
              <a:buNone/>
            </a:pPr>
            <a:r>
              <a:rPr lang="en-US" sz="2000" b="1" dirty="0"/>
              <a:t>Learning outcome 3 Scalable architecture</a:t>
            </a:r>
          </a:p>
          <a:p>
            <a:pPr marL="0" indent="0">
              <a:buNone/>
            </a:pPr>
            <a:r>
              <a:rPr lang="en-US" sz="2000" dirty="0"/>
              <a:t>1. Validate non-functional requirements, for example performance, stress testing, and database performance test.</a:t>
            </a:r>
          </a:p>
          <a:p>
            <a:pPr marL="0" indent="0">
              <a:buNone/>
            </a:pPr>
            <a:r>
              <a:rPr lang="en-US" sz="2000" dirty="0"/>
              <a:t>2.Update system architecture diagram to outline the communication to micro-service to micro-service.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4 DevOps</a:t>
            </a:r>
          </a:p>
          <a:p>
            <a:pPr marL="0" indent="0">
              <a:buNone/>
            </a:pPr>
            <a:r>
              <a:rPr lang="en-US" sz="2000" dirty="0"/>
              <a:t>1. Add other tools to the pipeline like security test tool, and other tools.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5 Cloud native</a:t>
            </a:r>
          </a:p>
          <a:p>
            <a:pPr marL="0" indent="0">
              <a:buNone/>
            </a:pPr>
            <a:r>
              <a:rPr lang="en-US" sz="2000" dirty="0"/>
              <a:t>1. Deploy project to cloud.</a:t>
            </a:r>
          </a:p>
          <a:p>
            <a:pPr marL="0" indent="0">
              <a:buNone/>
            </a:pPr>
            <a:r>
              <a:rPr lang="en-US" sz="2000" dirty="0"/>
              <a:t>2. Intergrade 3rd party cloud service, like functional service.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Learning outcome 6 Security</a:t>
            </a:r>
          </a:p>
          <a:p>
            <a:pPr marL="0" indent="0">
              <a:buNone/>
            </a:pPr>
            <a:r>
              <a:rPr lang="en-US" sz="2000" dirty="0"/>
              <a:t>1. Implement “How are you going to validate your security risk in the risk analysis”.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5</vt:lpstr>
      <vt:lpstr>Contents</vt:lpstr>
      <vt:lpstr>What I did?</vt:lpstr>
      <vt:lpstr>CI pipeline</vt:lpstr>
      <vt:lpstr>Show</vt:lpstr>
      <vt:lpstr>Sprint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12</cp:revision>
  <dcterms:created xsi:type="dcterms:W3CDTF">2024-03-21T12:23:04Z</dcterms:created>
  <dcterms:modified xsi:type="dcterms:W3CDTF">2024-06-23T21:22:24Z</dcterms:modified>
</cp:coreProperties>
</file>