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Project plan</a:t>
            </a:r>
          </a:p>
          <a:p>
            <a:r>
              <a:rPr lang="en-US" sz="2000"/>
              <a:t>Event storming</a:t>
            </a:r>
          </a:p>
          <a:p>
            <a:r>
              <a:rPr lang="en-US" sz="2000"/>
              <a:t>User story</a:t>
            </a:r>
          </a:p>
          <a:p>
            <a:r>
              <a:rPr lang="en-US" sz="2000"/>
              <a:t>Architecture diagram</a:t>
            </a:r>
          </a:p>
          <a:p>
            <a:r>
              <a:rPr lang="en-US" sz="2000"/>
              <a:t>Research plan</a:t>
            </a:r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User story 1: As a player, I want to select the genre of music and the year that I want to play, so that I can test my knowledge on that specific music.</a:t>
            </a:r>
          </a:p>
          <a:p>
            <a:endParaRPr lang="en-US" sz="2000" dirty="0"/>
          </a:p>
          <a:p>
            <a:r>
              <a:rPr lang="en-US" dirty="0"/>
              <a:t>User story 2: As a player, I want to have the option to choose how many rounds the session has, so that we can play longer or shorter rounds.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F7FA-AA75-E3C0-8F81-F9E5D6F5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B189F-FD0E-AD96-AA8E-44500980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195" y="467208"/>
            <a:ext cx="564221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5D2E0-5F8E-2979-08E9-C7260BA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9D242-1D38-0B31-E208-1CFCF9C56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071" y="467208"/>
            <a:ext cx="53904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D0B7C-0BB3-69A5-F0B2-CD5C5D9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9B1CA-3215-A842-348D-65E46D533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508" y="1"/>
            <a:ext cx="5208929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415-A20F-5D0D-DB89-8B242348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10DC-9588-9345-96C0-1EB47B36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Main question: </a:t>
            </a:r>
            <a:r>
              <a:rPr lang="en-US" dirty="0"/>
              <a:t>What kind of storage solution fits for storing and using large files in a music trivia web-based game?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Sub-questions: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databases should be considered for a comparison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of the chosen databases is easy to implement on the web?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storage size of the chosen databases for the free version?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Among the chosen databases, which one offers greater scalability for free?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performance of the chosen databases compare?</a:t>
            </a:r>
          </a:p>
        </p:txBody>
      </p:sp>
    </p:spTree>
    <p:extLst>
      <p:ext uri="{BB962C8B-B14F-4D97-AF65-F5344CB8AC3E}">
        <p14:creationId xmlns:p14="http://schemas.microsoft.com/office/powerpoint/2010/main" val="32430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Setup initial environment.</a:t>
            </a:r>
          </a:p>
          <a:p>
            <a:r>
              <a:rPr lang="en-US" sz="2000"/>
              <a:t>Create wireframe.</a:t>
            </a:r>
          </a:p>
          <a:p>
            <a:r>
              <a:rPr lang="en-US" sz="2000"/>
              <a:t>Do some functional requirements.</a:t>
            </a:r>
          </a:p>
          <a:p>
            <a:r>
              <a:rPr lang="en-US" sz="2000"/>
              <a:t>Do research question 1.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Sprint 1</vt:lpstr>
      <vt:lpstr>Contents</vt:lpstr>
      <vt:lpstr>What I did?</vt:lpstr>
      <vt:lpstr>User story</vt:lpstr>
      <vt:lpstr>C1</vt:lpstr>
      <vt:lpstr>C2</vt:lpstr>
      <vt:lpstr>C3</vt:lpstr>
      <vt:lpstr>Research questions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4</cp:revision>
  <dcterms:created xsi:type="dcterms:W3CDTF">2024-03-21T12:23:04Z</dcterms:created>
  <dcterms:modified xsi:type="dcterms:W3CDTF">2024-04-04T09:41:30Z</dcterms:modified>
</cp:coreProperties>
</file>