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5302BD-8DE8-46FE-BA55-7DB9D7B5F0F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F1DA3E6-2697-4546-8A59-89E2965CAC0B}">
      <dgm:prSet/>
      <dgm:spPr/>
      <dgm:t>
        <a:bodyPr/>
        <a:lstStyle/>
        <a:p>
          <a:pPr>
            <a:defRPr cap="all"/>
          </a:pPr>
          <a:r>
            <a:rPr lang="en-US"/>
            <a:t>What I did?</a:t>
          </a:r>
        </a:p>
      </dgm:t>
    </dgm:pt>
    <dgm:pt modelId="{319661FB-2E8A-45DF-A4B0-844FB254AF1A}" type="parTrans" cxnId="{BACACDDE-C47C-4864-BC0A-43C3BDEAF522}">
      <dgm:prSet/>
      <dgm:spPr/>
      <dgm:t>
        <a:bodyPr/>
        <a:lstStyle/>
        <a:p>
          <a:endParaRPr lang="en-US"/>
        </a:p>
      </dgm:t>
    </dgm:pt>
    <dgm:pt modelId="{B9724BFC-3005-4566-B613-56171EBFB2F5}" type="sibTrans" cxnId="{BACACDDE-C47C-4864-BC0A-43C3BDEAF522}">
      <dgm:prSet/>
      <dgm:spPr/>
      <dgm:t>
        <a:bodyPr/>
        <a:lstStyle/>
        <a:p>
          <a:endParaRPr lang="en-US"/>
        </a:p>
      </dgm:t>
    </dgm:pt>
    <dgm:pt modelId="{1C16D586-F242-4636-BFEB-234CE5731ADB}">
      <dgm:prSet/>
      <dgm:spPr/>
      <dgm:t>
        <a:bodyPr/>
        <a:lstStyle/>
        <a:p>
          <a:pPr>
            <a:defRPr cap="all"/>
          </a:pPr>
          <a:r>
            <a:rPr lang="en-US"/>
            <a:t>What’s next?</a:t>
          </a:r>
        </a:p>
      </dgm:t>
    </dgm:pt>
    <dgm:pt modelId="{C9371AAD-6234-47DB-B398-4F3F61950709}" type="parTrans" cxnId="{A3AA12FD-D120-4FC8-BAEE-5D5C7EFE7EEB}">
      <dgm:prSet/>
      <dgm:spPr/>
      <dgm:t>
        <a:bodyPr/>
        <a:lstStyle/>
        <a:p>
          <a:endParaRPr lang="en-US"/>
        </a:p>
      </dgm:t>
    </dgm:pt>
    <dgm:pt modelId="{6B4E7EDE-7730-4DD0-8356-738354CCB686}" type="sibTrans" cxnId="{A3AA12FD-D120-4FC8-BAEE-5D5C7EFE7EEB}">
      <dgm:prSet/>
      <dgm:spPr/>
      <dgm:t>
        <a:bodyPr/>
        <a:lstStyle/>
        <a:p>
          <a:endParaRPr lang="en-US"/>
        </a:p>
      </dgm:t>
    </dgm:pt>
    <dgm:pt modelId="{F9988331-99B1-446D-9397-085673A24574}" type="pres">
      <dgm:prSet presAssocID="{805302BD-8DE8-46FE-BA55-7DB9D7B5F0F5}" presName="root" presStyleCnt="0">
        <dgm:presLayoutVars>
          <dgm:dir/>
          <dgm:resizeHandles val="exact"/>
        </dgm:presLayoutVars>
      </dgm:prSet>
      <dgm:spPr/>
    </dgm:pt>
    <dgm:pt modelId="{2B2EF485-80DB-4781-864B-A6555B7B5AA5}" type="pres">
      <dgm:prSet presAssocID="{6F1DA3E6-2697-4546-8A59-89E2965CAC0B}" presName="compNode" presStyleCnt="0"/>
      <dgm:spPr/>
    </dgm:pt>
    <dgm:pt modelId="{2E8DD3CC-9A6F-41DE-99C0-13A38155CFC0}" type="pres">
      <dgm:prSet presAssocID="{6F1DA3E6-2697-4546-8A59-89E2965CAC0B}" presName="iconBgRect" presStyleLbl="bgShp" presStyleIdx="0" presStyleCnt="2"/>
      <dgm:spPr/>
    </dgm:pt>
    <dgm:pt modelId="{82F2C6CA-C170-4A1C-A85D-BE0511298BAB}" type="pres">
      <dgm:prSet presAssocID="{6F1DA3E6-2697-4546-8A59-89E2965CAC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4379CF39-E58C-4C09-82C8-26739D57C877}" type="pres">
      <dgm:prSet presAssocID="{6F1DA3E6-2697-4546-8A59-89E2965CAC0B}" presName="spaceRect" presStyleCnt="0"/>
      <dgm:spPr/>
    </dgm:pt>
    <dgm:pt modelId="{B62388FD-4ACD-4E1C-B7A6-A7619B465433}" type="pres">
      <dgm:prSet presAssocID="{6F1DA3E6-2697-4546-8A59-89E2965CAC0B}" presName="textRect" presStyleLbl="revTx" presStyleIdx="0" presStyleCnt="2">
        <dgm:presLayoutVars>
          <dgm:chMax val="1"/>
          <dgm:chPref val="1"/>
        </dgm:presLayoutVars>
      </dgm:prSet>
      <dgm:spPr/>
    </dgm:pt>
    <dgm:pt modelId="{6BC80FD8-B68F-4AC5-B014-F45719F37F46}" type="pres">
      <dgm:prSet presAssocID="{B9724BFC-3005-4566-B613-56171EBFB2F5}" presName="sibTrans" presStyleCnt="0"/>
      <dgm:spPr/>
    </dgm:pt>
    <dgm:pt modelId="{19FC779B-9636-4B36-A15A-8B0268ADC9C3}" type="pres">
      <dgm:prSet presAssocID="{1C16D586-F242-4636-BFEB-234CE5731ADB}" presName="compNode" presStyleCnt="0"/>
      <dgm:spPr/>
    </dgm:pt>
    <dgm:pt modelId="{F62F3EF9-72D5-4234-A3A4-361930415BDD}" type="pres">
      <dgm:prSet presAssocID="{1C16D586-F242-4636-BFEB-234CE5731ADB}" presName="iconBgRect" presStyleLbl="bgShp" presStyleIdx="1" presStyleCnt="2"/>
      <dgm:spPr/>
    </dgm:pt>
    <dgm:pt modelId="{5C4FAA39-46B3-4022-9479-BC0628D137CC}" type="pres">
      <dgm:prSet presAssocID="{1C16D586-F242-4636-BFEB-234CE5731AD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019A12E-CAD2-4350-8D00-3759AC1BF8BB}" type="pres">
      <dgm:prSet presAssocID="{1C16D586-F242-4636-BFEB-234CE5731ADB}" presName="spaceRect" presStyleCnt="0"/>
      <dgm:spPr/>
    </dgm:pt>
    <dgm:pt modelId="{9088DEA8-BFF4-463C-A072-C65AF93452F0}" type="pres">
      <dgm:prSet presAssocID="{1C16D586-F242-4636-BFEB-234CE5731AD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9E7060A-65BA-4A51-B2B2-7FF5A5325716}" type="presOf" srcId="{1C16D586-F242-4636-BFEB-234CE5731ADB}" destId="{9088DEA8-BFF4-463C-A072-C65AF93452F0}" srcOrd="0" destOrd="0" presId="urn:microsoft.com/office/officeart/2018/5/layout/IconCircleLabelList"/>
    <dgm:cxn modelId="{8470597F-3706-447D-B9CF-F37240090BC3}" type="presOf" srcId="{805302BD-8DE8-46FE-BA55-7DB9D7B5F0F5}" destId="{F9988331-99B1-446D-9397-085673A24574}" srcOrd="0" destOrd="0" presId="urn:microsoft.com/office/officeart/2018/5/layout/IconCircleLabelList"/>
    <dgm:cxn modelId="{92B93BAF-8084-44E4-B853-42C719DCD27C}" type="presOf" srcId="{6F1DA3E6-2697-4546-8A59-89E2965CAC0B}" destId="{B62388FD-4ACD-4E1C-B7A6-A7619B465433}" srcOrd="0" destOrd="0" presId="urn:microsoft.com/office/officeart/2018/5/layout/IconCircleLabelList"/>
    <dgm:cxn modelId="{BACACDDE-C47C-4864-BC0A-43C3BDEAF522}" srcId="{805302BD-8DE8-46FE-BA55-7DB9D7B5F0F5}" destId="{6F1DA3E6-2697-4546-8A59-89E2965CAC0B}" srcOrd="0" destOrd="0" parTransId="{319661FB-2E8A-45DF-A4B0-844FB254AF1A}" sibTransId="{B9724BFC-3005-4566-B613-56171EBFB2F5}"/>
    <dgm:cxn modelId="{A3AA12FD-D120-4FC8-BAEE-5D5C7EFE7EEB}" srcId="{805302BD-8DE8-46FE-BA55-7DB9D7B5F0F5}" destId="{1C16D586-F242-4636-BFEB-234CE5731ADB}" srcOrd="1" destOrd="0" parTransId="{C9371AAD-6234-47DB-B398-4F3F61950709}" sibTransId="{6B4E7EDE-7730-4DD0-8356-738354CCB686}"/>
    <dgm:cxn modelId="{8D4E3E54-0364-4781-AFDF-40F334A48CA7}" type="presParOf" srcId="{F9988331-99B1-446D-9397-085673A24574}" destId="{2B2EF485-80DB-4781-864B-A6555B7B5AA5}" srcOrd="0" destOrd="0" presId="urn:microsoft.com/office/officeart/2018/5/layout/IconCircleLabelList"/>
    <dgm:cxn modelId="{D80E4598-5E30-4917-9912-1FBE22FA81AF}" type="presParOf" srcId="{2B2EF485-80DB-4781-864B-A6555B7B5AA5}" destId="{2E8DD3CC-9A6F-41DE-99C0-13A38155CFC0}" srcOrd="0" destOrd="0" presId="urn:microsoft.com/office/officeart/2018/5/layout/IconCircleLabelList"/>
    <dgm:cxn modelId="{D597E748-6CE4-4928-90B4-BDEA679A4F66}" type="presParOf" srcId="{2B2EF485-80DB-4781-864B-A6555B7B5AA5}" destId="{82F2C6CA-C170-4A1C-A85D-BE0511298BAB}" srcOrd="1" destOrd="0" presId="urn:microsoft.com/office/officeart/2018/5/layout/IconCircleLabelList"/>
    <dgm:cxn modelId="{F1EBFF23-683B-463F-8E1F-4A9365B28A86}" type="presParOf" srcId="{2B2EF485-80DB-4781-864B-A6555B7B5AA5}" destId="{4379CF39-E58C-4C09-82C8-26739D57C877}" srcOrd="2" destOrd="0" presId="urn:microsoft.com/office/officeart/2018/5/layout/IconCircleLabelList"/>
    <dgm:cxn modelId="{87C06226-D9D4-4380-BD4E-BDF4D4A65337}" type="presParOf" srcId="{2B2EF485-80DB-4781-864B-A6555B7B5AA5}" destId="{B62388FD-4ACD-4E1C-B7A6-A7619B465433}" srcOrd="3" destOrd="0" presId="urn:microsoft.com/office/officeart/2018/5/layout/IconCircleLabelList"/>
    <dgm:cxn modelId="{891DDDCA-9794-4151-8D7A-60FFFA829AA6}" type="presParOf" srcId="{F9988331-99B1-446D-9397-085673A24574}" destId="{6BC80FD8-B68F-4AC5-B014-F45719F37F46}" srcOrd="1" destOrd="0" presId="urn:microsoft.com/office/officeart/2018/5/layout/IconCircleLabelList"/>
    <dgm:cxn modelId="{606D00EA-EE5D-41CA-AE6A-4C8F9C8ACB3F}" type="presParOf" srcId="{F9988331-99B1-446D-9397-085673A24574}" destId="{19FC779B-9636-4B36-A15A-8B0268ADC9C3}" srcOrd="2" destOrd="0" presId="urn:microsoft.com/office/officeart/2018/5/layout/IconCircleLabelList"/>
    <dgm:cxn modelId="{6FED8D5D-E420-4550-8DD5-6A5C6556123D}" type="presParOf" srcId="{19FC779B-9636-4B36-A15A-8B0268ADC9C3}" destId="{F62F3EF9-72D5-4234-A3A4-361930415BDD}" srcOrd="0" destOrd="0" presId="urn:microsoft.com/office/officeart/2018/5/layout/IconCircleLabelList"/>
    <dgm:cxn modelId="{2130BBA4-A58B-4CC8-909A-B5F3375B6BC2}" type="presParOf" srcId="{19FC779B-9636-4B36-A15A-8B0268ADC9C3}" destId="{5C4FAA39-46B3-4022-9479-BC0628D137CC}" srcOrd="1" destOrd="0" presId="urn:microsoft.com/office/officeart/2018/5/layout/IconCircleLabelList"/>
    <dgm:cxn modelId="{DE3C1CC8-DA90-4558-A944-78CE6E449E59}" type="presParOf" srcId="{19FC779B-9636-4B36-A15A-8B0268ADC9C3}" destId="{8019A12E-CAD2-4350-8D00-3759AC1BF8BB}" srcOrd="2" destOrd="0" presId="urn:microsoft.com/office/officeart/2018/5/layout/IconCircleLabelList"/>
    <dgm:cxn modelId="{82FAB736-DA87-4E40-95A4-70369182B3A1}" type="presParOf" srcId="{19FC779B-9636-4B36-A15A-8B0268ADC9C3}" destId="{9088DEA8-BFF4-463C-A072-C65AF93452F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F0B5B1-9E65-4913-A253-C48639B8F05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B728512-1622-4611-94BA-0FF7AD85D2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Setup the initial project environment.</a:t>
          </a:r>
        </a:p>
      </dgm:t>
    </dgm:pt>
    <dgm:pt modelId="{72F96DDB-FD9E-4A5B-A2BF-3C056DAED274}" type="parTrans" cxnId="{B3194A9C-5F1D-467B-B44E-F95BC40A3EC3}">
      <dgm:prSet/>
      <dgm:spPr/>
      <dgm:t>
        <a:bodyPr/>
        <a:lstStyle/>
        <a:p>
          <a:endParaRPr lang="en-US"/>
        </a:p>
      </dgm:t>
    </dgm:pt>
    <dgm:pt modelId="{267A539A-898A-4CB4-9C51-1ECC324F04DA}" type="sibTrans" cxnId="{B3194A9C-5F1D-467B-B44E-F95BC40A3EC3}">
      <dgm:prSet/>
      <dgm:spPr/>
      <dgm:t>
        <a:bodyPr/>
        <a:lstStyle/>
        <a:p>
          <a:endParaRPr lang="en-US"/>
        </a:p>
      </dgm:t>
    </dgm:pt>
    <dgm:pt modelId="{BC1D3E84-36DD-4453-84BF-BF64BB39CA8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Add some functional requirement.</a:t>
          </a:r>
        </a:p>
      </dgm:t>
    </dgm:pt>
    <dgm:pt modelId="{43822B18-CD45-490B-9890-2ED10A79C59A}" type="parTrans" cxnId="{28AABB31-467A-4962-BF0A-2E5F970BB472}">
      <dgm:prSet/>
      <dgm:spPr/>
      <dgm:t>
        <a:bodyPr/>
        <a:lstStyle/>
        <a:p>
          <a:endParaRPr lang="en-US"/>
        </a:p>
      </dgm:t>
    </dgm:pt>
    <dgm:pt modelId="{BAFD71C9-7D8E-4B7B-AF9B-57C0BD5E0B11}" type="sibTrans" cxnId="{28AABB31-467A-4962-BF0A-2E5F970BB472}">
      <dgm:prSet/>
      <dgm:spPr/>
      <dgm:t>
        <a:bodyPr/>
        <a:lstStyle/>
        <a:p>
          <a:endParaRPr lang="en-US"/>
        </a:p>
      </dgm:t>
    </dgm:pt>
    <dgm:pt modelId="{9E34605B-C0BC-45A4-A36C-67BA4B26856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Do research question 1.</a:t>
          </a:r>
        </a:p>
      </dgm:t>
    </dgm:pt>
    <dgm:pt modelId="{D342B537-6265-4100-AE4B-75CBDAB86678}" type="parTrans" cxnId="{4F31161F-316D-4BEE-8491-84C415C6D4E0}">
      <dgm:prSet/>
      <dgm:spPr/>
      <dgm:t>
        <a:bodyPr/>
        <a:lstStyle/>
        <a:p>
          <a:endParaRPr lang="en-US"/>
        </a:p>
      </dgm:t>
    </dgm:pt>
    <dgm:pt modelId="{1656EFE4-135C-488A-8C5A-20F0D3E2B4C6}" type="sibTrans" cxnId="{4F31161F-316D-4BEE-8491-84C415C6D4E0}">
      <dgm:prSet/>
      <dgm:spPr/>
      <dgm:t>
        <a:bodyPr/>
        <a:lstStyle/>
        <a:p>
          <a:endParaRPr lang="en-US"/>
        </a:p>
      </dgm:t>
    </dgm:pt>
    <dgm:pt modelId="{BC8DEB90-B121-4000-9478-BC034FB940C3}" type="pres">
      <dgm:prSet presAssocID="{0AF0B5B1-9E65-4913-A253-C48639B8F051}" presName="root" presStyleCnt="0">
        <dgm:presLayoutVars>
          <dgm:dir/>
          <dgm:resizeHandles val="exact"/>
        </dgm:presLayoutVars>
      </dgm:prSet>
      <dgm:spPr/>
    </dgm:pt>
    <dgm:pt modelId="{1818116D-80AC-47E9-BA28-1A5535D3E656}" type="pres">
      <dgm:prSet presAssocID="{BB728512-1622-4611-94BA-0FF7AD85D2D8}" presName="compNode" presStyleCnt="0"/>
      <dgm:spPr/>
    </dgm:pt>
    <dgm:pt modelId="{FB1BA285-6E6C-4084-89A2-545D07A7F604}" type="pres">
      <dgm:prSet presAssocID="{BB728512-1622-4611-94BA-0FF7AD85D2D8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179A10C-F309-474B-8435-C3D9F4302220}" type="pres">
      <dgm:prSet presAssocID="{BB728512-1622-4611-94BA-0FF7AD85D2D8}" presName="iconRect" presStyleLbl="node1" presStyleIdx="0" presStyleCnt="3"/>
      <dgm:spPr>
        <a:ln>
          <a:noFill/>
        </a:ln>
      </dgm:spPr>
    </dgm:pt>
    <dgm:pt modelId="{94EBCD41-EBBE-4243-B0E2-DEFE01870525}" type="pres">
      <dgm:prSet presAssocID="{BB728512-1622-4611-94BA-0FF7AD85D2D8}" presName="spaceRect" presStyleCnt="0"/>
      <dgm:spPr/>
    </dgm:pt>
    <dgm:pt modelId="{0B36D190-6E65-4CA8-9AC0-4D19EAC333E1}" type="pres">
      <dgm:prSet presAssocID="{BB728512-1622-4611-94BA-0FF7AD85D2D8}" presName="textRect" presStyleLbl="revTx" presStyleIdx="0" presStyleCnt="3">
        <dgm:presLayoutVars>
          <dgm:chMax val="1"/>
          <dgm:chPref val="1"/>
        </dgm:presLayoutVars>
      </dgm:prSet>
      <dgm:spPr/>
    </dgm:pt>
    <dgm:pt modelId="{CEABD146-0046-4BFD-9BB8-83BFE6C1090B}" type="pres">
      <dgm:prSet presAssocID="{267A539A-898A-4CB4-9C51-1ECC324F04DA}" presName="sibTrans" presStyleCnt="0"/>
      <dgm:spPr/>
    </dgm:pt>
    <dgm:pt modelId="{B5DEF7ED-870F-4ADB-AA35-B6CDBDF93CE3}" type="pres">
      <dgm:prSet presAssocID="{BC1D3E84-36DD-4453-84BF-BF64BB39CA8B}" presName="compNode" presStyleCnt="0"/>
      <dgm:spPr/>
    </dgm:pt>
    <dgm:pt modelId="{CEF47B7D-E9B5-456C-BDA7-4DE5D915DB36}" type="pres">
      <dgm:prSet presAssocID="{BC1D3E84-36DD-4453-84BF-BF64BB39CA8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49FAD38-E47E-4CBE-845F-E3721304CD79}" type="pres">
      <dgm:prSet presAssocID="{BC1D3E84-36DD-4453-84BF-BF64BB39CA8B}" presName="iconRect" presStyleLbl="node1" presStyleIdx="1" presStyleCnt="3"/>
      <dgm:spPr>
        <a:ln>
          <a:noFill/>
        </a:ln>
      </dgm:spPr>
    </dgm:pt>
    <dgm:pt modelId="{09947766-8933-4A16-BD6D-2CB54D4FB7A1}" type="pres">
      <dgm:prSet presAssocID="{BC1D3E84-36DD-4453-84BF-BF64BB39CA8B}" presName="spaceRect" presStyleCnt="0"/>
      <dgm:spPr/>
    </dgm:pt>
    <dgm:pt modelId="{F1D4E3CB-59DB-4180-80D1-36D4AA068CA0}" type="pres">
      <dgm:prSet presAssocID="{BC1D3E84-36DD-4453-84BF-BF64BB39CA8B}" presName="textRect" presStyleLbl="revTx" presStyleIdx="1" presStyleCnt="3">
        <dgm:presLayoutVars>
          <dgm:chMax val="1"/>
          <dgm:chPref val="1"/>
        </dgm:presLayoutVars>
      </dgm:prSet>
      <dgm:spPr/>
    </dgm:pt>
    <dgm:pt modelId="{3B83733A-76BF-4922-99F1-AE25EE84A80C}" type="pres">
      <dgm:prSet presAssocID="{BAFD71C9-7D8E-4B7B-AF9B-57C0BD5E0B11}" presName="sibTrans" presStyleCnt="0"/>
      <dgm:spPr/>
    </dgm:pt>
    <dgm:pt modelId="{E4EB86F7-3DD1-4439-AC2A-C2C918698501}" type="pres">
      <dgm:prSet presAssocID="{9E34605B-C0BC-45A4-A36C-67BA4B268564}" presName="compNode" presStyleCnt="0"/>
      <dgm:spPr/>
    </dgm:pt>
    <dgm:pt modelId="{B2AB76BD-82A8-405F-96E1-D5A9EC10BFD3}" type="pres">
      <dgm:prSet presAssocID="{9E34605B-C0BC-45A4-A36C-67BA4B26856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D62228B-2452-47FD-8036-B297C0493590}" type="pres">
      <dgm:prSet presAssocID="{9E34605B-C0BC-45A4-A36C-67BA4B268564}" presName="iconRect" presStyleLbl="node1" presStyleIdx="2" presStyleCnt="3"/>
      <dgm:spPr>
        <a:ln>
          <a:noFill/>
        </a:ln>
      </dgm:spPr>
    </dgm:pt>
    <dgm:pt modelId="{452A8822-4297-48DF-86ED-204B6EC13F40}" type="pres">
      <dgm:prSet presAssocID="{9E34605B-C0BC-45A4-A36C-67BA4B268564}" presName="spaceRect" presStyleCnt="0"/>
      <dgm:spPr/>
    </dgm:pt>
    <dgm:pt modelId="{8BA8501F-1186-4E81-A651-35DADE024716}" type="pres">
      <dgm:prSet presAssocID="{9E34605B-C0BC-45A4-A36C-67BA4B26856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F31161F-316D-4BEE-8491-84C415C6D4E0}" srcId="{0AF0B5B1-9E65-4913-A253-C48639B8F051}" destId="{9E34605B-C0BC-45A4-A36C-67BA4B268564}" srcOrd="2" destOrd="0" parTransId="{D342B537-6265-4100-AE4B-75CBDAB86678}" sibTransId="{1656EFE4-135C-488A-8C5A-20F0D3E2B4C6}"/>
    <dgm:cxn modelId="{28AABB31-467A-4962-BF0A-2E5F970BB472}" srcId="{0AF0B5B1-9E65-4913-A253-C48639B8F051}" destId="{BC1D3E84-36DD-4453-84BF-BF64BB39CA8B}" srcOrd="1" destOrd="0" parTransId="{43822B18-CD45-490B-9890-2ED10A79C59A}" sibTransId="{BAFD71C9-7D8E-4B7B-AF9B-57C0BD5E0B11}"/>
    <dgm:cxn modelId="{91AEEE77-2B26-40D2-8AA4-D80B228C1C90}" type="presOf" srcId="{BC1D3E84-36DD-4453-84BF-BF64BB39CA8B}" destId="{F1D4E3CB-59DB-4180-80D1-36D4AA068CA0}" srcOrd="0" destOrd="0" presId="urn:microsoft.com/office/officeart/2018/5/layout/IconLeafLabelList"/>
    <dgm:cxn modelId="{B3194A9C-5F1D-467B-B44E-F95BC40A3EC3}" srcId="{0AF0B5B1-9E65-4913-A253-C48639B8F051}" destId="{BB728512-1622-4611-94BA-0FF7AD85D2D8}" srcOrd="0" destOrd="0" parTransId="{72F96DDB-FD9E-4A5B-A2BF-3C056DAED274}" sibTransId="{267A539A-898A-4CB4-9C51-1ECC324F04DA}"/>
    <dgm:cxn modelId="{BFB5F1B7-96DC-45F5-9022-B5DD492CB4F7}" type="presOf" srcId="{9E34605B-C0BC-45A4-A36C-67BA4B268564}" destId="{8BA8501F-1186-4E81-A651-35DADE024716}" srcOrd="0" destOrd="0" presId="urn:microsoft.com/office/officeart/2018/5/layout/IconLeafLabelList"/>
    <dgm:cxn modelId="{3BAD3ECA-807C-4F26-9B1E-42825C7781E9}" type="presOf" srcId="{BB728512-1622-4611-94BA-0FF7AD85D2D8}" destId="{0B36D190-6E65-4CA8-9AC0-4D19EAC333E1}" srcOrd="0" destOrd="0" presId="urn:microsoft.com/office/officeart/2018/5/layout/IconLeafLabelList"/>
    <dgm:cxn modelId="{A624EFF5-0533-48AD-95A6-27841CEB77CA}" type="presOf" srcId="{0AF0B5B1-9E65-4913-A253-C48639B8F051}" destId="{BC8DEB90-B121-4000-9478-BC034FB940C3}" srcOrd="0" destOrd="0" presId="urn:microsoft.com/office/officeart/2018/5/layout/IconLeafLabelList"/>
    <dgm:cxn modelId="{7001A7D7-9811-4B3C-AA7B-DA38704597C7}" type="presParOf" srcId="{BC8DEB90-B121-4000-9478-BC034FB940C3}" destId="{1818116D-80AC-47E9-BA28-1A5535D3E656}" srcOrd="0" destOrd="0" presId="urn:microsoft.com/office/officeart/2018/5/layout/IconLeafLabelList"/>
    <dgm:cxn modelId="{482A9AB3-AAC1-4ED8-B23F-8AA5EBCAAC15}" type="presParOf" srcId="{1818116D-80AC-47E9-BA28-1A5535D3E656}" destId="{FB1BA285-6E6C-4084-89A2-545D07A7F604}" srcOrd="0" destOrd="0" presId="urn:microsoft.com/office/officeart/2018/5/layout/IconLeafLabelList"/>
    <dgm:cxn modelId="{4F4259AB-88E9-4B78-8A04-D1DE9DD023FC}" type="presParOf" srcId="{1818116D-80AC-47E9-BA28-1A5535D3E656}" destId="{4179A10C-F309-474B-8435-C3D9F4302220}" srcOrd="1" destOrd="0" presId="urn:microsoft.com/office/officeart/2018/5/layout/IconLeafLabelList"/>
    <dgm:cxn modelId="{425FE071-5B8C-48E1-9642-03A88C3E343F}" type="presParOf" srcId="{1818116D-80AC-47E9-BA28-1A5535D3E656}" destId="{94EBCD41-EBBE-4243-B0E2-DEFE01870525}" srcOrd="2" destOrd="0" presId="urn:microsoft.com/office/officeart/2018/5/layout/IconLeafLabelList"/>
    <dgm:cxn modelId="{B4B0676A-7619-4ED7-98A6-D4D2E4FD5D33}" type="presParOf" srcId="{1818116D-80AC-47E9-BA28-1A5535D3E656}" destId="{0B36D190-6E65-4CA8-9AC0-4D19EAC333E1}" srcOrd="3" destOrd="0" presId="urn:microsoft.com/office/officeart/2018/5/layout/IconLeafLabelList"/>
    <dgm:cxn modelId="{B2BB6A86-340E-4AD3-89A2-B1D2E138F474}" type="presParOf" srcId="{BC8DEB90-B121-4000-9478-BC034FB940C3}" destId="{CEABD146-0046-4BFD-9BB8-83BFE6C1090B}" srcOrd="1" destOrd="0" presId="urn:microsoft.com/office/officeart/2018/5/layout/IconLeafLabelList"/>
    <dgm:cxn modelId="{BAD5DE1A-CE87-4E04-84AA-9DA6788E8598}" type="presParOf" srcId="{BC8DEB90-B121-4000-9478-BC034FB940C3}" destId="{B5DEF7ED-870F-4ADB-AA35-B6CDBDF93CE3}" srcOrd="2" destOrd="0" presId="urn:microsoft.com/office/officeart/2018/5/layout/IconLeafLabelList"/>
    <dgm:cxn modelId="{2C22E641-3586-4702-9664-B24FFA73DE86}" type="presParOf" srcId="{B5DEF7ED-870F-4ADB-AA35-B6CDBDF93CE3}" destId="{CEF47B7D-E9B5-456C-BDA7-4DE5D915DB36}" srcOrd="0" destOrd="0" presId="urn:microsoft.com/office/officeart/2018/5/layout/IconLeafLabelList"/>
    <dgm:cxn modelId="{E4F7075E-9A4C-4A1B-BC88-5ED3BEF9E7E6}" type="presParOf" srcId="{B5DEF7ED-870F-4ADB-AA35-B6CDBDF93CE3}" destId="{249FAD38-E47E-4CBE-845F-E3721304CD79}" srcOrd="1" destOrd="0" presId="urn:microsoft.com/office/officeart/2018/5/layout/IconLeafLabelList"/>
    <dgm:cxn modelId="{ED97716C-EF8D-43AB-A620-16E89EAC163E}" type="presParOf" srcId="{B5DEF7ED-870F-4ADB-AA35-B6CDBDF93CE3}" destId="{09947766-8933-4A16-BD6D-2CB54D4FB7A1}" srcOrd="2" destOrd="0" presId="urn:microsoft.com/office/officeart/2018/5/layout/IconLeafLabelList"/>
    <dgm:cxn modelId="{EA0428C4-E032-4D75-86DC-CBB8301C7827}" type="presParOf" srcId="{B5DEF7ED-870F-4ADB-AA35-B6CDBDF93CE3}" destId="{F1D4E3CB-59DB-4180-80D1-36D4AA068CA0}" srcOrd="3" destOrd="0" presId="urn:microsoft.com/office/officeart/2018/5/layout/IconLeafLabelList"/>
    <dgm:cxn modelId="{050E860E-F7FA-499D-B998-194FADD23F40}" type="presParOf" srcId="{BC8DEB90-B121-4000-9478-BC034FB940C3}" destId="{3B83733A-76BF-4922-99F1-AE25EE84A80C}" srcOrd="3" destOrd="0" presId="urn:microsoft.com/office/officeart/2018/5/layout/IconLeafLabelList"/>
    <dgm:cxn modelId="{58F08689-BE92-4A88-86CD-8037C597B0E9}" type="presParOf" srcId="{BC8DEB90-B121-4000-9478-BC034FB940C3}" destId="{E4EB86F7-3DD1-4439-AC2A-C2C918698501}" srcOrd="4" destOrd="0" presId="urn:microsoft.com/office/officeart/2018/5/layout/IconLeafLabelList"/>
    <dgm:cxn modelId="{4F97FB0E-0F1C-401A-AC5B-8400364DDB7E}" type="presParOf" srcId="{E4EB86F7-3DD1-4439-AC2A-C2C918698501}" destId="{B2AB76BD-82A8-405F-96E1-D5A9EC10BFD3}" srcOrd="0" destOrd="0" presId="urn:microsoft.com/office/officeart/2018/5/layout/IconLeafLabelList"/>
    <dgm:cxn modelId="{8D417E09-8AF7-4BDF-887A-CDB30484299A}" type="presParOf" srcId="{E4EB86F7-3DD1-4439-AC2A-C2C918698501}" destId="{7D62228B-2452-47FD-8036-B297C0493590}" srcOrd="1" destOrd="0" presId="urn:microsoft.com/office/officeart/2018/5/layout/IconLeafLabelList"/>
    <dgm:cxn modelId="{5E290B97-CFCC-4B50-99C8-1E1163880921}" type="presParOf" srcId="{E4EB86F7-3DD1-4439-AC2A-C2C918698501}" destId="{452A8822-4297-48DF-86ED-204B6EC13F40}" srcOrd="2" destOrd="0" presId="urn:microsoft.com/office/officeart/2018/5/layout/IconLeafLabelList"/>
    <dgm:cxn modelId="{1BF11A10-7D1A-415B-A711-8868E8087BE2}" type="presParOf" srcId="{E4EB86F7-3DD1-4439-AC2A-C2C918698501}" destId="{8BA8501F-1186-4E81-A651-35DADE02471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DD3CC-9A6F-41DE-99C0-13A38155CFC0}">
      <dsp:nvSpPr>
        <dsp:cNvPr id="0" name=""/>
        <dsp:cNvSpPr/>
      </dsp:nvSpPr>
      <dsp:spPr>
        <a:xfrm>
          <a:off x="2250914" y="447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2C6CA-C170-4A1C-A85D-BE0511298BAB}">
      <dsp:nvSpPr>
        <dsp:cNvPr id="0" name=""/>
        <dsp:cNvSpPr/>
      </dsp:nvSpPr>
      <dsp:spPr>
        <a:xfrm>
          <a:off x="271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388FD-4ACD-4E1C-B7A6-A7619B465433}">
      <dsp:nvSpPr>
        <dsp:cNvPr id="0" name=""/>
        <dsp:cNvSpPr/>
      </dsp:nvSpPr>
      <dsp:spPr>
        <a:xfrm>
          <a:off x="154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What I did?</a:t>
          </a:r>
        </a:p>
      </dsp:txBody>
      <dsp:txXfrm>
        <a:off x="1548914" y="2924702"/>
        <a:ext cx="3600000" cy="720000"/>
      </dsp:txXfrm>
    </dsp:sp>
    <dsp:sp modelId="{F62F3EF9-72D5-4234-A3A4-361930415BDD}">
      <dsp:nvSpPr>
        <dsp:cNvPr id="0" name=""/>
        <dsp:cNvSpPr/>
      </dsp:nvSpPr>
      <dsp:spPr>
        <a:xfrm>
          <a:off x="6480914" y="447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FAA39-46B3-4022-9479-BC0628D137CC}">
      <dsp:nvSpPr>
        <dsp:cNvPr id="0" name=""/>
        <dsp:cNvSpPr/>
      </dsp:nvSpPr>
      <dsp:spPr>
        <a:xfrm>
          <a:off x="694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8DEA8-BFF4-463C-A072-C65AF93452F0}">
      <dsp:nvSpPr>
        <dsp:cNvPr id="0" name=""/>
        <dsp:cNvSpPr/>
      </dsp:nvSpPr>
      <dsp:spPr>
        <a:xfrm>
          <a:off x="577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What’s next?</a:t>
          </a:r>
        </a:p>
      </dsp:txBody>
      <dsp:txXfrm>
        <a:off x="5778914" y="29247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1BA285-6E6C-4084-89A2-545D07A7F604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9A10C-F309-474B-8435-C3D9F4302220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6D190-6E65-4CA8-9AC0-4D19EAC333E1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Setup the initial project environment.</a:t>
          </a:r>
        </a:p>
      </dsp:txBody>
      <dsp:txXfrm>
        <a:off x="93445" y="3018902"/>
        <a:ext cx="3206250" cy="720000"/>
      </dsp:txXfrm>
    </dsp:sp>
    <dsp:sp modelId="{CEF47B7D-E9B5-456C-BDA7-4DE5D915DB36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FAD38-E47E-4CBE-845F-E3721304CD79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4E3CB-59DB-4180-80D1-36D4AA068CA0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Add some functional requirement.</a:t>
          </a:r>
        </a:p>
      </dsp:txBody>
      <dsp:txXfrm>
        <a:off x="3860789" y="3018902"/>
        <a:ext cx="3206250" cy="720000"/>
      </dsp:txXfrm>
    </dsp:sp>
    <dsp:sp modelId="{B2AB76BD-82A8-405F-96E1-D5A9EC10BFD3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2228B-2452-47FD-8036-B297C0493590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8501F-1186-4E81-A651-35DADE024716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Do research question 1.</a:t>
          </a:r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F301-0D65-4939-3748-1FF4A29E0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BFD46-334B-F95E-1CF7-31F5DA775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9B427-5366-DB30-2621-71AE3773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70DB6-867D-A758-0565-EE95FF98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4D8B0-5DF6-7675-DD5A-BF7A4947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9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0F76-4F8B-7804-5AD6-98C0815C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EB391-6890-3D32-0A6F-37B922BEF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EBF46-CD17-F823-7CC0-9258DA11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8748A-6FF3-684B-D428-87915FA4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F81F1-84D5-2B0C-AE1C-94AE36C6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7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B8BCF-2B61-9172-D3A6-B32CECB77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6183F-2A14-F771-FDA1-42EB5087A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827B4-03B9-6098-B204-BEB7123D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EFBD9-3D66-0DCF-2498-16870449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68BB2-36EA-3DDE-82BF-F9F974F2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0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D4BA-1E25-ED61-D1B0-26F785FC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F666-324B-A725-EBE7-16A51F15E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250DA-8FA1-F996-D3B5-A9797EFC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0BA5F-AAE1-48EB-FAAB-6DE73EBA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02258-A9EF-CE7B-72B4-E25C38AA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2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4DC5-3E5C-21E9-04EB-C6A98B2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67E4C-FC8E-7A55-BA79-03D94F9D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12FAF-1206-1434-E510-D75B933C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52552-5BBF-6D9D-E9E2-C9E93143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D3CA2-9D22-282D-FD63-22B76B13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3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DA0D-1310-2B2F-04A7-CED3B3C8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419E7-68F2-27DC-78AE-8A6B29E2C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3F7E8-10E0-FB33-2408-2BA3D06CF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5987-0ABB-BA28-23D8-DF96CD7B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DB876-54DD-47B6-5D6D-02B29583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A35FD-1DB7-088D-3018-542F7462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7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96B0-76A1-AB2D-B866-21E20C13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DCE67-CD03-9892-E512-8724C2666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0B377-2509-F716-2DFE-B3D9693CB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84750-0CF7-D171-AB3B-8E8F8FDEB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1EE82-93F7-243B-8A43-50EEF8F94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A6ADF-7CC3-5788-6A16-AE429318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C5486-B582-B346-3F2D-E1DEA8E2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CD274-1897-94DD-4458-F3237FD3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1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7EA3-ED9C-3BE2-8F51-CB56A84B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19AB6-2E9B-0984-F4E4-2A730A32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E4CCC-2238-F32A-35C6-2B5DF4AE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51AA3-BD11-6C73-F539-251027A7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9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8A747-0436-A41B-12E1-DF4BF689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6BA25-9FD6-D6CC-8355-3783053E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3E6E6-B22A-E53B-11E3-C5776E32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7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A3FE-FFE2-2CB0-82F5-D8ABFE4D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11E1-6300-2630-9AA4-42BB4FFF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571C0-FA57-A611-7BE3-C34802131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C45DA-BA6C-6E7D-FCC0-F847C9DF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15A-E3C0-5806-153F-E7789447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F0A11-FC7C-2354-B234-CBEB4114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7CC2-E889-899F-1380-E3576246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51DEB-824C-E9EF-2D05-BBDEBC51A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7484-2729-75BC-3EB0-9531E9F4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241E8-FD4B-EC5E-A7A3-299B75DC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F5B8-ADB4-407F-8320-DC3E7A021C7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B555A-2C43-2BD6-BE72-5F3B5DAB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A6712-1EC5-2162-5C89-C3232B54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7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FD2F6-FE5E-70FC-10BC-4636F9E3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18D8B-0AC9-93F8-E45E-C6425301C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137B8-2086-2A03-6A27-669EAE7AF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FF5B8-ADB4-407F-8320-DC3E7A021C7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FD7A-4365-1DA8-1177-21876033D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77A5-2C80-C68D-1908-60E84F67A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33A13-1D41-4D03-BB12-A61CC7D4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1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E14C5-20F9-1A8F-215C-EB320EDE2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Sprint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7A22B-FB19-A90B-C0D6-E2501F14E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Music Trivia Web-based Game</a:t>
            </a:r>
          </a:p>
        </p:txBody>
      </p:sp>
    </p:spTree>
    <p:extLst>
      <p:ext uri="{BB962C8B-B14F-4D97-AF65-F5344CB8AC3E}">
        <p14:creationId xmlns:p14="http://schemas.microsoft.com/office/powerpoint/2010/main" val="20670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82A96-DA06-9701-DB3D-DFC920B7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362C-5D70-AA98-7EF8-A70259182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Setup initial environment.</a:t>
            </a:r>
          </a:p>
          <a:p>
            <a:r>
              <a:rPr lang="en-US" sz="2000"/>
              <a:t>Create wireframe.</a:t>
            </a:r>
          </a:p>
          <a:p>
            <a:r>
              <a:rPr lang="en-US" sz="2000"/>
              <a:t>Do some functional requirements.</a:t>
            </a:r>
          </a:p>
          <a:p>
            <a:r>
              <a:rPr lang="en-US" sz="2000"/>
              <a:t>Do research question 1.</a:t>
            </a:r>
          </a:p>
        </p:txBody>
      </p:sp>
    </p:spTree>
    <p:extLst>
      <p:ext uri="{BB962C8B-B14F-4D97-AF65-F5344CB8AC3E}">
        <p14:creationId xmlns:p14="http://schemas.microsoft.com/office/powerpoint/2010/main" val="101058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1ECB0-DCF3-D856-4BEE-12760124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42" y="921715"/>
            <a:ext cx="5163022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FA21A87-8158-AF82-B2E7-7B2DCDAC0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7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DC9F87-7EDE-C6A4-2C78-F71AC95E0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A6CDE-54A6-C750-E741-A774F74B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Contents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BA5794F-8D4D-AC83-F6CC-04559AF52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07986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871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821CB-863D-C344-B013-A5977A05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I did?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12BB-994E-F887-E302-EB0A928A2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Project plan</a:t>
            </a:r>
          </a:p>
          <a:p>
            <a:r>
              <a:rPr lang="en-US" sz="2000"/>
              <a:t>Event storming</a:t>
            </a:r>
          </a:p>
          <a:p>
            <a:r>
              <a:rPr lang="en-US" sz="2000"/>
              <a:t>User story</a:t>
            </a:r>
          </a:p>
          <a:p>
            <a:r>
              <a:rPr lang="en-US" sz="2000"/>
              <a:t>Architecture diagram</a:t>
            </a:r>
          </a:p>
          <a:p>
            <a:r>
              <a:rPr lang="en-US" sz="2000"/>
              <a:t>Research plan</a:t>
            </a:r>
          </a:p>
        </p:txBody>
      </p:sp>
    </p:spTree>
    <p:extLst>
      <p:ext uri="{BB962C8B-B14F-4D97-AF65-F5344CB8AC3E}">
        <p14:creationId xmlns:p14="http://schemas.microsoft.com/office/powerpoint/2010/main" val="364498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E464B-F8F8-5877-8B1F-FCD54819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9F08-8C27-8937-FA7D-3C698BBB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dirty="0"/>
              <a:t>User story 1: As a player, I want to select the genre of music and the year that I want to play, so that I can test my knowledge on that specific music.</a:t>
            </a:r>
          </a:p>
          <a:p>
            <a:endParaRPr lang="en-US" sz="2000" dirty="0"/>
          </a:p>
          <a:p>
            <a:r>
              <a:rPr lang="en-US" dirty="0"/>
              <a:t>User story 2: As a player, I want to have the option to choose how many rounds the session has, so that we can play longer or shorter rounds.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054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BF7FA-AA75-E3C0-8F81-F9E5D6F5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FB189F-FD0E-AD96-AA8E-44500980E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195" y="467208"/>
            <a:ext cx="5642213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8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5D2E0-5F8E-2979-08E9-C7260BA0B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A9D242-1D38-0B31-E208-1CFCF9C56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0071" y="467208"/>
            <a:ext cx="539046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2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D0B7C-0BB3-69A5-F0B2-CD5C5D99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E9B1CA-3215-A842-348D-65E46D533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2508" y="1"/>
            <a:ext cx="5208929" cy="68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0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B415-A20F-5D0D-DB89-8B242348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10DC-9588-9345-96C0-1EB47B36A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239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Main question: </a:t>
            </a:r>
            <a:r>
              <a:rPr lang="en-US" dirty="0"/>
              <a:t>What kind of storage solution fits for storing and using large files in a music trivia web-based game?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Sub-questions: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databases should be considered for a comparison test?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of the chosen databases is easy to implement on the web?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storage size of the chosen databases for the free version?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Among the chosen databases, which one offers greater scalability for free?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does the performance of the chosen databases compare?</a:t>
            </a:r>
          </a:p>
        </p:txBody>
      </p:sp>
    </p:spTree>
    <p:extLst>
      <p:ext uri="{BB962C8B-B14F-4D97-AF65-F5344CB8AC3E}">
        <p14:creationId xmlns:p14="http://schemas.microsoft.com/office/powerpoint/2010/main" val="324309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94BFF-3A16-1BDC-EA41-5995A0D1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What’s next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7689A4-3BA6-95F7-279B-AAD8FA88A7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49890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651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228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Sprint 1</vt:lpstr>
      <vt:lpstr>Contents</vt:lpstr>
      <vt:lpstr>What I did?</vt:lpstr>
      <vt:lpstr>User story</vt:lpstr>
      <vt:lpstr>C1</vt:lpstr>
      <vt:lpstr>C2</vt:lpstr>
      <vt:lpstr>C3</vt:lpstr>
      <vt:lpstr>Research questions</vt:lpstr>
      <vt:lpstr>What’s next</vt:lpstr>
      <vt:lpstr>What’s next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Jiang,Tony T.N.P.</dc:creator>
  <cp:lastModifiedBy>Tony</cp:lastModifiedBy>
  <cp:revision>3</cp:revision>
  <dcterms:created xsi:type="dcterms:W3CDTF">2024-03-21T12:23:04Z</dcterms:created>
  <dcterms:modified xsi:type="dcterms:W3CDTF">2024-03-22T08:46:01Z</dcterms:modified>
</cp:coreProperties>
</file>