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728" r:id="rId1"/>
  </p:sldMasterIdLst>
  <p:notesMasterIdLst>
    <p:notesMasterId r:id="rId18"/>
  </p:notesMasterIdLst>
  <p:handoutMasterIdLst>
    <p:handoutMasterId r:id="rId19"/>
  </p:handoutMasterIdLst>
  <p:sldIdLst>
    <p:sldId id="377" r:id="rId2"/>
    <p:sldId id="408" r:id="rId3"/>
    <p:sldId id="410" r:id="rId4"/>
    <p:sldId id="404" r:id="rId5"/>
    <p:sldId id="395" r:id="rId6"/>
    <p:sldId id="397" r:id="rId7"/>
    <p:sldId id="398" r:id="rId8"/>
    <p:sldId id="399" r:id="rId9"/>
    <p:sldId id="409" r:id="rId10"/>
    <p:sldId id="400" r:id="rId11"/>
    <p:sldId id="401" r:id="rId12"/>
    <p:sldId id="405" r:id="rId13"/>
    <p:sldId id="402" r:id="rId14"/>
    <p:sldId id="406" r:id="rId15"/>
    <p:sldId id="403" r:id="rId16"/>
    <p:sldId id="407" r:id="rId17"/>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7" pos="3840" userDrawn="1">
          <p15:clr>
            <a:srgbClr val="A4A3A4"/>
          </p15:clr>
        </p15:guide>
        <p15:guide id="18" orient="horz" pos="216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5D"/>
    <a:srgbClr val="243762"/>
    <a:srgbClr val="E1F2CE"/>
    <a:srgbClr val="F29C2A"/>
    <a:srgbClr val="124666"/>
    <a:srgbClr val="1D70A3"/>
    <a:srgbClr val="F19213"/>
    <a:srgbClr val="D1AF1D"/>
    <a:srgbClr val="248BCA"/>
    <a:srgbClr val="185C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2" autoAdjust="0"/>
    <p:restoredTop sz="85089" autoAdjust="0"/>
  </p:normalViewPr>
  <p:slideViewPr>
    <p:cSldViewPr>
      <p:cViewPr varScale="1">
        <p:scale>
          <a:sx n="96" d="100"/>
          <a:sy n="96" d="100"/>
        </p:scale>
        <p:origin x="924" y="90"/>
      </p:cViewPr>
      <p:guideLst>
        <p:guide pos="3840"/>
        <p:guide orient="horz" pos="2160"/>
      </p:guideLst>
    </p:cSldViewPr>
  </p:slideViewPr>
  <p:outlineViewPr>
    <p:cViewPr>
      <p:scale>
        <a:sx n="33" d="100"/>
        <a:sy n="33" d="100"/>
      </p:scale>
      <p:origin x="0" y="402"/>
    </p:cViewPr>
  </p:outlineViewPr>
  <p:notesTextViewPr>
    <p:cViewPr>
      <p:scale>
        <a:sx n="1" d="1"/>
        <a:sy n="1" d="1"/>
      </p:scale>
      <p:origin x="0" y="0"/>
    </p:cViewPr>
  </p:notesTextViewPr>
  <p:notesViewPr>
    <p:cSldViewPr showGuides="1">
      <p:cViewPr varScale="1">
        <p:scale>
          <a:sx n="87" d="100"/>
          <a:sy n="87" d="100"/>
        </p:scale>
        <p:origin x="3840" y="78"/>
      </p:cViewPr>
      <p:guideLst>
        <p:guide orient="horz" pos="3108"/>
        <p:guide pos="212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2BAF1-1E33-4460-B3C8-DC73D78B1BD3}" type="doc">
      <dgm:prSet loTypeId="urn:microsoft.com/office/officeart/2005/8/layout/hChevron3" loCatId="process" qsTypeId="urn:microsoft.com/office/officeart/2005/8/quickstyle/simple1" qsCatId="simple" csTypeId="urn:microsoft.com/office/officeart/2005/8/colors/accent1_2" csCatId="accent1" phldr="1"/>
      <dgm:spPr/>
    </dgm:pt>
    <dgm:pt modelId="{86D081F4-B2BE-4A11-B576-871C81F9A3E9}">
      <dgm:prSet phldrT="[テキスト]"/>
      <dgm:spPr/>
      <dgm:t>
        <a:bodyPr/>
        <a:lstStyle/>
        <a:p>
          <a:r>
            <a:rPr kumimoji="1" lang="ja-JP" altLang="en-US"/>
            <a:t>要件定義</a:t>
          </a:r>
        </a:p>
      </dgm:t>
    </dgm:pt>
    <dgm:pt modelId="{0B753EEA-27A8-4E3B-81F7-77D564CBECCA}" type="parTrans" cxnId="{F8FC0A0C-024D-4D5A-878F-C9A380A27F19}">
      <dgm:prSet/>
      <dgm:spPr/>
      <dgm:t>
        <a:bodyPr/>
        <a:lstStyle/>
        <a:p>
          <a:endParaRPr kumimoji="1" lang="ja-JP" altLang="en-US"/>
        </a:p>
      </dgm:t>
    </dgm:pt>
    <dgm:pt modelId="{63D2A76C-CB59-44EA-A917-B762C809CC8F}" type="sibTrans" cxnId="{F8FC0A0C-024D-4D5A-878F-C9A380A27F19}">
      <dgm:prSet/>
      <dgm:spPr/>
      <dgm:t>
        <a:bodyPr/>
        <a:lstStyle/>
        <a:p>
          <a:endParaRPr kumimoji="1" lang="ja-JP" altLang="en-US"/>
        </a:p>
      </dgm:t>
    </dgm:pt>
    <dgm:pt modelId="{ABC23E55-3F68-4901-80A6-06FFAB676272}">
      <dgm:prSet phldrT="[テキスト]"/>
      <dgm:spPr/>
      <dgm:t>
        <a:bodyPr/>
        <a:lstStyle/>
        <a:p>
          <a:r>
            <a:rPr kumimoji="1" lang="ja-JP" altLang="en-US"/>
            <a:t>設計</a:t>
          </a:r>
        </a:p>
      </dgm:t>
    </dgm:pt>
    <dgm:pt modelId="{698C61CF-1027-4EAD-AD14-4338C81942DA}" type="parTrans" cxnId="{2E6141E5-E9DB-4D02-82C9-E3781FD09E5C}">
      <dgm:prSet/>
      <dgm:spPr/>
      <dgm:t>
        <a:bodyPr/>
        <a:lstStyle/>
        <a:p>
          <a:endParaRPr kumimoji="1" lang="ja-JP" altLang="en-US"/>
        </a:p>
      </dgm:t>
    </dgm:pt>
    <dgm:pt modelId="{66AB6658-6598-45DD-A585-B850A23345A1}" type="sibTrans" cxnId="{2E6141E5-E9DB-4D02-82C9-E3781FD09E5C}">
      <dgm:prSet/>
      <dgm:spPr/>
      <dgm:t>
        <a:bodyPr/>
        <a:lstStyle/>
        <a:p>
          <a:endParaRPr kumimoji="1" lang="ja-JP" altLang="en-US"/>
        </a:p>
      </dgm:t>
    </dgm:pt>
    <dgm:pt modelId="{A3B68E13-6CF7-4B6C-9AFD-7ACE1A0971E6}">
      <dgm:prSet phldrT="[テキスト]"/>
      <dgm:spPr/>
      <dgm:t>
        <a:bodyPr/>
        <a:lstStyle/>
        <a:p>
          <a:r>
            <a:rPr kumimoji="1" lang="ja-JP" altLang="en-US"/>
            <a:t>開発</a:t>
          </a:r>
        </a:p>
      </dgm:t>
    </dgm:pt>
    <dgm:pt modelId="{50CEB99A-9782-4F97-9327-C147C41CB85A}" type="parTrans" cxnId="{F3E23A53-27C9-4524-A7A5-5C02D540E909}">
      <dgm:prSet/>
      <dgm:spPr/>
      <dgm:t>
        <a:bodyPr/>
        <a:lstStyle/>
        <a:p>
          <a:endParaRPr kumimoji="1" lang="ja-JP" altLang="en-US"/>
        </a:p>
      </dgm:t>
    </dgm:pt>
    <dgm:pt modelId="{E8CFA2CC-C513-4541-8587-37C7BD48C75F}" type="sibTrans" cxnId="{F3E23A53-27C9-4524-A7A5-5C02D540E909}">
      <dgm:prSet/>
      <dgm:spPr/>
      <dgm:t>
        <a:bodyPr/>
        <a:lstStyle/>
        <a:p>
          <a:endParaRPr kumimoji="1" lang="ja-JP" altLang="en-US"/>
        </a:p>
      </dgm:t>
    </dgm:pt>
    <dgm:pt modelId="{BBAE1505-1D7C-4308-B07C-C5D3D889BC4D}">
      <dgm:prSet phldrT="[テキスト]"/>
      <dgm:spPr/>
      <dgm:t>
        <a:bodyPr/>
        <a:lstStyle/>
        <a:p>
          <a:r>
            <a:rPr kumimoji="1" lang="ja-JP" altLang="en-US"/>
            <a:t>テスト</a:t>
          </a:r>
        </a:p>
      </dgm:t>
    </dgm:pt>
    <dgm:pt modelId="{2E7B883C-9429-47EA-9D02-FD71B3475B53}" type="parTrans" cxnId="{9805347A-13CB-4C91-B3EE-9064189B2991}">
      <dgm:prSet/>
      <dgm:spPr/>
      <dgm:t>
        <a:bodyPr/>
        <a:lstStyle/>
        <a:p>
          <a:endParaRPr kumimoji="1" lang="ja-JP" altLang="en-US"/>
        </a:p>
      </dgm:t>
    </dgm:pt>
    <dgm:pt modelId="{9BC4CFDA-81D1-41B7-A38D-C841F234418A}" type="sibTrans" cxnId="{9805347A-13CB-4C91-B3EE-9064189B2991}">
      <dgm:prSet/>
      <dgm:spPr/>
      <dgm:t>
        <a:bodyPr/>
        <a:lstStyle/>
        <a:p>
          <a:endParaRPr kumimoji="1" lang="ja-JP" altLang="en-US"/>
        </a:p>
      </dgm:t>
    </dgm:pt>
    <dgm:pt modelId="{877EAECB-3BD9-402D-BF6C-3F45E2AB140F}">
      <dgm:prSet phldrT="[テキスト]"/>
      <dgm:spPr/>
      <dgm:t>
        <a:bodyPr/>
        <a:lstStyle/>
        <a:p>
          <a:r>
            <a:rPr kumimoji="1" lang="ja-JP" altLang="en-US"/>
            <a:t>リリース・保守</a:t>
          </a:r>
        </a:p>
      </dgm:t>
    </dgm:pt>
    <dgm:pt modelId="{D850060E-803B-4B43-B8E3-8E4F58572310}" type="parTrans" cxnId="{479F3B2A-B280-4170-AEA1-BC07C6AACB92}">
      <dgm:prSet/>
      <dgm:spPr/>
      <dgm:t>
        <a:bodyPr/>
        <a:lstStyle/>
        <a:p>
          <a:endParaRPr kumimoji="1" lang="ja-JP" altLang="en-US"/>
        </a:p>
      </dgm:t>
    </dgm:pt>
    <dgm:pt modelId="{C833B963-6866-4A5C-A86F-445A56F11B26}" type="sibTrans" cxnId="{479F3B2A-B280-4170-AEA1-BC07C6AACB92}">
      <dgm:prSet/>
      <dgm:spPr/>
      <dgm:t>
        <a:bodyPr/>
        <a:lstStyle/>
        <a:p>
          <a:endParaRPr kumimoji="1" lang="ja-JP" altLang="en-US"/>
        </a:p>
      </dgm:t>
    </dgm:pt>
    <dgm:pt modelId="{B914CC5F-A4E7-48A7-A1BD-BF08C6A3DB4D}" type="pres">
      <dgm:prSet presAssocID="{64A2BAF1-1E33-4460-B3C8-DC73D78B1BD3}" presName="Name0" presStyleCnt="0">
        <dgm:presLayoutVars>
          <dgm:dir/>
          <dgm:resizeHandles val="exact"/>
        </dgm:presLayoutVars>
      </dgm:prSet>
      <dgm:spPr/>
    </dgm:pt>
    <dgm:pt modelId="{0548C5EC-A697-452C-B2A1-D5248399CF20}" type="pres">
      <dgm:prSet presAssocID="{86D081F4-B2BE-4A11-B576-871C81F9A3E9}" presName="parTxOnly" presStyleLbl="node1" presStyleIdx="0" presStyleCnt="5">
        <dgm:presLayoutVars>
          <dgm:bulletEnabled val="1"/>
        </dgm:presLayoutVars>
      </dgm:prSet>
      <dgm:spPr/>
    </dgm:pt>
    <dgm:pt modelId="{AB7315E4-1DF5-4F00-B026-237F31EA1F12}" type="pres">
      <dgm:prSet presAssocID="{63D2A76C-CB59-44EA-A917-B762C809CC8F}" presName="parSpace" presStyleCnt="0"/>
      <dgm:spPr/>
    </dgm:pt>
    <dgm:pt modelId="{17F1B613-F618-4731-BF93-A9DDE4A46B86}" type="pres">
      <dgm:prSet presAssocID="{ABC23E55-3F68-4901-80A6-06FFAB676272}" presName="parTxOnly" presStyleLbl="node1" presStyleIdx="1" presStyleCnt="5">
        <dgm:presLayoutVars>
          <dgm:bulletEnabled val="1"/>
        </dgm:presLayoutVars>
      </dgm:prSet>
      <dgm:spPr/>
    </dgm:pt>
    <dgm:pt modelId="{EA4A4FD7-ADD1-4ECD-A5EB-72BD91B9A54C}" type="pres">
      <dgm:prSet presAssocID="{66AB6658-6598-45DD-A585-B850A23345A1}" presName="parSpace" presStyleCnt="0"/>
      <dgm:spPr/>
    </dgm:pt>
    <dgm:pt modelId="{8BB5A913-FFAE-40F9-A3B1-151293BE5C14}" type="pres">
      <dgm:prSet presAssocID="{A3B68E13-6CF7-4B6C-9AFD-7ACE1A0971E6}" presName="parTxOnly" presStyleLbl="node1" presStyleIdx="2" presStyleCnt="5">
        <dgm:presLayoutVars>
          <dgm:bulletEnabled val="1"/>
        </dgm:presLayoutVars>
      </dgm:prSet>
      <dgm:spPr/>
    </dgm:pt>
    <dgm:pt modelId="{AED3E4AC-4AEB-4CB6-A8E7-31D0CBC27CC8}" type="pres">
      <dgm:prSet presAssocID="{E8CFA2CC-C513-4541-8587-37C7BD48C75F}" presName="parSpace" presStyleCnt="0"/>
      <dgm:spPr/>
    </dgm:pt>
    <dgm:pt modelId="{0F22703B-64EA-4C9C-8C4B-EFE4706F55E1}" type="pres">
      <dgm:prSet presAssocID="{BBAE1505-1D7C-4308-B07C-C5D3D889BC4D}" presName="parTxOnly" presStyleLbl="node1" presStyleIdx="3" presStyleCnt="5">
        <dgm:presLayoutVars>
          <dgm:bulletEnabled val="1"/>
        </dgm:presLayoutVars>
      </dgm:prSet>
      <dgm:spPr/>
    </dgm:pt>
    <dgm:pt modelId="{F4EFEE2E-9389-46A1-8CD5-39F0E144B6E7}" type="pres">
      <dgm:prSet presAssocID="{9BC4CFDA-81D1-41B7-A38D-C841F234418A}" presName="parSpace" presStyleCnt="0"/>
      <dgm:spPr/>
    </dgm:pt>
    <dgm:pt modelId="{9CF7C473-0EA3-4630-B7EC-E27A2C128356}" type="pres">
      <dgm:prSet presAssocID="{877EAECB-3BD9-402D-BF6C-3F45E2AB140F}" presName="parTxOnly" presStyleLbl="node1" presStyleIdx="4" presStyleCnt="5" custScaleX="157839">
        <dgm:presLayoutVars>
          <dgm:bulletEnabled val="1"/>
        </dgm:presLayoutVars>
      </dgm:prSet>
      <dgm:spPr/>
    </dgm:pt>
  </dgm:ptLst>
  <dgm:cxnLst>
    <dgm:cxn modelId="{F8FC0A0C-024D-4D5A-878F-C9A380A27F19}" srcId="{64A2BAF1-1E33-4460-B3C8-DC73D78B1BD3}" destId="{86D081F4-B2BE-4A11-B576-871C81F9A3E9}" srcOrd="0" destOrd="0" parTransId="{0B753EEA-27A8-4E3B-81F7-77D564CBECCA}" sibTransId="{63D2A76C-CB59-44EA-A917-B762C809CC8F}"/>
    <dgm:cxn modelId="{8006AF1C-1636-41E3-AA47-77FA55510C1C}" type="presOf" srcId="{BBAE1505-1D7C-4308-B07C-C5D3D889BC4D}" destId="{0F22703B-64EA-4C9C-8C4B-EFE4706F55E1}" srcOrd="0" destOrd="0" presId="urn:microsoft.com/office/officeart/2005/8/layout/hChevron3"/>
    <dgm:cxn modelId="{479F3B2A-B280-4170-AEA1-BC07C6AACB92}" srcId="{64A2BAF1-1E33-4460-B3C8-DC73D78B1BD3}" destId="{877EAECB-3BD9-402D-BF6C-3F45E2AB140F}" srcOrd="4" destOrd="0" parTransId="{D850060E-803B-4B43-B8E3-8E4F58572310}" sibTransId="{C833B963-6866-4A5C-A86F-445A56F11B26}"/>
    <dgm:cxn modelId="{7AFF7A3B-2B2F-447C-8ABE-4528E91945C5}" type="presOf" srcId="{64A2BAF1-1E33-4460-B3C8-DC73D78B1BD3}" destId="{B914CC5F-A4E7-48A7-A1BD-BF08C6A3DB4D}" srcOrd="0" destOrd="0" presId="urn:microsoft.com/office/officeart/2005/8/layout/hChevron3"/>
    <dgm:cxn modelId="{2172016B-4766-493B-A89A-68D54342D6FA}" type="presOf" srcId="{A3B68E13-6CF7-4B6C-9AFD-7ACE1A0971E6}" destId="{8BB5A913-FFAE-40F9-A3B1-151293BE5C14}" srcOrd="0" destOrd="0" presId="urn:microsoft.com/office/officeart/2005/8/layout/hChevron3"/>
    <dgm:cxn modelId="{F3E23A53-27C9-4524-A7A5-5C02D540E909}" srcId="{64A2BAF1-1E33-4460-B3C8-DC73D78B1BD3}" destId="{A3B68E13-6CF7-4B6C-9AFD-7ACE1A0971E6}" srcOrd="2" destOrd="0" parTransId="{50CEB99A-9782-4F97-9327-C147C41CB85A}" sibTransId="{E8CFA2CC-C513-4541-8587-37C7BD48C75F}"/>
    <dgm:cxn modelId="{88D18173-F2AC-4560-B07B-B553873FCD0D}" type="presOf" srcId="{ABC23E55-3F68-4901-80A6-06FFAB676272}" destId="{17F1B613-F618-4731-BF93-A9DDE4A46B86}" srcOrd="0" destOrd="0" presId="urn:microsoft.com/office/officeart/2005/8/layout/hChevron3"/>
    <dgm:cxn modelId="{B6958957-4918-44AD-BA97-FE5B6F49E56C}" type="presOf" srcId="{86D081F4-B2BE-4A11-B576-871C81F9A3E9}" destId="{0548C5EC-A697-452C-B2A1-D5248399CF20}" srcOrd="0" destOrd="0" presId="urn:microsoft.com/office/officeart/2005/8/layout/hChevron3"/>
    <dgm:cxn modelId="{632BF079-F26A-4085-89E5-455B21714C93}" type="presOf" srcId="{877EAECB-3BD9-402D-BF6C-3F45E2AB140F}" destId="{9CF7C473-0EA3-4630-B7EC-E27A2C128356}" srcOrd="0" destOrd="0" presId="urn:microsoft.com/office/officeart/2005/8/layout/hChevron3"/>
    <dgm:cxn modelId="{9805347A-13CB-4C91-B3EE-9064189B2991}" srcId="{64A2BAF1-1E33-4460-B3C8-DC73D78B1BD3}" destId="{BBAE1505-1D7C-4308-B07C-C5D3D889BC4D}" srcOrd="3" destOrd="0" parTransId="{2E7B883C-9429-47EA-9D02-FD71B3475B53}" sibTransId="{9BC4CFDA-81D1-41B7-A38D-C841F234418A}"/>
    <dgm:cxn modelId="{2E6141E5-E9DB-4D02-82C9-E3781FD09E5C}" srcId="{64A2BAF1-1E33-4460-B3C8-DC73D78B1BD3}" destId="{ABC23E55-3F68-4901-80A6-06FFAB676272}" srcOrd="1" destOrd="0" parTransId="{698C61CF-1027-4EAD-AD14-4338C81942DA}" sibTransId="{66AB6658-6598-45DD-A585-B850A23345A1}"/>
    <dgm:cxn modelId="{26C9628C-8B3D-4D39-B11A-CC88BA046D56}" type="presParOf" srcId="{B914CC5F-A4E7-48A7-A1BD-BF08C6A3DB4D}" destId="{0548C5EC-A697-452C-B2A1-D5248399CF20}" srcOrd="0" destOrd="0" presId="urn:microsoft.com/office/officeart/2005/8/layout/hChevron3"/>
    <dgm:cxn modelId="{93041388-D7C7-4DC8-ADC1-B94D9171F958}" type="presParOf" srcId="{B914CC5F-A4E7-48A7-A1BD-BF08C6A3DB4D}" destId="{AB7315E4-1DF5-4F00-B026-237F31EA1F12}" srcOrd="1" destOrd="0" presId="urn:microsoft.com/office/officeart/2005/8/layout/hChevron3"/>
    <dgm:cxn modelId="{C6207552-88FD-407D-A2B4-C97FE958C64F}" type="presParOf" srcId="{B914CC5F-A4E7-48A7-A1BD-BF08C6A3DB4D}" destId="{17F1B613-F618-4731-BF93-A9DDE4A46B86}" srcOrd="2" destOrd="0" presId="urn:microsoft.com/office/officeart/2005/8/layout/hChevron3"/>
    <dgm:cxn modelId="{88F2DF8C-C6DC-46D1-B0CA-B66E45325B08}" type="presParOf" srcId="{B914CC5F-A4E7-48A7-A1BD-BF08C6A3DB4D}" destId="{EA4A4FD7-ADD1-4ECD-A5EB-72BD91B9A54C}" srcOrd="3" destOrd="0" presId="urn:microsoft.com/office/officeart/2005/8/layout/hChevron3"/>
    <dgm:cxn modelId="{9EE81630-8C0A-4F6F-B675-BF21FABF80B3}" type="presParOf" srcId="{B914CC5F-A4E7-48A7-A1BD-BF08C6A3DB4D}" destId="{8BB5A913-FFAE-40F9-A3B1-151293BE5C14}" srcOrd="4" destOrd="0" presId="urn:microsoft.com/office/officeart/2005/8/layout/hChevron3"/>
    <dgm:cxn modelId="{31D4A968-11B6-4F16-AFB7-E9125806AD3B}" type="presParOf" srcId="{B914CC5F-A4E7-48A7-A1BD-BF08C6A3DB4D}" destId="{AED3E4AC-4AEB-4CB6-A8E7-31D0CBC27CC8}" srcOrd="5" destOrd="0" presId="urn:microsoft.com/office/officeart/2005/8/layout/hChevron3"/>
    <dgm:cxn modelId="{60D2583A-D64C-4817-9FF8-CB5A58E17B67}" type="presParOf" srcId="{B914CC5F-A4E7-48A7-A1BD-BF08C6A3DB4D}" destId="{0F22703B-64EA-4C9C-8C4B-EFE4706F55E1}" srcOrd="6" destOrd="0" presId="urn:microsoft.com/office/officeart/2005/8/layout/hChevron3"/>
    <dgm:cxn modelId="{DD37B706-87B1-454F-9C34-9443256EB0B4}" type="presParOf" srcId="{B914CC5F-A4E7-48A7-A1BD-BF08C6A3DB4D}" destId="{F4EFEE2E-9389-46A1-8CD5-39F0E144B6E7}" srcOrd="7" destOrd="0" presId="urn:microsoft.com/office/officeart/2005/8/layout/hChevron3"/>
    <dgm:cxn modelId="{14F14DE4-C241-47A5-9D07-D21B809A789A}" type="presParOf" srcId="{B914CC5F-A4E7-48A7-A1BD-BF08C6A3DB4D}" destId="{9CF7C473-0EA3-4630-B7EC-E27A2C128356}"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ABB00-7718-44EC-80C8-F64E09E94D8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1FB70077-2A09-4333-B01C-3C2250FEFC98}">
      <dgm:prSet phldrT="[テキスト]"/>
      <dgm:spPr/>
      <dgm:t>
        <a:bodyPr/>
        <a:lstStyle/>
        <a:p>
          <a:r>
            <a:rPr kumimoji="1" lang="ja-JP" altLang="en-US"/>
            <a:t>開発</a:t>
          </a:r>
        </a:p>
      </dgm:t>
    </dgm:pt>
    <dgm:pt modelId="{40CAAAA2-F6BB-4DBF-9740-30AE59BD9DE0}" type="parTrans" cxnId="{0E2C420D-2674-43BB-94C0-958392D4CC80}">
      <dgm:prSet/>
      <dgm:spPr/>
      <dgm:t>
        <a:bodyPr/>
        <a:lstStyle/>
        <a:p>
          <a:endParaRPr kumimoji="1" lang="ja-JP" altLang="en-US"/>
        </a:p>
      </dgm:t>
    </dgm:pt>
    <dgm:pt modelId="{C5876234-0651-41B3-8C9C-9DAF018D6600}" type="sibTrans" cxnId="{0E2C420D-2674-43BB-94C0-958392D4CC80}">
      <dgm:prSet/>
      <dgm:spPr/>
      <dgm:t>
        <a:bodyPr/>
        <a:lstStyle/>
        <a:p>
          <a:endParaRPr kumimoji="1" lang="ja-JP" altLang="en-US"/>
        </a:p>
      </dgm:t>
    </dgm:pt>
    <dgm:pt modelId="{1C67360F-F1E6-4488-BDF0-E9E1867F92E7}">
      <dgm:prSet phldrT="[テキスト]"/>
      <dgm:spPr/>
      <dgm:t>
        <a:bodyPr/>
        <a:lstStyle/>
        <a:p>
          <a:r>
            <a:rPr kumimoji="1" lang="ja-JP" altLang="en-US"/>
            <a:t>テスト</a:t>
          </a:r>
        </a:p>
      </dgm:t>
    </dgm:pt>
    <dgm:pt modelId="{4D85E77C-60D6-4059-AC29-21C792797196}" type="parTrans" cxnId="{C1CF4C64-DB7F-4E58-9A91-4FB65B7C529B}">
      <dgm:prSet/>
      <dgm:spPr/>
      <dgm:t>
        <a:bodyPr/>
        <a:lstStyle/>
        <a:p>
          <a:endParaRPr kumimoji="1" lang="ja-JP" altLang="en-US"/>
        </a:p>
      </dgm:t>
    </dgm:pt>
    <dgm:pt modelId="{FA44C029-3BAB-4C1D-9BBE-B51D3D5B0FA3}" type="sibTrans" cxnId="{C1CF4C64-DB7F-4E58-9A91-4FB65B7C529B}">
      <dgm:prSet/>
      <dgm:spPr/>
      <dgm:t>
        <a:bodyPr/>
        <a:lstStyle/>
        <a:p>
          <a:endParaRPr kumimoji="1" lang="ja-JP" altLang="en-US"/>
        </a:p>
      </dgm:t>
    </dgm:pt>
    <dgm:pt modelId="{86F5AE3A-294B-43A2-A61D-6ED018ADF586}">
      <dgm:prSet phldrT="[テキスト]"/>
      <dgm:spPr/>
      <dgm:t>
        <a:bodyPr/>
        <a:lstStyle/>
        <a:p>
          <a:r>
            <a:rPr kumimoji="1" lang="ja-JP" altLang="en-US"/>
            <a:t>要件定義</a:t>
          </a:r>
        </a:p>
      </dgm:t>
    </dgm:pt>
    <dgm:pt modelId="{CDAC06AF-8FF7-4B87-82AF-58C1ED0C1C4F}" type="parTrans" cxnId="{D9D9464E-C630-4DCB-BCAF-7FF73CCBE499}">
      <dgm:prSet/>
      <dgm:spPr/>
      <dgm:t>
        <a:bodyPr/>
        <a:lstStyle/>
        <a:p>
          <a:endParaRPr kumimoji="1" lang="ja-JP" altLang="en-US"/>
        </a:p>
      </dgm:t>
    </dgm:pt>
    <dgm:pt modelId="{C1AD8086-4DED-4A75-9168-6F497DCFAB84}" type="sibTrans" cxnId="{D9D9464E-C630-4DCB-BCAF-7FF73CCBE499}">
      <dgm:prSet/>
      <dgm:spPr/>
      <dgm:t>
        <a:bodyPr/>
        <a:lstStyle/>
        <a:p>
          <a:endParaRPr kumimoji="1" lang="ja-JP" altLang="en-US"/>
        </a:p>
      </dgm:t>
    </dgm:pt>
    <dgm:pt modelId="{DC96545A-3C9A-4204-A22F-B8F873D9378B}">
      <dgm:prSet phldrT="[テキスト]"/>
      <dgm:spPr/>
      <dgm:t>
        <a:bodyPr/>
        <a:lstStyle/>
        <a:p>
          <a:r>
            <a:rPr kumimoji="1" lang="ja-JP" altLang="en-US"/>
            <a:t>設計</a:t>
          </a:r>
        </a:p>
      </dgm:t>
    </dgm:pt>
    <dgm:pt modelId="{9D9FC202-1497-48FB-A035-D6E17419636D}" type="parTrans" cxnId="{43F8A205-CFC3-447F-8B0F-B5A11F28063F}">
      <dgm:prSet/>
      <dgm:spPr/>
      <dgm:t>
        <a:bodyPr/>
        <a:lstStyle/>
        <a:p>
          <a:endParaRPr kumimoji="1" lang="ja-JP" altLang="en-US"/>
        </a:p>
      </dgm:t>
    </dgm:pt>
    <dgm:pt modelId="{5B20A87C-A009-4821-AD2D-41C9180E0B0D}" type="sibTrans" cxnId="{43F8A205-CFC3-447F-8B0F-B5A11F28063F}">
      <dgm:prSet/>
      <dgm:spPr/>
      <dgm:t>
        <a:bodyPr/>
        <a:lstStyle/>
        <a:p>
          <a:endParaRPr kumimoji="1" lang="ja-JP" altLang="en-US"/>
        </a:p>
      </dgm:t>
    </dgm:pt>
    <dgm:pt modelId="{EB314FE9-9F8A-4A15-AE91-16DEFB77F709}" type="pres">
      <dgm:prSet presAssocID="{072ABB00-7718-44EC-80C8-F64E09E94D87}" presName="cycle" presStyleCnt="0">
        <dgm:presLayoutVars>
          <dgm:dir/>
          <dgm:resizeHandles val="exact"/>
        </dgm:presLayoutVars>
      </dgm:prSet>
      <dgm:spPr/>
    </dgm:pt>
    <dgm:pt modelId="{1441A9B4-9804-4229-9827-4649E138B827}" type="pres">
      <dgm:prSet presAssocID="{1FB70077-2A09-4333-B01C-3C2250FEFC98}" presName="node" presStyleLbl="node1" presStyleIdx="0" presStyleCnt="4">
        <dgm:presLayoutVars>
          <dgm:bulletEnabled val="1"/>
        </dgm:presLayoutVars>
      </dgm:prSet>
      <dgm:spPr/>
    </dgm:pt>
    <dgm:pt modelId="{71BA5344-5932-4930-840C-B61E8F358131}" type="pres">
      <dgm:prSet presAssocID="{1FB70077-2A09-4333-B01C-3C2250FEFC98}" presName="spNode" presStyleCnt="0"/>
      <dgm:spPr/>
    </dgm:pt>
    <dgm:pt modelId="{22C83C3A-AEAF-44E5-89BD-CD53AC19E8DE}" type="pres">
      <dgm:prSet presAssocID="{C5876234-0651-41B3-8C9C-9DAF018D6600}" presName="sibTrans" presStyleLbl="sibTrans1D1" presStyleIdx="0" presStyleCnt="4"/>
      <dgm:spPr/>
    </dgm:pt>
    <dgm:pt modelId="{6A46DFE0-37A5-47CF-9C78-A4D513593D75}" type="pres">
      <dgm:prSet presAssocID="{1C67360F-F1E6-4488-BDF0-E9E1867F92E7}" presName="node" presStyleLbl="node1" presStyleIdx="1" presStyleCnt="4">
        <dgm:presLayoutVars>
          <dgm:bulletEnabled val="1"/>
        </dgm:presLayoutVars>
      </dgm:prSet>
      <dgm:spPr/>
    </dgm:pt>
    <dgm:pt modelId="{924D3205-DF1F-472D-AE03-264FDD3B0865}" type="pres">
      <dgm:prSet presAssocID="{1C67360F-F1E6-4488-BDF0-E9E1867F92E7}" presName="spNode" presStyleCnt="0"/>
      <dgm:spPr/>
    </dgm:pt>
    <dgm:pt modelId="{AC995DEE-D9EB-4F86-8350-EC694F333569}" type="pres">
      <dgm:prSet presAssocID="{FA44C029-3BAB-4C1D-9BBE-B51D3D5B0FA3}" presName="sibTrans" presStyleLbl="sibTrans1D1" presStyleIdx="1" presStyleCnt="4"/>
      <dgm:spPr/>
    </dgm:pt>
    <dgm:pt modelId="{51E367DD-0D65-4983-B5F0-D8C019C1E999}" type="pres">
      <dgm:prSet presAssocID="{86F5AE3A-294B-43A2-A61D-6ED018ADF586}" presName="node" presStyleLbl="node1" presStyleIdx="2" presStyleCnt="4">
        <dgm:presLayoutVars>
          <dgm:bulletEnabled val="1"/>
        </dgm:presLayoutVars>
      </dgm:prSet>
      <dgm:spPr/>
    </dgm:pt>
    <dgm:pt modelId="{01C4DBA8-67E2-4681-9423-39DC005F6A29}" type="pres">
      <dgm:prSet presAssocID="{86F5AE3A-294B-43A2-A61D-6ED018ADF586}" presName="spNode" presStyleCnt="0"/>
      <dgm:spPr/>
    </dgm:pt>
    <dgm:pt modelId="{9A5E5FA4-A0BC-4202-8834-108B2C375F89}" type="pres">
      <dgm:prSet presAssocID="{C1AD8086-4DED-4A75-9168-6F497DCFAB84}" presName="sibTrans" presStyleLbl="sibTrans1D1" presStyleIdx="2" presStyleCnt="4"/>
      <dgm:spPr/>
    </dgm:pt>
    <dgm:pt modelId="{41B29F01-748F-48F6-A706-1A271827312D}" type="pres">
      <dgm:prSet presAssocID="{DC96545A-3C9A-4204-A22F-B8F873D9378B}" presName="node" presStyleLbl="node1" presStyleIdx="3" presStyleCnt="4">
        <dgm:presLayoutVars>
          <dgm:bulletEnabled val="1"/>
        </dgm:presLayoutVars>
      </dgm:prSet>
      <dgm:spPr/>
    </dgm:pt>
    <dgm:pt modelId="{C190BE7F-9878-4422-A942-93E810A8D538}" type="pres">
      <dgm:prSet presAssocID="{DC96545A-3C9A-4204-A22F-B8F873D9378B}" presName="spNode" presStyleCnt="0"/>
      <dgm:spPr/>
    </dgm:pt>
    <dgm:pt modelId="{76A7421A-B253-44AF-AB6C-4B0282667394}" type="pres">
      <dgm:prSet presAssocID="{5B20A87C-A009-4821-AD2D-41C9180E0B0D}" presName="sibTrans" presStyleLbl="sibTrans1D1" presStyleIdx="3" presStyleCnt="4"/>
      <dgm:spPr/>
    </dgm:pt>
  </dgm:ptLst>
  <dgm:cxnLst>
    <dgm:cxn modelId="{43F8A205-CFC3-447F-8B0F-B5A11F28063F}" srcId="{072ABB00-7718-44EC-80C8-F64E09E94D87}" destId="{DC96545A-3C9A-4204-A22F-B8F873D9378B}" srcOrd="3" destOrd="0" parTransId="{9D9FC202-1497-48FB-A035-D6E17419636D}" sibTransId="{5B20A87C-A009-4821-AD2D-41C9180E0B0D}"/>
    <dgm:cxn modelId="{14F53E0C-D191-4597-A29F-F6B583697F26}" type="presOf" srcId="{1FB70077-2A09-4333-B01C-3C2250FEFC98}" destId="{1441A9B4-9804-4229-9827-4649E138B827}" srcOrd="0" destOrd="0" presId="urn:microsoft.com/office/officeart/2005/8/layout/cycle5"/>
    <dgm:cxn modelId="{0E2C420D-2674-43BB-94C0-958392D4CC80}" srcId="{072ABB00-7718-44EC-80C8-F64E09E94D87}" destId="{1FB70077-2A09-4333-B01C-3C2250FEFC98}" srcOrd="0" destOrd="0" parTransId="{40CAAAA2-F6BB-4DBF-9740-30AE59BD9DE0}" sibTransId="{C5876234-0651-41B3-8C9C-9DAF018D6600}"/>
    <dgm:cxn modelId="{8C45740E-EE5E-4734-9078-50C9CFF3C1C2}" type="presOf" srcId="{072ABB00-7718-44EC-80C8-F64E09E94D87}" destId="{EB314FE9-9F8A-4A15-AE91-16DEFB77F709}" srcOrd="0" destOrd="0" presId="urn:microsoft.com/office/officeart/2005/8/layout/cycle5"/>
    <dgm:cxn modelId="{3ECAC82A-26F1-4D6C-8D9E-11B40951D254}" type="presOf" srcId="{DC96545A-3C9A-4204-A22F-B8F873D9378B}" destId="{41B29F01-748F-48F6-A706-1A271827312D}" srcOrd="0" destOrd="0" presId="urn:microsoft.com/office/officeart/2005/8/layout/cycle5"/>
    <dgm:cxn modelId="{E77D695E-A5F9-45CD-AEA9-938BD484A77F}" type="presOf" srcId="{C5876234-0651-41B3-8C9C-9DAF018D6600}" destId="{22C83C3A-AEAF-44E5-89BD-CD53AC19E8DE}" srcOrd="0" destOrd="0" presId="urn:microsoft.com/office/officeart/2005/8/layout/cycle5"/>
    <dgm:cxn modelId="{C1CF4C64-DB7F-4E58-9A91-4FB65B7C529B}" srcId="{072ABB00-7718-44EC-80C8-F64E09E94D87}" destId="{1C67360F-F1E6-4488-BDF0-E9E1867F92E7}" srcOrd="1" destOrd="0" parTransId="{4D85E77C-60D6-4059-AC29-21C792797196}" sibTransId="{FA44C029-3BAB-4C1D-9BBE-B51D3D5B0FA3}"/>
    <dgm:cxn modelId="{CF5D856B-3CB1-4455-9E06-FF4437B38204}" type="presOf" srcId="{FA44C029-3BAB-4C1D-9BBE-B51D3D5B0FA3}" destId="{AC995DEE-D9EB-4F86-8350-EC694F333569}" srcOrd="0" destOrd="0" presId="urn:microsoft.com/office/officeart/2005/8/layout/cycle5"/>
    <dgm:cxn modelId="{D9D9464E-C630-4DCB-BCAF-7FF73CCBE499}" srcId="{072ABB00-7718-44EC-80C8-F64E09E94D87}" destId="{86F5AE3A-294B-43A2-A61D-6ED018ADF586}" srcOrd="2" destOrd="0" parTransId="{CDAC06AF-8FF7-4B87-82AF-58C1ED0C1C4F}" sibTransId="{C1AD8086-4DED-4A75-9168-6F497DCFAB84}"/>
    <dgm:cxn modelId="{2B98B054-9379-4B64-913D-51F57860253B}" type="presOf" srcId="{1C67360F-F1E6-4488-BDF0-E9E1867F92E7}" destId="{6A46DFE0-37A5-47CF-9C78-A4D513593D75}" srcOrd="0" destOrd="0" presId="urn:microsoft.com/office/officeart/2005/8/layout/cycle5"/>
    <dgm:cxn modelId="{16B2508B-0C77-40B6-84A8-973D9EEB96EF}" type="presOf" srcId="{86F5AE3A-294B-43A2-A61D-6ED018ADF586}" destId="{51E367DD-0D65-4983-B5F0-D8C019C1E999}" srcOrd="0" destOrd="0" presId="urn:microsoft.com/office/officeart/2005/8/layout/cycle5"/>
    <dgm:cxn modelId="{200494B9-CE97-4A63-80DE-CB4AA21822F5}" type="presOf" srcId="{5B20A87C-A009-4821-AD2D-41C9180E0B0D}" destId="{76A7421A-B253-44AF-AB6C-4B0282667394}" srcOrd="0" destOrd="0" presId="urn:microsoft.com/office/officeart/2005/8/layout/cycle5"/>
    <dgm:cxn modelId="{8D8F88C3-98D9-4F51-B438-59A9D0B3928C}" type="presOf" srcId="{C1AD8086-4DED-4A75-9168-6F497DCFAB84}" destId="{9A5E5FA4-A0BC-4202-8834-108B2C375F89}" srcOrd="0" destOrd="0" presId="urn:microsoft.com/office/officeart/2005/8/layout/cycle5"/>
    <dgm:cxn modelId="{F04F5B51-F77B-47FF-AAFD-1821DD3985A8}" type="presParOf" srcId="{EB314FE9-9F8A-4A15-AE91-16DEFB77F709}" destId="{1441A9B4-9804-4229-9827-4649E138B827}" srcOrd="0" destOrd="0" presId="urn:microsoft.com/office/officeart/2005/8/layout/cycle5"/>
    <dgm:cxn modelId="{F8204F8E-F75D-4589-927D-9FCB07328AB2}" type="presParOf" srcId="{EB314FE9-9F8A-4A15-AE91-16DEFB77F709}" destId="{71BA5344-5932-4930-840C-B61E8F358131}" srcOrd="1" destOrd="0" presId="urn:microsoft.com/office/officeart/2005/8/layout/cycle5"/>
    <dgm:cxn modelId="{58B03A3B-DC65-45C6-9F5A-207F3B3CC5F9}" type="presParOf" srcId="{EB314FE9-9F8A-4A15-AE91-16DEFB77F709}" destId="{22C83C3A-AEAF-44E5-89BD-CD53AC19E8DE}" srcOrd="2" destOrd="0" presId="urn:microsoft.com/office/officeart/2005/8/layout/cycle5"/>
    <dgm:cxn modelId="{8E3D0FB9-0B09-42F1-971F-0CB74E850CDF}" type="presParOf" srcId="{EB314FE9-9F8A-4A15-AE91-16DEFB77F709}" destId="{6A46DFE0-37A5-47CF-9C78-A4D513593D75}" srcOrd="3" destOrd="0" presId="urn:microsoft.com/office/officeart/2005/8/layout/cycle5"/>
    <dgm:cxn modelId="{49484D4E-75D9-4027-ADD2-825601A8322A}" type="presParOf" srcId="{EB314FE9-9F8A-4A15-AE91-16DEFB77F709}" destId="{924D3205-DF1F-472D-AE03-264FDD3B0865}" srcOrd="4" destOrd="0" presId="urn:microsoft.com/office/officeart/2005/8/layout/cycle5"/>
    <dgm:cxn modelId="{CB104904-2C4D-4172-856E-39CEB701F8B9}" type="presParOf" srcId="{EB314FE9-9F8A-4A15-AE91-16DEFB77F709}" destId="{AC995DEE-D9EB-4F86-8350-EC694F333569}" srcOrd="5" destOrd="0" presId="urn:microsoft.com/office/officeart/2005/8/layout/cycle5"/>
    <dgm:cxn modelId="{CBD44F96-A712-45A0-97C2-08495C633071}" type="presParOf" srcId="{EB314FE9-9F8A-4A15-AE91-16DEFB77F709}" destId="{51E367DD-0D65-4983-B5F0-D8C019C1E999}" srcOrd="6" destOrd="0" presId="urn:microsoft.com/office/officeart/2005/8/layout/cycle5"/>
    <dgm:cxn modelId="{66A53A19-8EED-436B-98E1-4DA3FE98E930}" type="presParOf" srcId="{EB314FE9-9F8A-4A15-AE91-16DEFB77F709}" destId="{01C4DBA8-67E2-4681-9423-39DC005F6A29}" srcOrd="7" destOrd="0" presId="urn:microsoft.com/office/officeart/2005/8/layout/cycle5"/>
    <dgm:cxn modelId="{ABA6EDB6-EA26-4426-B7A5-C210C356BE78}" type="presParOf" srcId="{EB314FE9-9F8A-4A15-AE91-16DEFB77F709}" destId="{9A5E5FA4-A0BC-4202-8834-108B2C375F89}" srcOrd="8" destOrd="0" presId="urn:microsoft.com/office/officeart/2005/8/layout/cycle5"/>
    <dgm:cxn modelId="{5F55D0A1-940C-4D2E-B8E1-943CB4D5F5A8}" type="presParOf" srcId="{EB314FE9-9F8A-4A15-AE91-16DEFB77F709}" destId="{41B29F01-748F-48F6-A706-1A271827312D}" srcOrd="9" destOrd="0" presId="urn:microsoft.com/office/officeart/2005/8/layout/cycle5"/>
    <dgm:cxn modelId="{63D72901-3B8D-4E76-8B40-EB302CA995AE}" type="presParOf" srcId="{EB314FE9-9F8A-4A15-AE91-16DEFB77F709}" destId="{C190BE7F-9878-4422-A942-93E810A8D538}" srcOrd="10" destOrd="0" presId="urn:microsoft.com/office/officeart/2005/8/layout/cycle5"/>
    <dgm:cxn modelId="{FE67FA3A-AD4E-448A-8E52-4A952F11B0FA}" type="presParOf" srcId="{EB314FE9-9F8A-4A15-AE91-16DEFB77F709}" destId="{76A7421A-B253-44AF-AB6C-4B0282667394}"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2ABB00-7718-44EC-80C8-F64E09E94D8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1FB70077-2A09-4333-B01C-3C2250FEFC98}">
      <dgm:prSet phldrT="[テキスト]"/>
      <dgm:spPr/>
      <dgm:t>
        <a:bodyPr/>
        <a:lstStyle/>
        <a:p>
          <a:r>
            <a:rPr kumimoji="1" lang="ja-JP" altLang="en-US"/>
            <a:t>開発</a:t>
          </a:r>
        </a:p>
      </dgm:t>
    </dgm:pt>
    <dgm:pt modelId="{40CAAAA2-F6BB-4DBF-9740-30AE59BD9DE0}" type="parTrans" cxnId="{0E2C420D-2674-43BB-94C0-958392D4CC80}">
      <dgm:prSet/>
      <dgm:spPr/>
      <dgm:t>
        <a:bodyPr/>
        <a:lstStyle/>
        <a:p>
          <a:endParaRPr kumimoji="1" lang="ja-JP" altLang="en-US"/>
        </a:p>
      </dgm:t>
    </dgm:pt>
    <dgm:pt modelId="{C5876234-0651-41B3-8C9C-9DAF018D6600}" type="sibTrans" cxnId="{0E2C420D-2674-43BB-94C0-958392D4CC80}">
      <dgm:prSet/>
      <dgm:spPr/>
      <dgm:t>
        <a:bodyPr/>
        <a:lstStyle/>
        <a:p>
          <a:endParaRPr kumimoji="1" lang="ja-JP" altLang="en-US"/>
        </a:p>
      </dgm:t>
    </dgm:pt>
    <dgm:pt modelId="{1C67360F-F1E6-4488-BDF0-E9E1867F92E7}">
      <dgm:prSet phldrT="[テキスト]"/>
      <dgm:spPr/>
      <dgm:t>
        <a:bodyPr/>
        <a:lstStyle/>
        <a:p>
          <a:r>
            <a:rPr kumimoji="1" lang="ja-JP" altLang="en-US"/>
            <a:t>テスト</a:t>
          </a:r>
        </a:p>
      </dgm:t>
    </dgm:pt>
    <dgm:pt modelId="{4D85E77C-60D6-4059-AC29-21C792797196}" type="parTrans" cxnId="{C1CF4C64-DB7F-4E58-9A91-4FB65B7C529B}">
      <dgm:prSet/>
      <dgm:spPr/>
      <dgm:t>
        <a:bodyPr/>
        <a:lstStyle/>
        <a:p>
          <a:endParaRPr kumimoji="1" lang="ja-JP" altLang="en-US"/>
        </a:p>
      </dgm:t>
    </dgm:pt>
    <dgm:pt modelId="{FA44C029-3BAB-4C1D-9BBE-B51D3D5B0FA3}" type="sibTrans" cxnId="{C1CF4C64-DB7F-4E58-9A91-4FB65B7C529B}">
      <dgm:prSet/>
      <dgm:spPr/>
      <dgm:t>
        <a:bodyPr/>
        <a:lstStyle/>
        <a:p>
          <a:endParaRPr kumimoji="1" lang="ja-JP" altLang="en-US"/>
        </a:p>
      </dgm:t>
    </dgm:pt>
    <dgm:pt modelId="{86F5AE3A-294B-43A2-A61D-6ED018ADF586}">
      <dgm:prSet phldrT="[テキスト]"/>
      <dgm:spPr/>
      <dgm:t>
        <a:bodyPr/>
        <a:lstStyle/>
        <a:p>
          <a:r>
            <a:rPr kumimoji="1" lang="ja-JP" altLang="en-US"/>
            <a:t>要件定義</a:t>
          </a:r>
        </a:p>
      </dgm:t>
    </dgm:pt>
    <dgm:pt modelId="{CDAC06AF-8FF7-4B87-82AF-58C1ED0C1C4F}" type="parTrans" cxnId="{D9D9464E-C630-4DCB-BCAF-7FF73CCBE499}">
      <dgm:prSet/>
      <dgm:spPr/>
      <dgm:t>
        <a:bodyPr/>
        <a:lstStyle/>
        <a:p>
          <a:endParaRPr kumimoji="1" lang="ja-JP" altLang="en-US"/>
        </a:p>
      </dgm:t>
    </dgm:pt>
    <dgm:pt modelId="{C1AD8086-4DED-4A75-9168-6F497DCFAB84}" type="sibTrans" cxnId="{D9D9464E-C630-4DCB-BCAF-7FF73CCBE499}">
      <dgm:prSet/>
      <dgm:spPr/>
      <dgm:t>
        <a:bodyPr/>
        <a:lstStyle/>
        <a:p>
          <a:endParaRPr kumimoji="1" lang="ja-JP" altLang="en-US"/>
        </a:p>
      </dgm:t>
    </dgm:pt>
    <dgm:pt modelId="{DC96545A-3C9A-4204-A22F-B8F873D9378B}">
      <dgm:prSet phldrT="[テキスト]"/>
      <dgm:spPr/>
      <dgm:t>
        <a:bodyPr/>
        <a:lstStyle/>
        <a:p>
          <a:r>
            <a:rPr kumimoji="1" lang="ja-JP" altLang="en-US"/>
            <a:t>設計</a:t>
          </a:r>
        </a:p>
      </dgm:t>
    </dgm:pt>
    <dgm:pt modelId="{9D9FC202-1497-48FB-A035-D6E17419636D}" type="parTrans" cxnId="{43F8A205-CFC3-447F-8B0F-B5A11F28063F}">
      <dgm:prSet/>
      <dgm:spPr/>
      <dgm:t>
        <a:bodyPr/>
        <a:lstStyle/>
        <a:p>
          <a:endParaRPr kumimoji="1" lang="ja-JP" altLang="en-US"/>
        </a:p>
      </dgm:t>
    </dgm:pt>
    <dgm:pt modelId="{5B20A87C-A009-4821-AD2D-41C9180E0B0D}" type="sibTrans" cxnId="{43F8A205-CFC3-447F-8B0F-B5A11F28063F}">
      <dgm:prSet/>
      <dgm:spPr/>
      <dgm:t>
        <a:bodyPr/>
        <a:lstStyle/>
        <a:p>
          <a:endParaRPr kumimoji="1" lang="ja-JP" altLang="en-US"/>
        </a:p>
      </dgm:t>
    </dgm:pt>
    <dgm:pt modelId="{EB314FE9-9F8A-4A15-AE91-16DEFB77F709}" type="pres">
      <dgm:prSet presAssocID="{072ABB00-7718-44EC-80C8-F64E09E94D87}" presName="cycle" presStyleCnt="0">
        <dgm:presLayoutVars>
          <dgm:dir/>
          <dgm:resizeHandles val="exact"/>
        </dgm:presLayoutVars>
      </dgm:prSet>
      <dgm:spPr/>
    </dgm:pt>
    <dgm:pt modelId="{1441A9B4-9804-4229-9827-4649E138B827}" type="pres">
      <dgm:prSet presAssocID="{1FB70077-2A09-4333-B01C-3C2250FEFC98}" presName="node" presStyleLbl="node1" presStyleIdx="0" presStyleCnt="4">
        <dgm:presLayoutVars>
          <dgm:bulletEnabled val="1"/>
        </dgm:presLayoutVars>
      </dgm:prSet>
      <dgm:spPr/>
    </dgm:pt>
    <dgm:pt modelId="{71BA5344-5932-4930-840C-B61E8F358131}" type="pres">
      <dgm:prSet presAssocID="{1FB70077-2A09-4333-B01C-3C2250FEFC98}" presName="spNode" presStyleCnt="0"/>
      <dgm:spPr/>
    </dgm:pt>
    <dgm:pt modelId="{22C83C3A-AEAF-44E5-89BD-CD53AC19E8DE}" type="pres">
      <dgm:prSet presAssocID="{C5876234-0651-41B3-8C9C-9DAF018D6600}" presName="sibTrans" presStyleLbl="sibTrans1D1" presStyleIdx="0" presStyleCnt="4"/>
      <dgm:spPr/>
    </dgm:pt>
    <dgm:pt modelId="{6A46DFE0-37A5-47CF-9C78-A4D513593D75}" type="pres">
      <dgm:prSet presAssocID="{1C67360F-F1E6-4488-BDF0-E9E1867F92E7}" presName="node" presStyleLbl="node1" presStyleIdx="1" presStyleCnt="4">
        <dgm:presLayoutVars>
          <dgm:bulletEnabled val="1"/>
        </dgm:presLayoutVars>
      </dgm:prSet>
      <dgm:spPr/>
    </dgm:pt>
    <dgm:pt modelId="{924D3205-DF1F-472D-AE03-264FDD3B0865}" type="pres">
      <dgm:prSet presAssocID="{1C67360F-F1E6-4488-BDF0-E9E1867F92E7}" presName="spNode" presStyleCnt="0"/>
      <dgm:spPr/>
    </dgm:pt>
    <dgm:pt modelId="{AC995DEE-D9EB-4F86-8350-EC694F333569}" type="pres">
      <dgm:prSet presAssocID="{FA44C029-3BAB-4C1D-9BBE-B51D3D5B0FA3}" presName="sibTrans" presStyleLbl="sibTrans1D1" presStyleIdx="1" presStyleCnt="4"/>
      <dgm:spPr/>
    </dgm:pt>
    <dgm:pt modelId="{51E367DD-0D65-4983-B5F0-D8C019C1E999}" type="pres">
      <dgm:prSet presAssocID="{86F5AE3A-294B-43A2-A61D-6ED018ADF586}" presName="node" presStyleLbl="node1" presStyleIdx="2" presStyleCnt="4">
        <dgm:presLayoutVars>
          <dgm:bulletEnabled val="1"/>
        </dgm:presLayoutVars>
      </dgm:prSet>
      <dgm:spPr/>
    </dgm:pt>
    <dgm:pt modelId="{01C4DBA8-67E2-4681-9423-39DC005F6A29}" type="pres">
      <dgm:prSet presAssocID="{86F5AE3A-294B-43A2-A61D-6ED018ADF586}" presName="spNode" presStyleCnt="0"/>
      <dgm:spPr/>
    </dgm:pt>
    <dgm:pt modelId="{9A5E5FA4-A0BC-4202-8834-108B2C375F89}" type="pres">
      <dgm:prSet presAssocID="{C1AD8086-4DED-4A75-9168-6F497DCFAB84}" presName="sibTrans" presStyleLbl="sibTrans1D1" presStyleIdx="2" presStyleCnt="4"/>
      <dgm:spPr/>
    </dgm:pt>
    <dgm:pt modelId="{41B29F01-748F-48F6-A706-1A271827312D}" type="pres">
      <dgm:prSet presAssocID="{DC96545A-3C9A-4204-A22F-B8F873D9378B}" presName="node" presStyleLbl="node1" presStyleIdx="3" presStyleCnt="4">
        <dgm:presLayoutVars>
          <dgm:bulletEnabled val="1"/>
        </dgm:presLayoutVars>
      </dgm:prSet>
      <dgm:spPr/>
    </dgm:pt>
    <dgm:pt modelId="{C190BE7F-9878-4422-A942-93E810A8D538}" type="pres">
      <dgm:prSet presAssocID="{DC96545A-3C9A-4204-A22F-B8F873D9378B}" presName="spNode" presStyleCnt="0"/>
      <dgm:spPr/>
    </dgm:pt>
    <dgm:pt modelId="{76A7421A-B253-44AF-AB6C-4B0282667394}" type="pres">
      <dgm:prSet presAssocID="{5B20A87C-A009-4821-AD2D-41C9180E0B0D}" presName="sibTrans" presStyleLbl="sibTrans1D1" presStyleIdx="3" presStyleCnt="4"/>
      <dgm:spPr/>
    </dgm:pt>
  </dgm:ptLst>
  <dgm:cxnLst>
    <dgm:cxn modelId="{43F8A205-CFC3-447F-8B0F-B5A11F28063F}" srcId="{072ABB00-7718-44EC-80C8-F64E09E94D87}" destId="{DC96545A-3C9A-4204-A22F-B8F873D9378B}" srcOrd="3" destOrd="0" parTransId="{9D9FC202-1497-48FB-A035-D6E17419636D}" sibTransId="{5B20A87C-A009-4821-AD2D-41C9180E0B0D}"/>
    <dgm:cxn modelId="{14F53E0C-D191-4597-A29F-F6B583697F26}" type="presOf" srcId="{1FB70077-2A09-4333-B01C-3C2250FEFC98}" destId="{1441A9B4-9804-4229-9827-4649E138B827}" srcOrd="0" destOrd="0" presId="urn:microsoft.com/office/officeart/2005/8/layout/cycle5"/>
    <dgm:cxn modelId="{0E2C420D-2674-43BB-94C0-958392D4CC80}" srcId="{072ABB00-7718-44EC-80C8-F64E09E94D87}" destId="{1FB70077-2A09-4333-B01C-3C2250FEFC98}" srcOrd="0" destOrd="0" parTransId="{40CAAAA2-F6BB-4DBF-9740-30AE59BD9DE0}" sibTransId="{C5876234-0651-41B3-8C9C-9DAF018D6600}"/>
    <dgm:cxn modelId="{8C45740E-EE5E-4734-9078-50C9CFF3C1C2}" type="presOf" srcId="{072ABB00-7718-44EC-80C8-F64E09E94D87}" destId="{EB314FE9-9F8A-4A15-AE91-16DEFB77F709}" srcOrd="0" destOrd="0" presId="urn:microsoft.com/office/officeart/2005/8/layout/cycle5"/>
    <dgm:cxn modelId="{3ECAC82A-26F1-4D6C-8D9E-11B40951D254}" type="presOf" srcId="{DC96545A-3C9A-4204-A22F-B8F873D9378B}" destId="{41B29F01-748F-48F6-A706-1A271827312D}" srcOrd="0" destOrd="0" presId="urn:microsoft.com/office/officeart/2005/8/layout/cycle5"/>
    <dgm:cxn modelId="{E77D695E-A5F9-45CD-AEA9-938BD484A77F}" type="presOf" srcId="{C5876234-0651-41B3-8C9C-9DAF018D6600}" destId="{22C83C3A-AEAF-44E5-89BD-CD53AC19E8DE}" srcOrd="0" destOrd="0" presId="urn:microsoft.com/office/officeart/2005/8/layout/cycle5"/>
    <dgm:cxn modelId="{C1CF4C64-DB7F-4E58-9A91-4FB65B7C529B}" srcId="{072ABB00-7718-44EC-80C8-F64E09E94D87}" destId="{1C67360F-F1E6-4488-BDF0-E9E1867F92E7}" srcOrd="1" destOrd="0" parTransId="{4D85E77C-60D6-4059-AC29-21C792797196}" sibTransId="{FA44C029-3BAB-4C1D-9BBE-B51D3D5B0FA3}"/>
    <dgm:cxn modelId="{CF5D856B-3CB1-4455-9E06-FF4437B38204}" type="presOf" srcId="{FA44C029-3BAB-4C1D-9BBE-B51D3D5B0FA3}" destId="{AC995DEE-D9EB-4F86-8350-EC694F333569}" srcOrd="0" destOrd="0" presId="urn:microsoft.com/office/officeart/2005/8/layout/cycle5"/>
    <dgm:cxn modelId="{D9D9464E-C630-4DCB-BCAF-7FF73CCBE499}" srcId="{072ABB00-7718-44EC-80C8-F64E09E94D87}" destId="{86F5AE3A-294B-43A2-A61D-6ED018ADF586}" srcOrd="2" destOrd="0" parTransId="{CDAC06AF-8FF7-4B87-82AF-58C1ED0C1C4F}" sibTransId="{C1AD8086-4DED-4A75-9168-6F497DCFAB84}"/>
    <dgm:cxn modelId="{2B98B054-9379-4B64-913D-51F57860253B}" type="presOf" srcId="{1C67360F-F1E6-4488-BDF0-E9E1867F92E7}" destId="{6A46DFE0-37A5-47CF-9C78-A4D513593D75}" srcOrd="0" destOrd="0" presId="urn:microsoft.com/office/officeart/2005/8/layout/cycle5"/>
    <dgm:cxn modelId="{16B2508B-0C77-40B6-84A8-973D9EEB96EF}" type="presOf" srcId="{86F5AE3A-294B-43A2-A61D-6ED018ADF586}" destId="{51E367DD-0D65-4983-B5F0-D8C019C1E999}" srcOrd="0" destOrd="0" presId="urn:microsoft.com/office/officeart/2005/8/layout/cycle5"/>
    <dgm:cxn modelId="{200494B9-CE97-4A63-80DE-CB4AA21822F5}" type="presOf" srcId="{5B20A87C-A009-4821-AD2D-41C9180E0B0D}" destId="{76A7421A-B253-44AF-AB6C-4B0282667394}" srcOrd="0" destOrd="0" presId="urn:microsoft.com/office/officeart/2005/8/layout/cycle5"/>
    <dgm:cxn modelId="{8D8F88C3-98D9-4F51-B438-59A9D0B3928C}" type="presOf" srcId="{C1AD8086-4DED-4A75-9168-6F497DCFAB84}" destId="{9A5E5FA4-A0BC-4202-8834-108B2C375F89}" srcOrd="0" destOrd="0" presId="urn:microsoft.com/office/officeart/2005/8/layout/cycle5"/>
    <dgm:cxn modelId="{F04F5B51-F77B-47FF-AAFD-1821DD3985A8}" type="presParOf" srcId="{EB314FE9-9F8A-4A15-AE91-16DEFB77F709}" destId="{1441A9B4-9804-4229-9827-4649E138B827}" srcOrd="0" destOrd="0" presId="urn:microsoft.com/office/officeart/2005/8/layout/cycle5"/>
    <dgm:cxn modelId="{F8204F8E-F75D-4589-927D-9FCB07328AB2}" type="presParOf" srcId="{EB314FE9-9F8A-4A15-AE91-16DEFB77F709}" destId="{71BA5344-5932-4930-840C-B61E8F358131}" srcOrd="1" destOrd="0" presId="urn:microsoft.com/office/officeart/2005/8/layout/cycle5"/>
    <dgm:cxn modelId="{58B03A3B-DC65-45C6-9F5A-207F3B3CC5F9}" type="presParOf" srcId="{EB314FE9-9F8A-4A15-AE91-16DEFB77F709}" destId="{22C83C3A-AEAF-44E5-89BD-CD53AC19E8DE}" srcOrd="2" destOrd="0" presId="urn:microsoft.com/office/officeart/2005/8/layout/cycle5"/>
    <dgm:cxn modelId="{8E3D0FB9-0B09-42F1-971F-0CB74E850CDF}" type="presParOf" srcId="{EB314FE9-9F8A-4A15-AE91-16DEFB77F709}" destId="{6A46DFE0-37A5-47CF-9C78-A4D513593D75}" srcOrd="3" destOrd="0" presId="urn:microsoft.com/office/officeart/2005/8/layout/cycle5"/>
    <dgm:cxn modelId="{49484D4E-75D9-4027-ADD2-825601A8322A}" type="presParOf" srcId="{EB314FE9-9F8A-4A15-AE91-16DEFB77F709}" destId="{924D3205-DF1F-472D-AE03-264FDD3B0865}" srcOrd="4" destOrd="0" presId="urn:microsoft.com/office/officeart/2005/8/layout/cycle5"/>
    <dgm:cxn modelId="{CB104904-2C4D-4172-856E-39CEB701F8B9}" type="presParOf" srcId="{EB314FE9-9F8A-4A15-AE91-16DEFB77F709}" destId="{AC995DEE-D9EB-4F86-8350-EC694F333569}" srcOrd="5" destOrd="0" presId="urn:microsoft.com/office/officeart/2005/8/layout/cycle5"/>
    <dgm:cxn modelId="{CBD44F96-A712-45A0-97C2-08495C633071}" type="presParOf" srcId="{EB314FE9-9F8A-4A15-AE91-16DEFB77F709}" destId="{51E367DD-0D65-4983-B5F0-D8C019C1E999}" srcOrd="6" destOrd="0" presId="urn:microsoft.com/office/officeart/2005/8/layout/cycle5"/>
    <dgm:cxn modelId="{66A53A19-8EED-436B-98E1-4DA3FE98E930}" type="presParOf" srcId="{EB314FE9-9F8A-4A15-AE91-16DEFB77F709}" destId="{01C4DBA8-67E2-4681-9423-39DC005F6A29}" srcOrd="7" destOrd="0" presId="urn:microsoft.com/office/officeart/2005/8/layout/cycle5"/>
    <dgm:cxn modelId="{ABA6EDB6-EA26-4426-B7A5-C210C356BE78}" type="presParOf" srcId="{EB314FE9-9F8A-4A15-AE91-16DEFB77F709}" destId="{9A5E5FA4-A0BC-4202-8834-108B2C375F89}" srcOrd="8" destOrd="0" presId="urn:microsoft.com/office/officeart/2005/8/layout/cycle5"/>
    <dgm:cxn modelId="{5F55D0A1-940C-4D2E-B8E1-943CB4D5F5A8}" type="presParOf" srcId="{EB314FE9-9F8A-4A15-AE91-16DEFB77F709}" destId="{41B29F01-748F-48F6-A706-1A271827312D}" srcOrd="9" destOrd="0" presId="urn:microsoft.com/office/officeart/2005/8/layout/cycle5"/>
    <dgm:cxn modelId="{63D72901-3B8D-4E76-8B40-EB302CA995AE}" type="presParOf" srcId="{EB314FE9-9F8A-4A15-AE91-16DEFB77F709}" destId="{C190BE7F-9878-4422-A942-93E810A8D538}" srcOrd="10" destOrd="0" presId="urn:microsoft.com/office/officeart/2005/8/layout/cycle5"/>
    <dgm:cxn modelId="{FE67FA3A-AD4E-448A-8E52-4A952F11B0FA}" type="presParOf" srcId="{EB314FE9-9F8A-4A15-AE91-16DEFB77F709}" destId="{76A7421A-B253-44AF-AB6C-4B0282667394}" srcOrd="11"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2ABB00-7718-44EC-80C8-F64E09E94D8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1FB70077-2A09-4333-B01C-3C2250FEFC98}">
      <dgm:prSet phldrT="[テキスト]"/>
      <dgm:spPr/>
      <dgm:t>
        <a:bodyPr/>
        <a:lstStyle/>
        <a:p>
          <a:r>
            <a:rPr kumimoji="1" lang="ja-JP" altLang="en-US"/>
            <a:t>開発</a:t>
          </a:r>
        </a:p>
      </dgm:t>
    </dgm:pt>
    <dgm:pt modelId="{40CAAAA2-F6BB-4DBF-9740-30AE59BD9DE0}" type="parTrans" cxnId="{0E2C420D-2674-43BB-94C0-958392D4CC80}">
      <dgm:prSet/>
      <dgm:spPr/>
      <dgm:t>
        <a:bodyPr/>
        <a:lstStyle/>
        <a:p>
          <a:endParaRPr kumimoji="1" lang="ja-JP" altLang="en-US"/>
        </a:p>
      </dgm:t>
    </dgm:pt>
    <dgm:pt modelId="{C5876234-0651-41B3-8C9C-9DAF018D6600}" type="sibTrans" cxnId="{0E2C420D-2674-43BB-94C0-958392D4CC80}">
      <dgm:prSet/>
      <dgm:spPr/>
      <dgm:t>
        <a:bodyPr/>
        <a:lstStyle/>
        <a:p>
          <a:endParaRPr kumimoji="1" lang="ja-JP" altLang="en-US"/>
        </a:p>
      </dgm:t>
    </dgm:pt>
    <dgm:pt modelId="{1C67360F-F1E6-4488-BDF0-E9E1867F92E7}">
      <dgm:prSet phldrT="[テキスト]"/>
      <dgm:spPr/>
      <dgm:t>
        <a:bodyPr/>
        <a:lstStyle/>
        <a:p>
          <a:r>
            <a:rPr kumimoji="1" lang="ja-JP" altLang="en-US"/>
            <a:t>テスト</a:t>
          </a:r>
        </a:p>
      </dgm:t>
    </dgm:pt>
    <dgm:pt modelId="{4D85E77C-60D6-4059-AC29-21C792797196}" type="parTrans" cxnId="{C1CF4C64-DB7F-4E58-9A91-4FB65B7C529B}">
      <dgm:prSet/>
      <dgm:spPr/>
      <dgm:t>
        <a:bodyPr/>
        <a:lstStyle/>
        <a:p>
          <a:endParaRPr kumimoji="1" lang="ja-JP" altLang="en-US"/>
        </a:p>
      </dgm:t>
    </dgm:pt>
    <dgm:pt modelId="{FA44C029-3BAB-4C1D-9BBE-B51D3D5B0FA3}" type="sibTrans" cxnId="{C1CF4C64-DB7F-4E58-9A91-4FB65B7C529B}">
      <dgm:prSet/>
      <dgm:spPr/>
      <dgm:t>
        <a:bodyPr/>
        <a:lstStyle/>
        <a:p>
          <a:endParaRPr kumimoji="1" lang="ja-JP" altLang="en-US"/>
        </a:p>
      </dgm:t>
    </dgm:pt>
    <dgm:pt modelId="{86F5AE3A-294B-43A2-A61D-6ED018ADF586}">
      <dgm:prSet phldrT="[テキスト]"/>
      <dgm:spPr/>
      <dgm:t>
        <a:bodyPr/>
        <a:lstStyle/>
        <a:p>
          <a:r>
            <a:rPr kumimoji="1" lang="ja-JP" altLang="en-US"/>
            <a:t>要件定義</a:t>
          </a:r>
        </a:p>
      </dgm:t>
    </dgm:pt>
    <dgm:pt modelId="{CDAC06AF-8FF7-4B87-82AF-58C1ED0C1C4F}" type="parTrans" cxnId="{D9D9464E-C630-4DCB-BCAF-7FF73CCBE499}">
      <dgm:prSet/>
      <dgm:spPr/>
      <dgm:t>
        <a:bodyPr/>
        <a:lstStyle/>
        <a:p>
          <a:endParaRPr kumimoji="1" lang="ja-JP" altLang="en-US"/>
        </a:p>
      </dgm:t>
    </dgm:pt>
    <dgm:pt modelId="{C1AD8086-4DED-4A75-9168-6F497DCFAB84}" type="sibTrans" cxnId="{D9D9464E-C630-4DCB-BCAF-7FF73CCBE499}">
      <dgm:prSet/>
      <dgm:spPr/>
      <dgm:t>
        <a:bodyPr/>
        <a:lstStyle/>
        <a:p>
          <a:endParaRPr kumimoji="1" lang="ja-JP" altLang="en-US"/>
        </a:p>
      </dgm:t>
    </dgm:pt>
    <dgm:pt modelId="{DC96545A-3C9A-4204-A22F-B8F873D9378B}">
      <dgm:prSet phldrT="[テキスト]"/>
      <dgm:spPr/>
      <dgm:t>
        <a:bodyPr/>
        <a:lstStyle/>
        <a:p>
          <a:r>
            <a:rPr kumimoji="1" lang="ja-JP" altLang="en-US"/>
            <a:t>設計</a:t>
          </a:r>
        </a:p>
      </dgm:t>
    </dgm:pt>
    <dgm:pt modelId="{9D9FC202-1497-48FB-A035-D6E17419636D}" type="parTrans" cxnId="{43F8A205-CFC3-447F-8B0F-B5A11F28063F}">
      <dgm:prSet/>
      <dgm:spPr/>
      <dgm:t>
        <a:bodyPr/>
        <a:lstStyle/>
        <a:p>
          <a:endParaRPr kumimoji="1" lang="ja-JP" altLang="en-US"/>
        </a:p>
      </dgm:t>
    </dgm:pt>
    <dgm:pt modelId="{5B20A87C-A009-4821-AD2D-41C9180E0B0D}" type="sibTrans" cxnId="{43F8A205-CFC3-447F-8B0F-B5A11F28063F}">
      <dgm:prSet/>
      <dgm:spPr/>
      <dgm:t>
        <a:bodyPr/>
        <a:lstStyle/>
        <a:p>
          <a:endParaRPr kumimoji="1" lang="ja-JP" altLang="en-US"/>
        </a:p>
      </dgm:t>
    </dgm:pt>
    <dgm:pt modelId="{EB314FE9-9F8A-4A15-AE91-16DEFB77F709}" type="pres">
      <dgm:prSet presAssocID="{072ABB00-7718-44EC-80C8-F64E09E94D87}" presName="cycle" presStyleCnt="0">
        <dgm:presLayoutVars>
          <dgm:dir/>
          <dgm:resizeHandles val="exact"/>
        </dgm:presLayoutVars>
      </dgm:prSet>
      <dgm:spPr/>
    </dgm:pt>
    <dgm:pt modelId="{1441A9B4-9804-4229-9827-4649E138B827}" type="pres">
      <dgm:prSet presAssocID="{1FB70077-2A09-4333-B01C-3C2250FEFC98}" presName="node" presStyleLbl="node1" presStyleIdx="0" presStyleCnt="4">
        <dgm:presLayoutVars>
          <dgm:bulletEnabled val="1"/>
        </dgm:presLayoutVars>
      </dgm:prSet>
      <dgm:spPr/>
    </dgm:pt>
    <dgm:pt modelId="{71BA5344-5932-4930-840C-B61E8F358131}" type="pres">
      <dgm:prSet presAssocID="{1FB70077-2A09-4333-B01C-3C2250FEFC98}" presName="spNode" presStyleCnt="0"/>
      <dgm:spPr/>
    </dgm:pt>
    <dgm:pt modelId="{22C83C3A-AEAF-44E5-89BD-CD53AC19E8DE}" type="pres">
      <dgm:prSet presAssocID="{C5876234-0651-41B3-8C9C-9DAF018D6600}" presName="sibTrans" presStyleLbl="sibTrans1D1" presStyleIdx="0" presStyleCnt="4"/>
      <dgm:spPr/>
    </dgm:pt>
    <dgm:pt modelId="{6A46DFE0-37A5-47CF-9C78-A4D513593D75}" type="pres">
      <dgm:prSet presAssocID="{1C67360F-F1E6-4488-BDF0-E9E1867F92E7}" presName="node" presStyleLbl="node1" presStyleIdx="1" presStyleCnt="4">
        <dgm:presLayoutVars>
          <dgm:bulletEnabled val="1"/>
        </dgm:presLayoutVars>
      </dgm:prSet>
      <dgm:spPr/>
    </dgm:pt>
    <dgm:pt modelId="{924D3205-DF1F-472D-AE03-264FDD3B0865}" type="pres">
      <dgm:prSet presAssocID="{1C67360F-F1E6-4488-BDF0-E9E1867F92E7}" presName="spNode" presStyleCnt="0"/>
      <dgm:spPr/>
    </dgm:pt>
    <dgm:pt modelId="{AC995DEE-D9EB-4F86-8350-EC694F333569}" type="pres">
      <dgm:prSet presAssocID="{FA44C029-3BAB-4C1D-9BBE-B51D3D5B0FA3}" presName="sibTrans" presStyleLbl="sibTrans1D1" presStyleIdx="1" presStyleCnt="4"/>
      <dgm:spPr/>
    </dgm:pt>
    <dgm:pt modelId="{51E367DD-0D65-4983-B5F0-D8C019C1E999}" type="pres">
      <dgm:prSet presAssocID="{86F5AE3A-294B-43A2-A61D-6ED018ADF586}" presName="node" presStyleLbl="node1" presStyleIdx="2" presStyleCnt="4">
        <dgm:presLayoutVars>
          <dgm:bulletEnabled val="1"/>
        </dgm:presLayoutVars>
      </dgm:prSet>
      <dgm:spPr/>
    </dgm:pt>
    <dgm:pt modelId="{01C4DBA8-67E2-4681-9423-39DC005F6A29}" type="pres">
      <dgm:prSet presAssocID="{86F5AE3A-294B-43A2-A61D-6ED018ADF586}" presName="spNode" presStyleCnt="0"/>
      <dgm:spPr/>
    </dgm:pt>
    <dgm:pt modelId="{9A5E5FA4-A0BC-4202-8834-108B2C375F89}" type="pres">
      <dgm:prSet presAssocID="{C1AD8086-4DED-4A75-9168-6F497DCFAB84}" presName="sibTrans" presStyleLbl="sibTrans1D1" presStyleIdx="2" presStyleCnt="4"/>
      <dgm:spPr/>
    </dgm:pt>
    <dgm:pt modelId="{41B29F01-748F-48F6-A706-1A271827312D}" type="pres">
      <dgm:prSet presAssocID="{DC96545A-3C9A-4204-A22F-B8F873D9378B}" presName="node" presStyleLbl="node1" presStyleIdx="3" presStyleCnt="4">
        <dgm:presLayoutVars>
          <dgm:bulletEnabled val="1"/>
        </dgm:presLayoutVars>
      </dgm:prSet>
      <dgm:spPr/>
    </dgm:pt>
    <dgm:pt modelId="{C190BE7F-9878-4422-A942-93E810A8D538}" type="pres">
      <dgm:prSet presAssocID="{DC96545A-3C9A-4204-A22F-B8F873D9378B}" presName="spNode" presStyleCnt="0"/>
      <dgm:spPr/>
    </dgm:pt>
    <dgm:pt modelId="{76A7421A-B253-44AF-AB6C-4B0282667394}" type="pres">
      <dgm:prSet presAssocID="{5B20A87C-A009-4821-AD2D-41C9180E0B0D}" presName="sibTrans" presStyleLbl="sibTrans1D1" presStyleIdx="3" presStyleCnt="4"/>
      <dgm:spPr/>
    </dgm:pt>
  </dgm:ptLst>
  <dgm:cxnLst>
    <dgm:cxn modelId="{43F8A205-CFC3-447F-8B0F-B5A11F28063F}" srcId="{072ABB00-7718-44EC-80C8-F64E09E94D87}" destId="{DC96545A-3C9A-4204-A22F-B8F873D9378B}" srcOrd="3" destOrd="0" parTransId="{9D9FC202-1497-48FB-A035-D6E17419636D}" sibTransId="{5B20A87C-A009-4821-AD2D-41C9180E0B0D}"/>
    <dgm:cxn modelId="{14F53E0C-D191-4597-A29F-F6B583697F26}" type="presOf" srcId="{1FB70077-2A09-4333-B01C-3C2250FEFC98}" destId="{1441A9B4-9804-4229-9827-4649E138B827}" srcOrd="0" destOrd="0" presId="urn:microsoft.com/office/officeart/2005/8/layout/cycle5"/>
    <dgm:cxn modelId="{0E2C420D-2674-43BB-94C0-958392D4CC80}" srcId="{072ABB00-7718-44EC-80C8-F64E09E94D87}" destId="{1FB70077-2A09-4333-B01C-3C2250FEFC98}" srcOrd="0" destOrd="0" parTransId="{40CAAAA2-F6BB-4DBF-9740-30AE59BD9DE0}" sibTransId="{C5876234-0651-41B3-8C9C-9DAF018D6600}"/>
    <dgm:cxn modelId="{8C45740E-EE5E-4734-9078-50C9CFF3C1C2}" type="presOf" srcId="{072ABB00-7718-44EC-80C8-F64E09E94D87}" destId="{EB314FE9-9F8A-4A15-AE91-16DEFB77F709}" srcOrd="0" destOrd="0" presId="urn:microsoft.com/office/officeart/2005/8/layout/cycle5"/>
    <dgm:cxn modelId="{3ECAC82A-26F1-4D6C-8D9E-11B40951D254}" type="presOf" srcId="{DC96545A-3C9A-4204-A22F-B8F873D9378B}" destId="{41B29F01-748F-48F6-A706-1A271827312D}" srcOrd="0" destOrd="0" presId="urn:microsoft.com/office/officeart/2005/8/layout/cycle5"/>
    <dgm:cxn modelId="{E77D695E-A5F9-45CD-AEA9-938BD484A77F}" type="presOf" srcId="{C5876234-0651-41B3-8C9C-9DAF018D6600}" destId="{22C83C3A-AEAF-44E5-89BD-CD53AC19E8DE}" srcOrd="0" destOrd="0" presId="urn:microsoft.com/office/officeart/2005/8/layout/cycle5"/>
    <dgm:cxn modelId="{C1CF4C64-DB7F-4E58-9A91-4FB65B7C529B}" srcId="{072ABB00-7718-44EC-80C8-F64E09E94D87}" destId="{1C67360F-F1E6-4488-BDF0-E9E1867F92E7}" srcOrd="1" destOrd="0" parTransId="{4D85E77C-60D6-4059-AC29-21C792797196}" sibTransId="{FA44C029-3BAB-4C1D-9BBE-B51D3D5B0FA3}"/>
    <dgm:cxn modelId="{CF5D856B-3CB1-4455-9E06-FF4437B38204}" type="presOf" srcId="{FA44C029-3BAB-4C1D-9BBE-B51D3D5B0FA3}" destId="{AC995DEE-D9EB-4F86-8350-EC694F333569}" srcOrd="0" destOrd="0" presId="urn:microsoft.com/office/officeart/2005/8/layout/cycle5"/>
    <dgm:cxn modelId="{D9D9464E-C630-4DCB-BCAF-7FF73CCBE499}" srcId="{072ABB00-7718-44EC-80C8-F64E09E94D87}" destId="{86F5AE3A-294B-43A2-A61D-6ED018ADF586}" srcOrd="2" destOrd="0" parTransId="{CDAC06AF-8FF7-4B87-82AF-58C1ED0C1C4F}" sibTransId="{C1AD8086-4DED-4A75-9168-6F497DCFAB84}"/>
    <dgm:cxn modelId="{2B98B054-9379-4B64-913D-51F57860253B}" type="presOf" srcId="{1C67360F-F1E6-4488-BDF0-E9E1867F92E7}" destId="{6A46DFE0-37A5-47CF-9C78-A4D513593D75}" srcOrd="0" destOrd="0" presId="urn:microsoft.com/office/officeart/2005/8/layout/cycle5"/>
    <dgm:cxn modelId="{16B2508B-0C77-40B6-84A8-973D9EEB96EF}" type="presOf" srcId="{86F5AE3A-294B-43A2-A61D-6ED018ADF586}" destId="{51E367DD-0D65-4983-B5F0-D8C019C1E999}" srcOrd="0" destOrd="0" presId="urn:microsoft.com/office/officeart/2005/8/layout/cycle5"/>
    <dgm:cxn modelId="{200494B9-CE97-4A63-80DE-CB4AA21822F5}" type="presOf" srcId="{5B20A87C-A009-4821-AD2D-41C9180E0B0D}" destId="{76A7421A-B253-44AF-AB6C-4B0282667394}" srcOrd="0" destOrd="0" presId="urn:microsoft.com/office/officeart/2005/8/layout/cycle5"/>
    <dgm:cxn modelId="{8D8F88C3-98D9-4F51-B438-59A9D0B3928C}" type="presOf" srcId="{C1AD8086-4DED-4A75-9168-6F497DCFAB84}" destId="{9A5E5FA4-A0BC-4202-8834-108B2C375F89}" srcOrd="0" destOrd="0" presId="urn:microsoft.com/office/officeart/2005/8/layout/cycle5"/>
    <dgm:cxn modelId="{F04F5B51-F77B-47FF-AAFD-1821DD3985A8}" type="presParOf" srcId="{EB314FE9-9F8A-4A15-AE91-16DEFB77F709}" destId="{1441A9B4-9804-4229-9827-4649E138B827}" srcOrd="0" destOrd="0" presId="urn:microsoft.com/office/officeart/2005/8/layout/cycle5"/>
    <dgm:cxn modelId="{F8204F8E-F75D-4589-927D-9FCB07328AB2}" type="presParOf" srcId="{EB314FE9-9F8A-4A15-AE91-16DEFB77F709}" destId="{71BA5344-5932-4930-840C-B61E8F358131}" srcOrd="1" destOrd="0" presId="urn:microsoft.com/office/officeart/2005/8/layout/cycle5"/>
    <dgm:cxn modelId="{58B03A3B-DC65-45C6-9F5A-207F3B3CC5F9}" type="presParOf" srcId="{EB314FE9-9F8A-4A15-AE91-16DEFB77F709}" destId="{22C83C3A-AEAF-44E5-89BD-CD53AC19E8DE}" srcOrd="2" destOrd="0" presId="urn:microsoft.com/office/officeart/2005/8/layout/cycle5"/>
    <dgm:cxn modelId="{8E3D0FB9-0B09-42F1-971F-0CB74E850CDF}" type="presParOf" srcId="{EB314FE9-9F8A-4A15-AE91-16DEFB77F709}" destId="{6A46DFE0-37A5-47CF-9C78-A4D513593D75}" srcOrd="3" destOrd="0" presId="urn:microsoft.com/office/officeart/2005/8/layout/cycle5"/>
    <dgm:cxn modelId="{49484D4E-75D9-4027-ADD2-825601A8322A}" type="presParOf" srcId="{EB314FE9-9F8A-4A15-AE91-16DEFB77F709}" destId="{924D3205-DF1F-472D-AE03-264FDD3B0865}" srcOrd="4" destOrd="0" presId="urn:microsoft.com/office/officeart/2005/8/layout/cycle5"/>
    <dgm:cxn modelId="{CB104904-2C4D-4172-856E-39CEB701F8B9}" type="presParOf" srcId="{EB314FE9-9F8A-4A15-AE91-16DEFB77F709}" destId="{AC995DEE-D9EB-4F86-8350-EC694F333569}" srcOrd="5" destOrd="0" presId="urn:microsoft.com/office/officeart/2005/8/layout/cycle5"/>
    <dgm:cxn modelId="{CBD44F96-A712-45A0-97C2-08495C633071}" type="presParOf" srcId="{EB314FE9-9F8A-4A15-AE91-16DEFB77F709}" destId="{51E367DD-0D65-4983-B5F0-D8C019C1E999}" srcOrd="6" destOrd="0" presId="urn:microsoft.com/office/officeart/2005/8/layout/cycle5"/>
    <dgm:cxn modelId="{66A53A19-8EED-436B-98E1-4DA3FE98E930}" type="presParOf" srcId="{EB314FE9-9F8A-4A15-AE91-16DEFB77F709}" destId="{01C4DBA8-67E2-4681-9423-39DC005F6A29}" srcOrd="7" destOrd="0" presId="urn:microsoft.com/office/officeart/2005/8/layout/cycle5"/>
    <dgm:cxn modelId="{ABA6EDB6-EA26-4426-B7A5-C210C356BE78}" type="presParOf" srcId="{EB314FE9-9F8A-4A15-AE91-16DEFB77F709}" destId="{9A5E5FA4-A0BC-4202-8834-108B2C375F89}" srcOrd="8" destOrd="0" presId="urn:microsoft.com/office/officeart/2005/8/layout/cycle5"/>
    <dgm:cxn modelId="{5F55D0A1-940C-4D2E-B8E1-943CB4D5F5A8}" type="presParOf" srcId="{EB314FE9-9F8A-4A15-AE91-16DEFB77F709}" destId="{41B29F01-748F-48F6-A706-1A271827312D}" srcOrd="9" destOrd="0" presId="urn:microsoft.com/office/officeart/2005/8/layout/cycle5"/>
    <dgm:cxn modelId="{63D72901-3B8D-4E76-8B40-EB302CA995AE}" type="presParOf" srcId="{EB314FE9-9F8A-4A15-AE91-16DEFB77F709}" destId="{C190BE7F-9878-4422-A942-93E810A8D538}" srcOrd="10" destOrd="0" presId="urn:microsoft.com/office/officeart/2005/8/layout/cycle5"/>
    <dgm:cxn modelId="{FE67FA3A-AD4E-448A-8E52-4A952F11B0FA}" type="presParOf" srcId="{EB314FE9-9F8A-4A15-AE91-16DEFB77F709}" destId="{76A7421A-B253-44AF-AB6C-4B0282667394}" srcOrd="11" destOrd="0" presId="urn:microsoft.com/office/officeart/2005/8/layout/cycle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A2BAF1-1E33-4460-B3C8-DC73D78B1BD3}" type="doc">
      <dgm:prSet loTypeId="urn:microsoft.com/office/officeart/2005/8/layout/hChevron3" loCatId="process" qsTypeId="urn:microsoft.com/office/officeart/2005/8/quickstyle/simple1" qsCatId="simple" csTypeId="urn:microsoft.com/office/officeart/2005/8/colors/accent1_2" csCatId="accent1" phldr="1"/>
      <dgm:spPr/>
    </dgm:pt>
    <dgm:pt modelId="{86D081F4-B2BE-4A11-B576-871C81F9A3E9}">
      <dgm:prSet phldrT="[テキスト]"/>
      <dgm:spPr/>
      <dgm:t>
        <a:bodyPr/>
        <a:lstStyle/>
        <a:p>
          <a:r>
            <a:rPr kumimoji="1" lang="ja-JP" altLang="en-US"/>
            <a:t>要件定義</a:t>
          </a:r>
        </a:p>
      </dgm:t>
    </dgm:pt>
    <dgm:pt modelId="{0B753EEA-27A8-4E3B-81F7-77D564CBECCA}" type="parTrans" cxnId="{F8FC0A0C-024D-4D5A-878F-C9A380A27F19}">
      <dgm:prSet/>
      <dgm:spPr/>
      <dgm:t>
        <a:bodyPr/>
        <a:lstStyle/>
        <a:p>
          <a:endParaRPr kumimoji="1" lang="ja-JP" altLang="en-US"/>
        </a:p>
      </dgm:t>
    </dgm:pt>
    <dgm:pt modelId="{63D2A76C-CB59-44EA-A917-B762C809CC8F}" type="sibTrans" cxnId="{F8FC0A0C-024D-4D5A-878F-C9A380A27F19}">
      <dgm:prSet/>
      <dgm:spPr/>
      <dgm:t>
        <a:bodyPr/>
        <a:lstStyle/>
        <a:p>
          <a:endParaRPr kumimoji="1" lang="ja-JP" altLang="en-US"/>
        </a:p>
      </dgm:t>
    </dgm:pt>
    <dgm:pt modelId="{ABC23E55-3F68-4901-80A6-06FFAB676272}">
      <dgm:prSet phldrT="[テキスト]"/>
      <dgm:spPr/>
      <dgm:t>
        <a:bodyPr/>
        <a:lstStyle/>
        <a:p>
          <a:r>
            <a:rPr kumimoji="1" lang="ja-JP" altLang="en-US"/>
            <a:t>設計</a:t>
          </a:r>
        </a:p>
      </dgm:t>
    </dgm:pt>
    <dgm:pt modelId="{698C61CF-1027-4EAD-AD14-4338C81942DA}" type="parTrans" cxnId="{2E6141E5-E9DB-4D02-82C9-E3781FD09E5C}">
      <dgm:prSet/>
      <dgm:spPr/>
      <dgm:t>
        <a:bodyPr/>
        <a:lstStyle/>
        <a:p>
          <a:endParaRPr kumimoji="1" lang="ja-JP" altLang="en-US"/>
        </a:p>
      </dgm:t>
    </dgm:pt>
    <dgm:pt modelId="{66AB6658-6598-45DD-A585-B850A23345A1}" type="sibTrans" cxnId="{2E6141E5-E9DB-4D02-82C9-E3781FD09E5C}">
      <dgm:prSet/>
      <dgm:spPr/>
      <dgm:t>
        <a:bodyPr/>
        <a:lstStyle/>
        <a:p>
          <a:endParaRPr kumimoji="1" lang="ja-JP" altLang="en-US"/>
        </a:p>
      </dgm:t>
    </dgm:pt>
    <dgm:pt modelId="{A3B68E13-6CF7-4B6C-9AFD-7ACE1A0971E6}">
      <dgm:prSet phldrT="[テキスト]"/>
      <dgm:spPr/>
      <dgm:t>
        <a:bodyPr/>
        <a:lstStyle/>
        <a:p>
          <a:r>
            <a:rPr kumimoji="1" lang="ja-JP" altLang="en-US"/>
            <a:t>開発</a:t>
          </a:r>
        </a:p>
      </dgm:t>
    </dgm:pt>
    <dgm:pt modelId="{50CEB99A-9782-4F97-9327-C147C41CB85A}" type="parTrans" cxnId="{F3E23A53-27C9-4524-A7A5-5C02D540E909}">
      <dgm:prSet/>
      <dgm:spPr/>
      <dgm:t>
        <a:bodyPr/>
        <a:lstStyle/>
        <a:p>
          <a:endParaRPr kumimoji="1" lang="ja-JP" altLang="en-US"/>
        </a:p>
      </dgm:t>
    </dgm:pt>
    <dgm:pt modelId="{E8CFA2CC-C513-4541-8587-37C7BD48C75F}" type="sibTrans" cxnId="{F3E23A53-27C9-4524-A7A5-5C02D540E909}">
      <dgm:prSet/>
      <dgm:spPr/>
      <dgm:t>
        <a:bodyPr/>
        <a:lstStyle/>
        <a:p>
          <a:endParaRPr kumimoji="1" lang="ja-JP" altLang="en-US"/>
        </a:p>
      </dgm:t>
    </dgm:pt>
    <dgm:pt modelId="{BBAE1505-1D7C-4308-B07C-C5D3D889BC4D}">
      <dgm:prSet phldrT="[テキスト]"/>
      <dgm:spPr/>
      <dgm:t>
        <a:bodyPr/>
        <a:lstStyle/>
        <a:p>
          <a:r>
            <a:rPr kumimoji="1" lang="ja-JP" altLang="en-US"/>
            <a:t>テスト</a:t>
          </a:r>
        </a:p>
      </dgm:t>
    </dgm:pt>
    <dgm:pt modelId="{2E7B883C-9429-47EA-9D02-FD71B3475B53}" type="parTrans" cxnId="{9805347A-13CB-4C91-B3EE-9064189B2991}">
      <dgm:prSet/>
      <dgm:spPr/>
      <dgm:t>
        <a:bodyPr/>
        <a:lstStyle/>
        <a:p>
          <a:endParaRPr kumimoji="1" lang="ja-JP" altLang="en-US"/>
        </a:p>
      </dgm:t>
    </dgm:pt>
    <dgm:pt modelId="{9BC4CFDA-81D1-41B7-A38D-C841F234418A}" type="sibTrans" cxnId="{9805347A-13CB-4C91-B3EE-9064189B2991}">
      <dgm:prSet/>
      <dgm:spPr/>
      <dgm:t>
        <a:bodyPr/>
        <a:lstStyle/>
        <a:p>
          <a:endParaRPr kumimoji="1" lang="ja-JP" altLang="en-US"/>
        </a:p>
      </dgm:t>
    </dgm:pt>
    <dgm:pt modelId="{877EAECB-3BD9-402D-BF6C-3F45E2AB140F}">
      <dgm:prSet phldrT="[テキスト]"/>
      <dgm:spPr/>
      <dgm:t>
        <a:bodyPr/>
        <a:lstStyle/>
        <a:p>
          <a:r>
            <a:rPr kumimoji="1" lang="ja-JP" altLang="en-US"/>
            <a:t>リリース・保守</a:t>
          </a:r>
        </a:p>
      </dgm:t>
    </dgm:pt>
    <dgm:pt modelId="{D850060E-803B-4B43-B8E3-8E4F58572310}" type="parTrans" cxnId="{479F3B2A-B280-4170-AEA1-BC07C6AACB92}">
      <dgm:prSet/>
      <dgm:spPr/>
      <dgm:t>
        <a:bodyPr/>
        <a:lstStyle/>
        <a:p>
          <a:endParaRPr kumimoji="1" lang="ja-JP" altLang="en-US"/>
        </a:p>
      </dgm:t>
    </dgm:pt>
    <dgm:pt modelId="{C833B963-6866-4A5C-A86F-445A56F11B26}" type="sibTrans" cxnId="{479F3B2A-B280-4170-AEA1-BC07C6AACB92}">
      <dgm:prSet/>
      <dgm:spPr/>
      <dgm:t>
        <a:bodyPr/>
        <a:lstStyle/>
        <a:p>
          <a:endParaRPr kumimoji="1" lang="ja-JP" altLang="en-US"/>
        </a:p>
      </dgm:t>
    </dgm:pt>
    <dgm:pt modelId="{B914CC5F-A4E7-48A7-A1BD-BF08C6A3DB4D}" type="pres">
      <dgm:prSet presAssocID="{64A2BAF1-1E33-4460-B3C8-DC73D78B1BD3}" presName="Name0" presStyleCnt="0">
        <dgm:presLayoutVars>
          <dgm:dir/>
          <dgm:resizeHandles val="exact"/>
        </dgm:presLayoutVars>
      </dgm:prSet>
      <dgm:spPr/>
    </dgm:pt>
    <dgm:pt modelId="{0548C5EC-A697-452C-B2A1-D5248399CF20}" type="pres">
      <dgm:prSet presAssocID="{86D081F4-B2BE-4A11-B576-871C81F9A3E9}" presName="parTxOnly" presStyleLbl="node1" presStyleIdx="0" presStyleCnt="5">
        <dgm:presLayoutVars>
          <dgm:bulletEnabled val="1"/>
        </dgm:presLayoutVars>
      </dgm:prSet>
      <dgm:spPr/>
    </dgm:pt>
    <dgm:pt modelId="{AB7315E4-1DF5-4F00-B026-237F31EA1F12}" type="pres">
      <dgm:prSet presAssocID="{63D2A76C-CB59-44EA-A917-B762C809CC8F}" presName="parSpace" presStyleCnt="0"/>
      <dgm:spPr/>
    </dgm:pt>
    <dgm:pt modelId="{17F1B613-F618-4731-BF93-A9DDE4A46B86}" type="pres">
      <dgm:prSet presAssocID="{ABC23E55-3F68-4901-80A6-06FFAB676272}" presName="parTxOnly" presStyleLbl="node1" presStyleIdx="1" presStyleCnt="5">
        <dgm:presLayoutVars>
          <dgm:bulletEnabled val="1"/>
        </dgm:presLayoutVars>
      </dgm:prSet>
      <dgm:spPr/>
    </dgm:pt>
    <dgm:pt modelId="{EA4A4FD7-ADD1-4ECD-A5EB-72BD91B9A54C}" type="pres">
      <dgm:prSet presAssocID="{66AB6658-6598-45DD-A585-B850A23345A1}" presName="parSpace" presStyleCnt="0"/>
      <dgm:spPr/>
    </dgm:pt>
    <dgm:pt modelId="{8BB5A913-FFAE-40F9-A3B1-151293BE5C14}" type="pres">
      <dgm:prSet presAssocID="{A3B68E13-6CF7-4B6C-9AFD-7ACE1A0971E6}" presName="parTxOnly" presStyleLbl="node1" presStyleIdx="2" presStyleCnt="5">
        <dgm:presLayoutVars>
          <dgm:bulletEnabled val="1"/>
        </dgm:presLayoutVars>
      </dgm:prSet>
      <dgm:spPr/>
    </dgm:pt>
    <dgm:pt modelId="{AED3E4AC-4AEB-4CB6-A8E7-31D0CBC27CC8}" type="pres">
      <dgm:prSet presAssocID="{E8CFA2CC-C513-4541-8587-37C7BD48C75F}" presName="parSpace" presStyleCnt="0"/>
      <dgm:spPr/>
    </dgm:pt>
    <dgm:pt modelId="{0F22703B-64EA-4C9C-8C4B-EFE4706F55E1}" type="pres">
      <dgm:prSet presAssocID="{BBAE1505-1D7C-4308-B07C-C5D3D889BC4D}" presName="parTxOnly" presStyleLbl="node1" presStyleIdx="3" presStyleCnt="5">
        <dgm:presLayoutVars>
          <dgm:bulletEnabled val="1"/>
        </dgm:presLayoutVars>
      </dgm:prSet>
      <dgm:spPr/>
    </dgm:pt>
    <dgm:pt modelId="{F4EFEE2E-9389-46A1-8CD5-39F0E144B6E7}" type="pres">
      <dgm:prSet presAssocID="{9BC4CFDA-81D1-41B7-A38D-C841F234418A}" presName="parSpace" presStyleCnt="0"/>
      <dgm:spPr/>
    </dgm:pt>
    <dgm:pt modelId="{9CF7C473-0EA3-4630-B7EC-E27A2C128356}" type="pres">
      <dgm:prSet presAssocID="{877EAECB-3BD9-402D-BF6C-3F45E2AB140F}" presName="parTxOnly" presStyleLbl="node1" presStyleIdx="4" presStyleCnt="5" custScaleX="157839">
        <dgm:presLayoutVars>
          <dgm:bulletEnabled val="1"/>
        </dgm:presLayoutVars>
      </dgm:prSet>
      <dgm:spPr/>
    </dgm:pt>
  </dgm:ptLst>
  <dgm:cxnLst>
    <dgm:cxn modelId="{F8FC0A0C-024D-4D5A-878F-C9A380A27F19}" srcId="{64A2BAF1-1E33-4460-B3C8-DC73D78B1BD3}" destId="{86D081F4-B2BE-4A11-B576-871C81F9A3E9}" srcOrd="0" destOrd="0" parTransId="{0B753EEA-27A8-4E3B-81F7-77D564CBECCA}" sibTransId="{63D2A76C-CB59-44EA-A917-B762C809CC8F}"/>
    <dgm:cxn modelId="{8006AF1C-1636-41E3-AA47-77FA55510C1C}" type="presOf" srcId="{BBAE1505-1D7C-4308-B07C-C5D3D889BC4D}" destId="{0F22703B-64EA-4C9C-8C4B-EFE4706F55E1}" srcOrd="0" destOrd="0" presId="urn:microsoft.com/office/officeart/2005/8/layout/hChevron3"/>
    <dgm:cxn modelId="{479F3B2A-B280-4170-AEA1-BC07C6AACB92}" srcId="{64A2BAF1-1E33-4460-B3C8-DC73D78B1BD3}" destId="{877EAECB-3BD9-402D-BF6C-3F45E2AB140F}" srcOrd="4" destOrd="0" parTransId="{D850060E-803B-4B43-B8E3-8E4F58572310}" sibTransId="{C833B963-6866-4A5C-A86F-445A56F11B26}"/>
    <dgm:cxn modelId="{7AFF7A3B-2B2F-447C-8ABE-4528E91945C5}" type="presOf" srcId="{64A2BAF1-1E33-4460-B3C8-DC73D78B1BD3}" destId="{B914CC5F-A4E7-48A7-A1BD-BF08C6A3DB4D}" srcOrd="0" destOrd="0" presId="urn:microsoft.com/office/officeart/2005/8/layout/hChevron3"/>
    <dgm:cxn modelId="{2172016B-4766-493B-A89A-68D54342D6FA}" type="presOf" srcId="{A3B68E13-6CF7-4B6C-9AFD-7ACE1A0971E6}" destId="{8BB5A913-FFAE-40F9-A3B1-151293BE5C14}" srcOrd="0" destOrd="0" presId="urn:microsoft.com/office/officeart/2005/8/layout/hChevron3"/>
    <dgm:cxn modelId="{F3E23A53-27C9-4524-A7A5-5C02D540E909}" srcId="{64A2BAF1-1E33-4460-B3C8-DC73D78B1BD3}" destId="{A3B68E13-6CF7-4B6C-9AFD-7ACE1A0971E6}" srcOrd="2" destOrd="0" parTransId="{50CEB99A-9782-4F97-9327-C147C41CB85A}" sibTransId="{E8CFA2CC-C513-4541-8587-37C7BD48C75F}"/>
    <dgm:cxn modelId="{88D18173-F2AC-4560-B07B-B553873FCD0D}" type="presOf" srcId="{ABC23E55-3F68-4901-80A6-06FFAB676272}" destId="{17F1B613-F618-4731-BF93-A9DDE4A46B86}" srcOrd="0" destOrd="0" presId="urn:microsoft.com/office/officeart/2005/8/layout/hChevron3"/>
    <dgm:cxn modelId="{B6958957-4918-44AD-BA97-FE5B6F49E56C}" type="presOf" srcId="{86D081F4-B2BE-4A11-B576-871C81F9A3E9}" destId="{0548C5EC-A697-452C-B2A1-D5248399CF20}" srcOrd="0" destOrd="0" presId="urn:microsoft.com/office/officeart/2005/8/layout/hChevron3"/>
    <dgm:cxn modelId="{632BF079-F26A-4085-89E5-455B21714C93}" type="presOf" srcId="{877EAECB-3BD9-402D-BF6C-3F45E2AB140F}" destId="{9CF7C473-0EA3-4630-B7EC-E27A2C128356}" srcOrd="0" destOrd="0" presId="urn:microsoft.com/office/officeart/2005/8/layout/hChevron3"/>
    <dgm:cxn modelId="{9805347A-13CB-4C91-B3EE-9064189B2991}" srcId="{64A2BAF1-1E33-4460-B3C8-DC73D78B1BD3}" destId="{BBAE1505-1D7C-4308-B07C-C5D3D889BC4D}" srcOrd="3" destOrd="0" parTransId="{2E7B883C-9429-47EA-9D02-FD71B3475B53}" sibTransId="{9BC4CFDA-81D1-41B7-A38D-C841F234418A}"/>
    <dgm:cxn modelId="{2E6141E5-E9DB-4D02-82C9-E3781FD09E5C}" srcId="{64A2BAF1-1E33-4460-B3C8-DC73D78B1BD3}" destId="{ABC23E55-3F68-4901-80A6-06FFAB676272}" srcOrd="1" destOrd="0" parTransId="{698C61CF-1027-4EAD-AD14-4338C81942DA}" sibTransId="{66AB6658-6598-45DD-A585-B850A23345A1}"/>
    <dgm:cxn modelId="{26C9628C-8B3D-4D39-B11A-CC88BA046D56}" type="presParOf" srcId="{B914CC5F-A4E7-48A7-A1BD-BF08C6A3DB4D}" destId="{0548C5EC-A697-452C-B2A1-D5248399CF20}" srcOrd="0" destOrd="0" presId="urn:microsoft.com/office/officeart/2005/8/layout/hChevron3"/>
    <dgm:cxn modelId="{93041388-D7C7-4DC8-ADC1-B94D9171F958}" type="presParOf" srcId="{B914CC5F-A4E7-48A7-A1BD-BF08C6A3DB4D}" destId="{AB7315E4-1DF5-4F00-B026-237F31EA1F12}" srcOrd="1" destOrd="0" presId="urn:microsoft.com/office/officeart/2005/8/layout/hChevron3"/>
    <dgm:cxn modelId="{C6207552-88FD-407D-A2B4-C97FE958C64F}" type="presParOf" srcId="{B914CC5F-A4E7-48A7-A1BD-BF08C6A3DB4D}" destId="{17F1B613-F618-4731-BF93-A9DDE4A46B86}" srcOrd="2" destOrd="0" presId="urn:microsoft.com/office/officeart/2005/8/layout/hChevron3"/>
    <dgm:cxn modelId="{88F2DF8C-C6DC-46D1-B0CA-B66E45325B08}" type="presParOf" srcId="{B914CC5F-A4E7-48A7-A1BD-BF08C6A3DB4D}" destId="{EA4A4FD7-ADD1-4ECD-A5EB-72BD91B9A54C}" srcOrd="3" destOrd="0" presId="urn:microsoft.com/office/officeart/2005/8/layout/hChevron3"/>
    <dgm:cxn modelId="{9EE81630-8C0A-4F6F-B675-BF21FABF80B3}" type="presParOf" srcId="{B914CC5F-A4E7-48A7-A1BD-BF08C6A3DB4D}" destId="{8BB5A913-FFAE-40F9-A3B1-151293BE5C14}" srcOrd="4" destOrd="0" presId="urn:microsoft.com/office/officeart/2005/8/layout/hChevron3"/>
    <dgm:cxn modelId="{31D4A968-11B6-4F16-AFB7-E9125806AD3B}" type="presParOf" srcId="{B914CC5F-A4E7-48A7-A1BD-BF08C6A3DB4D}" destId="{AED3E4AC-4AEB-4CB6-A8E7-31D0CBC27CC8}" srcOrd="5" destOrd="0" presId="urn:microsoft.com/office/officeart/2005/8/layout/hChevron3"/>
    <dgm:cxn modelId="{60D2583A-D64C-4817-9FF8-CB5A58E17B67}" type="presParOf" srcId="{B914CC5F-A4E7-48A7-A1BD-BF08C6A3DB4D}" destId="{0F22703B-64EA-4C9C-8C4B-EFE4706F55E1}" srcOrd="6" destOrd="0" presId="urn:microsoft.com/office/officeart/2005/8/layout/hChevron3"/>
    <dgm:cxn modelId="{DD37B706-87B1-454F-9C34-9443256EB0B4}" type="presParOf" srcId="{B914CC5F-A4E7-48A7-A1BD-BF08C6A3DB4D}" destId="{F4EFEE2E-9389-46A1-8CD5-39F0E144B6E7}" srcOrd="7" destOrd="0" presId="urn:microsoft.com/office/officeart/2005/8/layout/hChevron3"/>
    <dgm:cxn modelId="{14F14DE4-C241-47A5-9D07-D21B809A789A}" type="presParOf" srcId="{B914CC5F-A4E7-48A7-A1BD-BF08C6A3DB4D}" destId="{9CF7C473-0EA3-4630-B7EC-E27A2C128356}"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8C5EC-A697-452C-B2A1-D5248399CF20}">
      <dsp:nvSpPr>
        <dsp:cNvPr id="0" name=""/>
        <dsp:cNvSpPr/>
      </dsp:nvSpPr>
      <dsp:spPr>
        <a:xfrm>
          <a:off x="1140" y="2387676"/>
          <a:ext cx="2125761" cy="850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a:t>要件定義</a:t>
          </a:r>
        </a:p>
      </dsp:txBody>
      <dsp:txXfrm>
        <a:off x="1140" y="2387676"/>
        <a:ext cx="1913185" cy="850304"/>
      </dsp:txXfrm>
    </dsp:sp>
    <dsp:sp modelId="{17F1B613-F618-4731-BF93-A9DDE4A46B86}">
      <dsp:nvSpPr>
        <dsp:cNvPr id="0" name=""/>
        <dsp:cNvSpPr/>
      </dsp:nvSpPr>
      <dsp:spPr>
        <a:xfrm>
          <a:off x="1701750" y="2387676"/>
          <a:ext cx="2125761" cy="8503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a:t>設計</a:t>
          </a:r>
        </a:p>
      </dsp:txBody>
      <dsp:txXfrm>
        <a:off x="2126902" y="2387676"/>
        <a:ext cx="1275457" cy="850304"/>
      </dsp:txXfrm>
    </dsp:sp>
    <dsp:sp modelId="{8BB5A913-FFAE-40F9-A3B1-151293BE5C14}">
      <dsp:nvSpPr>
        <dsp:cNvPr id="0" name=""/>
        <dsp:cNvSpPr/>
      </dsp:nvSpPr>
      <dsp:spPr>
        <a:xfrm>
          <a:off x="3402359" y="2387676"/>
          <a:ext cx="2125761" cy="8503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a:t>開発</a:t>
          </a:r>
        </a:p>
      </dsp:txBody>
      <dsp:txXfrm>
        <a:off x="3827511" y="2387676"/>
        <a:ext cx="1275457" cy="850304"/>
      </dsp:txXfrm>
    </dsp:sp>
    <dsp:sp modelId="{0F22703B-64EA-4C9C-8C4B-EFE4706F55E1}">
      <dsp:nvSpPr>
        <dsp:cNvPr id="0" name=""/>
        <dsp:cNvSpPr/>
      </dsp:nvSpPr>
      <dsp:spPr>
        <a:xfrm>
          <a:off x="5102968" y="2387676"/>
          <a:ext cx="2125761" cy="8503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a:t>テスト</a:t>
          </a:r>
        </a:p>
      </dsp:txBody>
      <dsp:txXfrm>
        <a:off x="5528120" y="2387676"/>
        <a:ext cx="1275457" cy="850304"/>
      </dsp:txXfrm>
    </dsp:sp>
    <dsp:sp modelId="{9CF7C473-0EA3-4630-B7EC-E27A2C128356}">
      <dsp:nvSpPr>
        <dsp:cNvPr id="0" name=""/>
        <dsp:cNvSpPr/>
      </dsp:nvSpPr>
      <dsp:spPr>
        <a:xfrm>
          <a:off x="6803578" y="2387676"/>
          <a:ext cx="3355281" cy="85030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a:t>リリース・保守</a:t>
          </a:r>
        </a:p>
      </dsp:txBody>
      <dsp:txXfrm>
        <a:off x="7228730" y="2387676"/>
        <a:ext cx="2504977" cy="850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1A9B4-9804-4229-9827-4649E138B827}">
      <dsp:nvSpPr>
        <dsp:cNvPr id="0" name=""/>
        <dsp:cNvSpPr/>
      </dsp:nvSpPr>
      <dsp:spPr>
        <a:xfrm>
          <a:off x="1058521" y="513"/>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開発</a:t>
          </a:r>
        </a:p>
      </dsp:txBody>
      <dsp:txXfrm>
        <a:off x="1083864" y="25856"/>
        <a:ext cx="748010" cy="468466"/>
      </dsp:txXfrm>
    </dsp:sp>
    <dsp:sp modelId="{22C83C3A-AEAF-44E5-89BD-CD53AC19E8DE}">
      <dsp:nvSpPr>
        <dsp:cNvPr id="0" name=""/>
        <dsp:cNvSpPr/>
      </dsp:nvSpPr>
      <dsp:spPr>
        <a:xfrm>
          <a:off x="600518" y="260090"/>
          <a:ext cx="1714702" cy="1714702"/>
        </a:xfrm>
        <a:custGeom>
          <a:avLst/>
          <a:gdLst/>
          <a:ahLst/>
          <a:cxnLst/>
          <a:rect l="0" t="0" r="0" b="0"/>
          <a:pathLst>
            <a:path>
              <a:moveTo>
                <a:pt x="1366851" y="167814"/>
              </a:moveTo>
              <a:arcTo wR="857351" hR="857351" stAng="18387646"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A46DFE0-37A5-47CF-9C78-A4D513593D75}">
      <dsp:nvSpPr>
        <dsp:cNvPr id="0" name=""/>
        <dsp:cNvSpPr/>
      </dsp:nvSpPr>
      <dsp:spPr>
        <a:xfrm>
          <a:off x="1915873" y="857865"/>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テスト</a:t>
          </a:r>
        </a:p>
      </dsp:txBody>
      <dsp:txXfrm>
        <a:off x="1941216" y="883208"/>
        <a:ext cx="748010" cy="468466"/>
      </dsp:txXfrm>
    </dsp:sp>
    <dsp:sp modelId="{AC995DEE-D9EB-4F86-8350-EC694F333569}">
      <dsp:nvSpPr>
        <dsp:cNvPr id="0" name=""/>
        <dsp:cNvSpPr/>
      </dsp:nvSpPr>
      <dsp:spPr>
        <a:xfrm>
          <a:off x="600518" y="260090"/>
          <a:ext cx="1714702" cy="1714702"/>
        </a:xfrm>
        <a:custGeom>
          <a:avLst/>
          <a:gdLst/>
          <a:ahLst/>
          <a:cxnLst/>
          <a:rect l="0" t="0" r="0" b="0"/>
          <a:pathLst>
            <a:path>
              <a:moveTo>
                <a:pt x="1625802" y="1237527"/>
              </a:moveTo>
              <a:arcTo wR="857351" hR="857351" stAng="1579379"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1E367DD-0D65-4983-B5F0-D8C019C1E999}">
      <dsp:nvSpPr>
        <dsp:cNvPr id="0" name=""/>
        <dsp:cNvSpPr/>
      </dsp:nvSpPr>
      <dsp:spPr>
        <a:xfrm>
          <a:off x="1058521" y="1715216"/>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要件定義</a:t>
          </a:r>
        </a:p>
      </dsp:txBody>
      <dsp:txXfrm>
        <a:off x="1083864" y="1740559"/>
        <a:ext cx="748010" cy="468466"/>
      </dsp:txXfrm>
    </dsp:sp>
    <dsp:sp modelId="{9A5E5FA4-A0BC-4202-8834-108B2C375F89}">
      <dsp:nvSpPr>
        <dsp:cNvPr id="0" name=""/>
        <dsp:cNvSpPr/>
      </dsp:nvSpPr>
      <dsp:spPr>
        <a:xfrm>
          <a:off x="600518" y="260090"/>
          <a:ext cx="1714702" cy="1714702"/>
        </a:xfrm>
        <a:custGeom>
          <a:avLst/>
          <a:gdLst/>
          <a:ahLst/>
          <a:cxnLst/>
          <a:rect l="0" t="0" r="0" b="0"/>
          <a:pathLst>
            <a:path>
              <a:moveTo>
                <a:pt x="347851" y="1546888"/>
              </a:moveTo>
              <a:arcTo wR="857351" hR="857351" stAng="7587646"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1B29F01-748F-48F6-A706-1A271827312D}">
      <dsp:nvSpPr>
        <dsp:cNvPr id="0" name=""/>
        <dsp:cNvSpPr/>
      </dsp:nvSpPr>
      <dsp:spPr>
        <a:xfrm>
          <a:off x="201170" y="857865"/>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設計</a:t>
          </a:r>
        </a:p>
      </dsp:txBody>
      <dsp:txXfrm>
        <a:off x="226513" y="883208"/>
        <a:ext cx="748010" cy="468466"/>
      </dsp:txXfrm>
    </dsp:sp>
    <dsp:sp modelId="{76A7421A-B253-44AF-AB6C-4B0282667394}">
      <dsp:nvSpPr>
        <dsp:cNvPr id="0" name=""/>
        <dsp:cNvSpPr/>
      </dsp:nvSpPr>
      <dsp:spPr>
        <a:xfrm>
          <a:off x="600518" y="260090"/>
          <a:ext cx="1714702" cy="1714702"/>
        </a:xfrm>
        <a:custGeom>
          <a:avLst/>
          <a:gdLst/>
          <a:ahLst/>
          <a:cxnLst/>
          <a:rect l="0" t="0" r="0" b="0"/>
          <a:pathLst>
            <a:path>
              <a:moveTo>
                <a:pt x="88899" y="477175"/>
              </a:moveTo>
              <a:arcTo wR="857351" hR="857351" stAng="12379379"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1A9B4-9804-4229-9827-4649E138B827}">
      <dsp:nvSpPr>
        <dsp:cNvPr id="0" name=""/>
        <dsp:cNvSpPr/>
      </dsp:nvSpPr>
      <dsp:spPr>
        <a:xfrm>
          <a:off x="1058521" y="513"/>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開発</a:t>
          </a:r>
        </a:p>
      </dsp:txBody>
      <dsp:txXfrm>
        <a:off x="1083864" y="25856"/>
        <a:ext cx="748010" cy="468466"/>
      </dsp:txXfrm>
    </dsp:sp>
    <dsp:sp modelId="{22C83C3A-AEAF-44E5-89BD-CD53AC19E8DE}">
      <dsp:nvSpPr>
        <dsp:cNvPr id="0" name=""/>
        <dsp:cNvSpPr/>
      </dsp:nvSpPr>
      <dsp:spPr>
        <a:xfrm>
          <a:off x="600518" y="260090"/>
          <a:ext cx="1714702" cy="1714702"/>
        </a:xfrm>
        <a:custGeom>
          <a:avLst/>
          <a:gdLst/>
          <a:ahLst/>
          <a:cxnLst/>
          <a:rect l="0" t="0" r="0" b="0"/>
          <a:pathLst>
            <a:path>
              <a:moveTo>
                <a:pt x="1366851" y="167814"/>
              </a:moveTo>
              <a:arcTo wR="857351" hR="857351" stAng="18387646"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A46DFE0-37A5-47CF-9C78-A4D513593D75}">
      <dsp:nvSpPr>
        <dsp:cNvPr id="0" name=""/>
        <dsp:cNvSpPr/>
      </dsp:nvSpPr>
      <dsp:spPr>
        <a:xfrm>
          <a:off x="1915873" y="857865"/>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テスト</a:t>
          </a:r>
        </a:p>
      </dsp:txBody>
      <dsp:txXfrm>
        <a:off x="1941216" y="883208"/>
        <a:ext cx="748010" cy="468466"/>
      </dsp:txXfrm>
    </dsp:sp>
    <dsp:sp modelId="{AC995DEE-D9EB-4F86-8350-EC694F333569}">
      <dsp:nvSpPr>
        <dsp:cNvPr id="0" name=""/>
        <dsp:cNvSpPr/>
      </dsp:nvSpPr>
      <dsp:spPr>
        <a:xfrm>
          <a:off x="600518" y="260090"/>
          <a:ext cx="1714702" cy="1714702"/>
        </a:xfrm>
        <a:custGeom>
          <a:avLst/>
          <a:gdLst/>
          <a:ahLst/>
          <a:cxnLst/>
          <a:rect l="0" t="0" r="0" b="0"/>
          <a:pathLst>
            <a:path>
              <a:moveTo>
                <a:pt x="1625802" y="1237527"/>
              </a:moveTo>
              <a:arcTo wR="857351" hR="857351" stAng="1579379"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1E367DD-0D65-4983-B5F0-D8C019C1E999}">
      <dsp:nvSpPr>
        <dsp:cNvPr id="0" name=""/>
        <dsp:cNvSpPr/>
      </dsp:nvSpPr>
      <dsp:spPr>
        <a:xfrm>
          <a:off x="1058521" y="1715216"/>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要件定義</a:t>
          </a:r>
        </a:p>
      </dsp:txBody>
      <dsp:txXfrm>
        <a:off x="1083864" y="1740559"/>
        <a:ext cx="748010" cy="468466"/>
      </dsp:txXfrm>
    </dsp:sp>
    <dsp:sp modelId="{9A5E5FA4-A0BC-4202-8834-108B2C375F89}">
      <dsp:nvSpPr>
        <dsp:cNvPr id="0" name=""/>
        <dsp:cNvSpPr/>
      </dsp:nvSpPr>
      <dsp:spPr>
        <a:xfrm>
          <a:off x="600518" y="260090"/>
          <a:ext cx="1714702" cy="1714702"/>
        </a:xfrm>
        <a:custGeom>
          <a:avLst/>
          <a:gdLst/>
          <a:ahLst/>
          <a:cxnLst/>
          <a:rect l="0" t="0" r="0" b="0"/>
          <a:pathLst>
            <a:path>
              <a:moveTo>
                <a:pt x="347851" y="1546888"/>
              </a:moveTo>
              <a:arcTo wR="857351" hR="857351" stAng="7587646"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1B29F01-748F-48F6-A706-1A271827312D}">
      <dsp:nvSpPr>
        <dsp:cNvPr id="0" name=""/>
        <dsp:cNvSpPr/>
      </dsp:nvSpPr>
      <dsp:spPr>
        <a:xfrm>
          <a:off x="201170" y="857865"/>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設計</a:t>
          </a:r>
        </a:p>
      </dsp:txBody>
      <dsp:txXfrm>
        <a:off x="226513" y="883208"/>
        <a:ext cx="748010" cy="468466"/>
      </dsp:txXfrm>
    </dsp:sp>
    <dsp:sp modelId="{76A7421A-B253-44AF-AB6C-4B0282667394}">
      <dsp:nvSpPr>
        <dsp:cNvPr id="0" name=""/>
        <dsp:cNvSpPr/>
      </dsp:nvSpPr>
      <dsp:spPr>
        <a:xfrm>
          <a:off x="600518" y="260090"/>
          <a:ext cx="1714702" cy="1714702"/>
        </a:xfrm>
        <a:custGeom>
          <a:avLst/>
          <a:gdLst/>
          <a:ahLst/>
          <a:cxnLst/>
          <a:rect l="0" t="0" r="0" b="0"/>
          <a:pathLst>
            <a:path>
              <a:moveTo>
                <a:pt x="88899" y="477175"/>
              </a:moveTo>
              <a:arcTo wR="857351" hR="857351" stAng="12379379"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1A9B4-9804-4229-9827-4649E138B827}">
      <dsp:nvSpPr>
        <dsp:cNvPr id="0" name=""/>
        <dsp:cNvSpPr/>
      </dsp:nvSpPr>
      <dsp:spPr>
        <a:xfrm>
          <a:off x="1058521" y="513"/>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開発</a:t>
          </a:r>
        </a:p>
      </dsp:txBody>
      <dsp:txXfrm>
        <a:off x="1083864" y="25856"/>
        <a:ext cx="748010" cy="468466"/>
      </dsp:txXfrm>
    </dsp:sp>
    <dsp:sp modelId="{22C83C3A-AEAF-44E5-89BD-CD53AC19E8DE}">
      <dsp:nvSpPr>
        <dsp:cNvPr id="0" name=""/>
        <dsp:cNvSpPr/>
      </dsp:nvSpPr>
      <dsp:spPr>
        <a:xfrm>
          <a:off x="600518" y="260090"/>
          <a:ext cx="1714702" cy="1714702"/>
        </a:xfrm>
        <a:custGeom>
          <a:avLst/>
          <a:gdLst/>
          <a:ahLst/>
          <a:cxnLst/>
          <a:rect l="0" t="0" r="0" b="0"/>
          <a:pathLst>
            <a:path>
              <a:moveTo>
                <a:pt x="1366851" y="167814"/>
              </a:moveTo>
              <a:arcTo wR="857351" hR="857351" stAng="18387646"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A46DFE0-37A5-47CF-9C78-A4D513593D75}">
      <dsp:nvSpPr>
        <dsp:cNvPr id="0" name=""/>
        <dsp:cNvSpPr/>
      </dsp:nvSpPr>
      <dsp:spPr>
        <a:xfrm>
          <a:off x="1915873" y="857865"/>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テスト</a:t>
          </a:r>
        </a:p>
      </dsp:txBody>
      <dsp:txXfrm>
        <a:off x="1941216" y="883208"/>
        <a:ext cx="748010" cy="468466"/>
      </dsp:txXfrm>
    </dsp:sp>
    <dsp:sp modelId="{AC995DEE-D9EB-4F86-8350-EC694F333569}">
      <dsp:nvSpPr>
        <dsp:cNvPr id="0" name=""/>
        <dsp:cNvSpPr/>
      </dsp:nvSpPr>
      <dsp:spPr>
        <a:xfrm>
          <a:off x="600518" y="260090"/>
          <a:ext cx="1714702" cy="1714702"/>
        </a:xfrm>
        <a:custGeom>
          <a:avLst/>
          <a:gdLst/>
          <a:ahLst/>
          <a:cxnLst/>
          <a:rect l="0" t="0" r="0" b="0"/>
          <a:pathLst>
            <a:path>
              <a:moveTo>
                <a:pt x="1625802" y="1237527"/>
              </a:moveTo>
              <a:arcTo wR="857351" hR="857351" stAng="1579379"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1E367DD-0D65-4983-B5F0-D8C019C1E999}">
      <dsp:nvSpPr>
        <dsp:cNvPr id="0" name=""/>
        <dsp:cNvSpPr/>
      </dsp:nvSpPr>
      <dsp:spPr>
        <a:xfrm>
          <a:off x="1058521" y="1715216"/>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要件定義</a:t>
          </a:r>
        </a:p>
      </dsp:txBody>
      <dsp:txXfrm>
        <a:off x="1083864" y="1740559"/>
        <a:ext cx="748010" cy="468466"/>
      </dsp:txXfrm>
    </dsp:sp>
    <dsp:sp modelId="{9A5E5FA4-A0BC-4202-8834-108B2C375F89}">
      <dsp:nvSpPr>
        <dsp:cNvPr id="0" name=""/>
        <dsp:cNvSpPr/>
      </dsp:nvSpPr>
      <dsp:spPr>
        <a:xfrm>
          <a:off x="600518" y="260090"/>
          <a:ext cx="1714702" cy="1714702"/>
        </a:xfrm>
        <a:custGeom>
          <a:avLst/>
          <a:gdLst/>
          <a:ahLst/>
          <a:cxnLst/>
          <a:rect l="0" t="0" r="0" b="0"/>
          <a:pathLst>
            <a:path>
              <a:moveTo>
                <a:pt x="347851" y="1546888"/>
              </a:moveTo>
              <a:arcTo wR="857351" hR="857351" stAng="7587646"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1B29F01-748F-48F6-A706-1A271827312D}">
      <dsp:nvSpPr>
        <dsp:cNvPr id="0" name=""/>
        <dsp:cNvSpPr/>
      </dsp:nvSpPr>
      <dsp:spPr>
        <a:xfrm>
          <a:off x="201170" y="857865"/>
          <a:ext cx="798696" cy="519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設計</a:t>
          </a:r>
        </a:p>
      </dsp:txBody>
      <dsp:txXfrm>
        <a:off x="226513" y="883208"/>
        <a:ext cx="748010" cy="468466"/>
      </dsp:txXfrm>
    </dsp:sp>
    <dsp:sp modelId="{76A7421A-B253-44AF-AB6C-4B0282667394}">
      <dsp:nvSpPr>
        <dsp:cNvPr id="0" name=""/>
        <dsp:cNvSpPr/>
      </dsp:nvSpPr>
      <dsp:spPr>
        <a:xfrm>
          <a:off x="600518" y="260090"/>
          <a:ext cx="1714702" cy="1714702"/>
        </a:xfrm>
        <a:custGeom>
          <a:avLst/>
          <a:gdLst/>
          <a:ahLst/>
          <a:cxnLst/>
          <a:rect l="0" t="0" r="0" b="0"/>
          <a:pathLst>
            <a:path>
              <a:moveTo>
                <a:pt x="88899" y="477175"/>
              </a:moveTo>
              <a:arcTo wR="857351" hR="857351" stAng="12379379" swAng="163297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8C5EC-A697-452C-B2A1-D5248399CF20}">
      <dsp:nvSpPr>
        <dsp:cNvPr id="0" name=""/>
        <dsp:cNvSpPr/>
      </dsp:nvSpPr>
      <dsp:spPr>
        <a:xfrm>
          <a:off x="1231" y="2353679"/>
          <a:ext cx="2295746" cy="9182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要件定義</a:t>
          </a:r>
        </a:p>
      </dsp:txBody>
      <dsp:txXfrm>
        <a:off x="1231" y="2353679"/>
        <a:ext cx="2066172" cy="918298"/>
      </dsp:txXfrm>
    </dsp:sp>
    <dsp:sp modelId="{17F1B613-F618-4731-BF93-A9DDE4A46B86}">
      <dsp:nvSpPr>
        <dsp:cNvPr id="0" name=""/>
        <dsp:cNvSpPr/>
      </dsp:nvSpPr>
      <dsp:spPr>
        <a:xfrm>
          <a:off x="1837828" y="2353679"/>
          <a:ext cx="2295746" cy="9182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設計</a:t>
          </a:r>
        </a:p>
      </dsp:txBody>
      <dsp:txXfrm>
        <a:off x="2296977" y="2353679"/>
        <a:ext cx="1377448" cy="918298"/>
      </dsp:txXfrm>
    </dsp:sp>
    <dsp:sp modelId="{8BB5A913-FFAE-40F9-A3B1-151293BE5C14}">
      <dsp:nvSpPr>
        <dsp:cNvPr id="0" name=""/>
        <dsp:cNvSpPr/>
      </dsp:nvSpPr>
      <dsp:spPr>
        <a:xfrm>
          <a:off x="3674426" y="2353679"/>
          <a:ext cx="2295746" cy="9182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開発</a:t>
          </a:r>
        </a:p>
      </dsp:txBody>
      <dsp:txXfrm>
        <a:off x="4133575" y="2353679"/>
        <a:ext cx="1377448" cy="918298"/>
      </dsp:txXfrm>
    </dsp:sp>
    <dsp:sp modelId="{0F22703B-64EA-4C9C-8C4B-EFE4706F55E1}">
      <dsp:nvSpPr>
        <dsp:cNvPr id="0" name=""/>
        <dsp:cNvSpPr/>
      </dsp:nvSpPr>
      <dsp:spPr>
        <a:xfrm>
          <a:off x="5511023" y="2353679"/>
          <a:ext cx="2295746" cy="9182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テスト</a:t>
          </a:r>
        </a:p>
      </dsp:txBody>
      <dsp:txXfrm>
        <a:off x="5970172" y="2353679"/>
        <a:ext cx="1377448" cy="918298"/>
      </dsp:txXfrm>
    </dsp:sp>
    <dsp:sp modelId="{9CF7C473-0EA3-4630-B7EC-E27A2C128356}">
      <dsp:nvSpPr>
        <dsp:cNvPr id="0" name=""/>
        <dsp:cNvSpPr/>
      </dsp:nvSpPr>
      <dsp:spPr>
        <a:xfrm>
          <a:off x="7347620" y="2353679"/>
          <a:ext cx="3623582" cy="91829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kumimoji="1" lang="ja-JP" altLang="en-US" sz="2800" kern="1200"/>
            <a:t>リリース・保守</a:t>
          </a:r>
        </a:p>
      </dsp:txBody>
      <dsp:txXfrm>
        <a:off x="7806769" y="2353679"/>
        <a:ext cx="2705284" cy="91829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2024/3/19</a:t>
            </a:fld>
            <a:endParaRPr kumimoji="1" lang="ja-JP" altLang="en-US"/>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2024/3/19</a:t>
            </a:fld>
            <a:endParaRPr kumimoji="1" lang="ja-JP" altLang="en-US"/>
          </a:p>
        </p:txBody>
      </p:sp>
      <p:sp>
        <p:nvSpPr>
          <p:cNvPr id="4" name="スライド イメージ プレースホルダー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0</a:t>
            </a:fld>
            <a:endParaRPr kumimoji="1" lang="ja-JP" altLang="en-US"/>
          </a:p>
        </p:txBody>
      </p:sp>
    </p:spTree>
    <p:extLst>
      <p:ext uri="{BB962C8B-B14F-4D97-AF65-F5344CB8AC3E}">
        <p14:creationId xmlns:p14="http://schemas.microsoft.com/office/powerpoint/2010/main" val="93065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15</a:t>
            </a:fld>
            <a:endParaRPr kumimoji="1" lang="ja-JP" altLang="en-US"/>
          </a:p>
        </p:txBody>
      </p:sp>
    </p:spTree>
    <p:extLst>
      <p:ext uri="{BB962C8B-B14F-4D97-AF65-F5344CB8AC3E}">
        <p14:creationId xmlns:p14="http://schemas.microsoft.com/office/powerpoint/2010/main" val="3395684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ABC2F38E-115D-473A-AA13-8CACDAC40710}"/>
              </a:ext>
            </a:extLst>
          </p:cNvPr>
          <p:cNvSpPr>
            <a:spLocks noGrp="1"/>
          </p:cNvSpPr>
          <p:nvPr>
            <p:ph type="ftr" sz="quarter" idx="10"/>
          </p:nvPr>
        </p:nvSpPr>
        <p:spPr/>
        <p:txBody>
          <a:bodyPr/>
          <a:lstStyle>
            <a:lvl1pPr>
              <a:defRPr>
                <a:solidFill>
                  <a:schemeClr val="tx1">
                    <a:alpha val="0"/>
                  </a:schemeClr>
                </a:solidFill>
              </a:defRPr>
            </a:lvl1pPr>
          </a:lstStyle>
          <a:p>
            <a:r>
              <a:rPr lang="en-US" altLang="ja-JP"/>
              <a:t>© Presentation Design</a:t>
            </a:r>
            <a:endParaRPr lang="ja-JP" altLang="en-US" dirty="0"/>
          </a:p>
        </p:txBody>
      </p:sp>
      <p:sp>
        <p:nvSpPr>
          <p:cNvPr id="8" name="スライド番号プレースホルダー 7">
            <a:extLst>
              <a:ext uri="{FF2B5EF4-FFF2-40B4-BE49-F238E27FC236}">
                <a16:creationId xmlns:a16="http://schemas.microsoft.com/office/drawing/2014/main" id="{49F1AAF4-136B-49B5-8509-D8D6F5305E14}"/>
              </a:ext>
            </a:extLst>
          </p:cNvPr>
          <p:cNvSpPr>
            <a:spLocks noGrp="1"/>
          </p:cNvSpPr>
          <p:nvPr>
            <p:ph type="sldNum" sz="quarter" idx="11"/>
          </p:nvPr>
        </p:nvSpPr>
        <p:spPr/>
        <p:txBody>
          <a:bodyPr/>
          <a:lstStyle>
            <a:lvl1pPr>
              <a:defRPr>
                <a:solidFill>
                  <a:schemeClr val="tx1">
                    <a:alpha val="0"/>
                  </a:schemeClr>
                </a:solidFill>
              </a:defRPr>
            </a:lvl1pPr>
          </a:lstStyle>
          <a:p>
            <a:fld id="{FB3508C7-2FE0-4945-9CBD-863E05F850D2}" type="slidenum">
              <a:rPr lang="ja-JP" altLang="en-US" smtClean="0"/>
              <a:pPr/>
              <a:t>‹#›</a:t>
            </a:fld>
            <a:endParaRPr lang="ja-JP" altLang="en-US" dirty="0"/>
          </a:p>
        </p:txBody>
      </p:sp>
      <p:sp>
        <p:nvSpPr>
          <p:cNvPr id="2" name="タイトル 1"/>
          <p:cNvSpPr>
            <a:spLocks noGrp="1"/>
          </p:cNvSpPr>
          <p:nvPr>
            <p:ph type="ctrTitle"/>
          </p:nvPr>
        </p:nvSpPr>
        <p:spPr>
          <a:xfrm>
            <a:off x="947428" y="1484784"/>
            <a:ext cx="3491736" cy="2031325"/>
          </a:xfrm>
        </p:spPr>
        <p:txBody>
          <a:bodyPr wrap="square" anchor="t" anchorCtr="0">
            <a:spAutoFit/>
          </a:bodyPr>
          <a:lstStyle>
            <a:lvl1pPr algn="ctr">
              <a:lnSpc>
                <a:spcPct val="110000"/>
              </a:lnSpc>
              <a:defRPr sz="4000" b="1"/>
            </a:lvl1pPr>
          </a:lstStyle>
          <a:p>
            <a:r>
              <a:rPr kumimoji="1" lang="ja-JP" altLang="en-US" dirty="0"/>
              <a:t>マスター タイトルの書式設定</a:t>
            </a:r>
          </a:p>
        </p:txBody>
      </p:sp>
      <p:sp>
        <p:nvSpPr>
          <p:cNvPr id="5" name="字幕 2">
            <a:extLst>
              <a:ext uri="{FF2B5EF4-FFF2-40B4-BE49-F238E27FC236}">
                <a16:creationId xmlns:a16="http://schemas.microsoft.com/office/drawing/2014/main" id="{23AFDC8E-8CC6-4A7D-AF07-BC3A49D1CA9C}"/>
              </a:ext>
            </a:extLst>
          </p:cNvPr>
          <p:cNvSpPr>
            <a:spLocks noGrp="1"/>
          </p:cNvSpPr>
          <p:nvPr>
            <p:ph type="subTitle" idx="1"/>
          </p:nvPr>
        </p:nvSpPr>
        <p:spPr>
          <a:xfrm>
            <a:off x="876300" y="620688"/>
            <a:ext cx="10439400" cy="424732"/>
          </a:xfrm>
          <a:prstGeom prst="rect">
            <a:avLst/>
          </a:prstGeom>
        </p:spPr>
        <p:txBody>
          <a:bodyPr wrap="square" lIns="0" tIns="0" rIns="0" bIns="0" anchor="b" anchorCtr="0">
            <a:spAutoFit/>
          </a:bodyPr>
          <a:lstStyle>
            <a:lvl1pPr marL="0" indent="0" algn="ctr">
              <a:lnSpc>
                <a:spcPct val="12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pic>
        <p:nvPicPr>
          <p:cNvPr id="1026" name="Picture 2" descr="喜んでガッツポーズをする新社会人のシンプルタッチのイラスト素材">
            <a:extLst>
              <a:ext uri="{FF2B5EF4-FFF2-40B4-BE49-F238E27FC236}">
                <a16:creationId xmlns:a16="http://schemas.microsoft.com/office/drawing/2014/main" id="{1C4B8E32-C8F6-A77E-3ED0-42CE608A89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08068" y="1484784"/>
            <a:ext cx="3875112" cy="415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3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ブランク（サブカラー｜無彩色）">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accent6">
              <a:lumMod val="20000"/>
              <a:lumOff val="80000"/>
            </a:schemeClr>
          </a:solidFill>
          <a:ln>
            <a:noFill/>
          </a:ln>
          <a:effectLst/>
        </p:spPr>
        <p:txBody>
          <a:bodyPr lIns="0" tIns="0" rIns="0" bIns="0" anchor="ctr">
            <a:noAutofit/>
          </a:bodyPr>
          <a:lstStyle/>
          <a:p>
            <a:endParaRPr lang="ja-JP" altLang="en-US" sz="1799"/>
          </a:p>
        </p:txBody>
      </p:sp>
      <p:sp>
        <p:nvSpPr>
          <p:cNvPr id="3" name="タイトル 2">
            <a:extLst>
              <a:ext uri="{FF2B5EF4-FFF2-40B4-BE49-F238E27FC236}">
                <a16:creationId xmlns:a16="http://schemas.microsoft.com/office/drawing/2014/main" id="{480A0A7D-BAE1-4625-B950-E4C38A13B2A2}"/>
              </a:ext>
            </a:extLst>
          </p:cNvPr>
          <p:cNvSpPr>
            <a:spLocks noGrp="1"/>
          </p:cNvSpPr>
          <p:nvPr>
            <p:ph type="title"/>
          </p:nvPr>
        </p:nvSpPr>
        <p:spPr/>
        <p:txBody>
          <a:bodyPr/>
          <a:lstStyle/>
          <a:p>
            <a:r>
              <a:rPr kumimoji="1" lang="ja-JP" altLang="en-US"/>
              <a:t>マスター タイトルの書式設定</a:t>
            </a:r>
          </a:p>
        </p:txBody>
      </p:sp>
      <p:sp>
        <p:nvSpPr>
          <p:cNvPr id="4" name="フッター プレースホルダー 3">
            <a:extLst>
              <a:ext uri="{FF2B5EF4-FFF2-40B4-BE49-F238E27FC236}">
                <a16:creationId xmlns:a16="http://schemas.microsoft.com/office/drawing/2014/main" id="{EB905AC4-E63C-4FC1-B2BC-9CF537226ACD}"/>
              </a:ext>
            </a:extLst>
          </p:cNvPr>
          <p:cNvSpPr>
            <a:spLocks noGrp="1"/>
          </p:cNvSpPr>
          <p:nvPr>
            <p:ph type="ftr" sz="quarter" idx="10"/>
          </p:nvPr>
        </p:nvSpPr>
        <p:spPr/>
        <p:txBody>
          <a:bodyPr/>
          <a:lstStyle/>
          <a:p>
            <a:r>
              <a:rPr lang="en-US" altLang="ja-JP"/>
              <a:t>© T.S.Networks, Ltd.</a:t>
            </a:r>
            <a:endParaRPr lang="ja-JP" altLang="en-US" dirty="0"/>
          </a:p>
        </p:txBody>
      </p:sp>
      <p:sp>
        <p:nvSpPr>
          <p:cNvPr id="5" name="スライド番号プレースホルダー 4">
            <a:extLst>
              <a:ext uri="{FF2B5EF4-FFF2-40B4-BE49-F238E27FC236}">
                <a16:creationId xmlns:a16="http://schemas.microsoft.com/office/drawing/2014/main" id="{DD7AB175-7137-495A-BD7F-8CFF85DB2477}"/>
              </a:ext>
            </a:extLst>
          </p:cNvPr>
          <p:cNvSpPr>
            <a:spLocks noGrp="1"/>
          </p:cNvSpPr>
          <p:nvPr>
            <p:ph type="sldNum" sz="quarter" idx="11"/>
          </p:nvPr>
        </p:nvSpPr>
        <p:spPr/>
        <p:txBody>
          <a:body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069049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ブランク（サブカラー｜メイン）">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bg2"/>
          </a:solidFill>
          <a:ln>
            <a:noFill/>
          </a:ln>
          <a:effectLst/>
        </p:spPr>
        <p:txBody>
          <a:bodyPr lIns="0" tIns="0" rIns="0" bIns="0" anchor="ctr">
            <a:noAutofit/>
          </a:bodyPr>
          <a:lstStyle/>
          <a:p>
            <a:endParaRPr lang="ja-JP" altLang="en-US" sz="1799"/>
          </a:p>
        </p:txBody>
      </p:sp>
      <p:sp>
        <p:nvSpPr>
          <p:cNvPr id="3" name="タイトル 2">
            <a:extLst>
              <a:ext uri="{FF2B5EF4-FFF2-40B4-BE49-F238E27FC236}">
                <a16:creationId xmlns:a16="http://schemas.microsoft.com/office/drawing/2014/main" id="{926B92A0-EDED-4536-9E58-2FBD4765E5B9}"/>
              </a:ext>
            </a:extLst>
          </p:cNvPr>
          <p:cNvSpPr>
            <a:spLocks noGrp="1"/>
          </p:cNvSpPr>
          <p:nvPr>
            <p:ph type="title"/>
          </p:nvPr>
        </p:nvSpPr>
        <p:spPr/>
        <p:txBody>
          <a:bodyPr/>
          <a:lstStyle>
            <a:lvl1pPr>
              <a:defRPr>
                <a:solidFill>
                  <a:schemeClr val="tx2"/>
                </a:solidFill>
              </a:defRPr>
            </a:lvl1p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3773A276-5A07-4C72-BB63-F049B1756F7F}"/>
              </a:ext>
            </a:extLst>
          </p:cNvPr>
          <p:cNvSpPr>
            <a:spLocks noGrp="1"/>
          </p:cNvSpPr>
          <p:nvPr>
            <p:ph type="ftr" sz="quarter" idx="10"/>
          </p:nvPr>
        </p:nvSpPr>
        <p:spPr/>
        <p:txBody>
          <a:bodyPr/>
          <a:lstStyle>
            <a:lvl1pPr>
              <a:defRPr>
                <a:solidFill>
                  <a:schemeClr val="tx2"/>
                </a:solidFill>
              </a:defRPr>
            </a:lvl1pPr>
          </a:lstStyle>
          <a:p>
            <a:r>
              <a:rPr lang="en-US" altLang="ja-JP"/>
              <a:t>© T.S.Networks, Ltd.</a:t>
            </a:r>
            <a:endParaRPr lang="ja-JP" altLang="en-US" dirty="0"/>
          </a:p>
        </p:txBody>
      </p:sp>
      <p:sp>
        <p:nvSpPr>
          <p:cNvPr id="5" name="スライド番号プレースホルダー 4">
            <a:extLst>
              <a:ext uri="{FF2B5EF4-FFF2-40B4-BE49-F238E27FC236}">
                <a16:creationId xmlns:a16="http://schemas.microsoft.com/office/drawing/2014/main" id="{7C934225-B3D1-4850-857E-182D81C55F29}"/>
              </a:ext>
            </a:extLst>
          </p:cNvPr>
          <p:cNvSpPr>
            <a:spLocks noGrp="1"/>
          </p:cNvSpPr>
          <p:nvPr>
            <p:ph type="sldNum" sz="quarter" idx="11"/>
          </p:nvPr>
        </p:nvSpPr>
        <p:spPr/>
        <p:txBody>
          <a:bodyPr/>
          <a:lstStyle>
            <a:lvl1pPr>
              <a:defRPr>
                <a:solidFill>
                  <a:schemeClr val="tx2"/>
                </a:solidFill>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2819115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ブランク（メインカラー）">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1799"/>
          </a:p>
        </p:txBody>
      </p:sp>
      <p:sp>
        <p:nvSpPr>
          <p:cNvPr id="3" name="タイトル 2">
            <a:extLst>
              <a:ext uri="{FF2B5EF4-FFF2-40B4-BE49-F238E27FC236}">
                <a16:creationId xmlns:a16="http://schemas.microsoft.com/office/drawing/2014/main" id="{914F7458-3811-4411-A9E0-A6A5FC4B0F7B}"/>
              </a:ext>
            </a:extLst>
          </p:cNvPr>
          <p:cNvSpPr>
            <a:spLocks noGrp="1"/>
          </p:cNvSpPr>
          <p:nvPr>
            <p:ph type="title"/>
          </p:nvPr>
        </p:nvSpPr>
        <p:spPr bwMode="gray"/>
        <p:txBody>
          <a:bodyPr/>
          <a:lstStyle>
            <a:lvl1pPr>
              <a:defRPr>
                <a:solidFill>
                  <a:schemeClr val="bg1"/>
                </a:solidFill>
              </a:defRPr>
            </a:lvl1p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AD3B8F83-2622-4E21-9752-B2AD52695183}"/>
              </a:ext>
            </a:extLst>
          </p:cNvPr>
          <p:cNvSpPr>
            <a:spLocks noGrp="1"/>
          </p:cNvSpPr>
          <p:nvPr>
            <p:ph type="ftr" sz="quarter" idx="10"/>
          </p:nvPr>
        </p:nvSpPr>
        <p:spPr bwMode="gray"/>
        <p:txBody>
          <a:bodyPr/>
          <a:lstStyle>
            <a:lvl1pPr>
              <a:defRPr>
                <a:solidFill>
                  <a:schemeClr val="bg1"/>
                </a:solidFill>
              </a:defRPr>
            </a:lvl1pPr>
          </a:lstStyle>
          <a:p>
            <a:r>
              <a:rPr lang="en-US" altLang="ja-JP"/>
              <a:t>© T.S.Networks, Ltd.</a:t>
            </a:r>
            <a:endParaRPr lang="ja-JP" altLang="en-US" dirty="0"/>
          </a:p>
        </p:txBody>
      </p:sp>
      <p:sp>
        <p:nvSpPr>
          <p:cNvPr id="5" name="スライド番号プレースホルダー 4">
            <a:extLst>
              <a:ext uri="{FF2B5EF4-FFF2-40B4-BE49-F238E27FC236}">
                <a16:creationId xmlns:a16="http://schemas.microsoft.com/office/drawing/2014/main" id="{817626CC-A741-4F6E-8DF7-50139980DCDD}"/>
              </a:ext>
            </a:extLst>
          </p:cNvPr>
          <p:cNvSpPr>
            <a:spLocks noGrp="1"/>
          </p:cNvSpPr>
          <p:nvPr>
            <p:ph type="sldNum" sz="quarter" idx="11"/>
          </p:nvPr>
        </p:nvSpPr>
        <p:spPr bwMode="gray"/>
        <p:txBody>
          <a:bodyPr/>
          <a:lstStyle>
            <a:lvl1pPr>
              <a:defRPr>
                <a:solidFill>
                  <a:schemeClr val="bg1"/>
                </a:solidFill>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ブランク（無彩色）">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1"/>
          </a:solidFill>
          <a:ln>
            <a:noFill/>
          </a:ln>
          <a:effectLst/>
        </p:spPr>
        <p:txBody>
          <a:bodyPr lIns="0" tIns="0" rIns="0" bIns="0" anchor="ctr">
            <a:noAutofit/>
          </a:bodyPr>
          <a:lstStyle/>
          <a:p>
            <a:endParaRPr lang="ja-JP" altLang="en-US" sz="1799"/>
          </a:p>
        </p:txBody>
      </p:sp>
      <p:sp>
        <p:nvSpPr>
          <p:cNvPr id="3" name="フッター プレースホルダー 2">
            <a:extLst>
              <a:ext uri="{FF2B5EF4-FFF2-40B4-BE49-F238E27FC236}">
                <a16:creationId xmlns:a16="http://schemas.microsoft.com/office/drawing/2014/main" id="{45C10651-325F-4FB9-A135-70BFA6055CC7}"/>
              </a:ext>
            </a:extLst>
          </p:cNvPr>
          <p:cNvSpPr>
            <a:spLocks noGrp="1"/>
          </p:cNvSpPr>
          <p:nvPr>
            <p:ph type="ftr" sz="quarter" idx="10"/>
          </p:nvPr>
        </p:nvSpPr>
        <p:spPr bwMode="gray"/>
        <p:txBody>
          <a:bodyPr/>
          <a:lstStyle>
            <a:lvl1pPr>
              <a:defRPr>
                <a:solidFill>
                  <a:schemeClr val="bg1"/>
                </a:solidFill>
              </a:defRPr>
            </a:lvl1p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3C4AB77E-F94E-4A0E-B493-C443A1D33A5C}"/>
              </a:ext>
            </a:extLst>
          </p:cNvPr>
          <p:cNvSpPr>
            <a:spLocks noGrp="1"/>
          </p:cNvSpPr>
          <p:nvPr>
            <p:ph type="sldNum" sz="quarter" idx="11"/>
          </p:nvPr>
        </p:nvSpPr>
        <p:spPr bwMode="gray"/>
        <p:txBody>
          <a:bodyPr/>
          <a:lstStyle>
            <a:lvl1pPr>
              <a:defRPr>
                <a:solidFill>
                  <a:schemeClr val="bg1"/>
                </a:solidFill>
              </a:defRPr>
            </a:lvl1pPr>
          </a:lstStyle>
          <a:p>
            <a:fld id="{FB3508C7-2FE0-4945-9CBD-863E05F850D2}" type="slidenum">
              <a:rPr lang="ja-JP" altLang="en-US" smtClean="0"/>
              <a:pPr/>
              <a:t>‹#›</a:t>
            </a:fld>
            <a:endParaRPr lang="ja-JP" altLang="en-US" dirty="0"/>
          </a:p>
        </p:txBody>
      </p:sp>
      <p:sp>
        <p:nvSpPr>
          <p:cNvPr id="5" name="タイトル 4">
            <a:extLst>
              <a:ext uri="{FF2B5EF4-FFF2-40B4-BE49-F238E27FC236}">
                <a16:creationId xmlns:a16="http://schemas.microsoft.com/office/drawing/2014/main" id="{C8D07CF8-40DD-4A95-8FC1-F5D0A8B7353E}"/>
              </a:ext>
            </a:extLst>
          </p:cNvPr>
          <p:cNvSpPr>
            <a:spLocks noGrp="1"/>
          </p:cNvSpPr>
          <p:nvPr>
            <p:ph type="title"/>
          </p:nvPr>
        </p:nvSpPr>
        <p:spPr bwMode="gray"/>
        <p:txBody>
          <a:bodyP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1077864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ブランク（ブラック）">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1799"/>
          </a:p>
        </p:txBody>
      </p:sp>
      <p:sp>
        <p:nvSpPr>
          <p:cNvPr id="3" name="タイトル 2">
            <a:extLst>
              <a:ext uri="{FF2B5EF4-FFF2-40B4-BE49-F238E27FC236}">
                <a16:creationId xmlns:a16="http://schemas.microsoft.com/office/drawing/2014/main" id="{43E49A9F-23EA-4411-8ADD-28B41C64627B}"/>
              </a:ext>
            </a:extLst>
          </p:cNvPr>
          <p:cNvSpPr>
            <a:spLocks noGrp="1"/>
          </p:cNvSpPr>
          <p:nvPr>
            <p:ph type="title"/>
          </p:nvPr>
        </p:nvSpPr>
        <p:spPr bwMode="gray"/>
        <p:txBody>
          <a:bodyPr/>
          <a:lstStyle>
            <a:lvl1pPr>
              <a:defRPr>
                <a:solidFill>
                  <a:schemeClr val="bg1"/>
                </a:solidFill>
              </a:defRPr>
            </a:lvl1p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26C5FE16-A2DE-473F-AC61-49592F55CE9B}"/>
              </a:ext>
            </a:extLst>
          </p:cNvPr>
          <p:cNvSpPr>
            <a:spLocks noGrp="1"/>
          </p:cNvSpPr>
          <p:nvPr>
            <p:ph type="ftr" sz="quarter" idx="10"/>
          </p:nvPr>
        </p:nvSpPr>
        <p:spPr bwMode="gray"/>
        <p:txBody>
          <a:bodyPr/>
          <a:lstStyle>
            <a:lvl1pPr>
              <a:defRPr>
                <a:solidFill>
                  <a:schemeClr val="bg1"/>
                </a:solidFill>
              </a:defRPr>
            </a:lvl1pPr>
          </a:lstStyle>
          <a:p>
            <a:r>
              <a:rPr lang="en-US" altLang="ja-JP"/>
              <a:t>© T.S.Networks, Ltd.</a:t>
            </a:r>
            <a:endParaRPr lang="ja-JP" altLang="en-US" dirty="0"/>
          </a:p>
        </p:txBody>
      </p:sp>
      <p:sp>
        <p:nvSpPr>
          <p:cNvPr id="5" name="スライド番号プレースホルダー 4">
            <a:extLst>
              <a:ext uri="{FF2B5EF4-FFF2-40B4-BE49-F238E27FC236}">
                <a16:creationId xmlns:a16="http://schemas.microsoft.com/office/drawing/2014/main" id="{9F4B76CF-DE85-4A94-8D19-AFDF758ED333}"/>
              </a:ext>
            </a:extLst>
          </p:cNvPr>
          <p:cNvSpPr>
            <a:spLocks noGrp="1"/>
          </p:cNvSpPr>
          <p:nvPr>
            <p:ph type="sldNum" sz="quarter" idx="11"/>
          </p:nvPr>
        </p:nvSpPr>
        <p:spPr bwMode="gray"/>
        <p:txBody>
          <a:bodyPr/>
          <a:lstStyle>
            <a:lvl1pPr>
              <a:defRPr>
                <a:solidFill>
                  <a:schemeClr val="bg1"/>
                </a:solidFill>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6453511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06F3A714-952D-4B82-9300-94D328F5BEB6}"/>
              </a:ext>
            </a:extLst>
          </p:cNvPr>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1799"/>
          </a:p>
        </p:txBody>
      </p:sp>
      <p:sp>
        <p:nvSpPr>
          <p:cNvPr id="4" name="フッター プレースホルダー 3">
            <a:extLst>
              <a:ext uri="{FF2B5EF4-FFF2-40B4-BE49-F238E27FC236}">
                <a16:creationId xmlns:a16="http://schemas.microsoft.com/office/drawing/2014/main" id="{ABC2F38E-115D-473A-AA13-8CACDAC40710}"/>
              </a:ext>
            </a:extLst>
          </p:cNvPr>
          <p:cNvSpPr>
            <a:spLocks noGrp="1"/>
          </p:cNvSpPr>
          <p:nvPr>
            <p:ph type="ftr" sz="quarter" idx="10"/>
          </p:nvPr>
        </p:nvSpPr>
        <p:spPr bwMode="gray"/>
        <p:txBody>
          <a:bodyPr/>
          <a:lstStyle>
            <a:lvl1pPr>
              <a:defRPr>
                <a:solidFill>
                  <a:schemeClr val="tx1">
                    <a:alpha val="0"/>
                  </a:schemeClr>
                </a:solidFill>
              </a:defRPr>
            </a:lvl1pPr>
          </a:lstStyle>
          <a:p>
            <a:r>
              <a:rPr lang="en-US" altLang="ja-JP" dirty="0"/>
              <a:t>© Presentation Design</a:t>
            </a:r>
            <a:endParaRPr lang="ja-JP" altLang="en-US" dirty="0"/>
          </a:p>
        </p:txBody>
      </p:sp>
      <p:sp>
        <p:nvSpPr>
          <p:cNvPr id="8" name="スライド番号プレースホルダー 7">
            <a:extLst>
              <a:ext uri="{FF2B5EF4-FFF2-40B4-BE49-F238E27FC236}">
                <a16:creationId xmlns:a16="http://schemas.microsoft.com/office/drawing/2014/main" id="{49F1AAF4-136B-49B5-8509-D8D6F5305E14}"/>
              </a:ext>
            </a:extLst>
          </p:cNvPr>
          <p:cNvSpPr>
            <a:spLocks noGrp="1"/>
          </p:cNvSpPr>
          <p:nvPr>
            <p:ph type="sldNum" sz="quarter" idx="11"/>
          </p:nvPr>
        </p:nvSpPr>
        <p:spPr bwMode="gray"/>
        <p:txBody>
          <a:bodyPr/>
          <a:lstStyle>
            <a:lvl1pPr>
              <a:defRPr>
                <a:solidFill>
                  <a:schemeClr val="tx1">
                    <a:alpha val="0"/>
                  </a:schemeClr>
                </a:solidFill>
              </a:defRPr>
            </a:lvl1pPr>
          </a:lstStyle>
          <a:p>
            <a:fld id="{FB3508C7-2FE0-4945-9CBD-863E05F850D2}" type="slidenum">
              <a:rPr lang="ja-JP" altLang="en-US" smtClean="0"/>
              <a:pPr/>
              <a:t>‹#›</a:t>
            </a:fld>
            <a:endParaRPr lang="ja-JP" altLang="en-US" dirty="0"/>
          </a:p>
        </p:txBody>
      </p:sp>
      <p:sp>
        <p:nvSpPr>
          <p:cNvPr id="2" name="タイトル 1"/>
          <p:cNvSpPr>
            <a:spLocks noGrp="1"/>
          </p:cNvSpPr>
          <p:nvPr>
            <p:ph type="ctrTitle"/>
          </p:nvPr>
        </p:nvSpPr>
        <p:spPr bwMode="gray">
          <a:xfrm>
            <a:off x="876072" y="3085888"/>
            <a:ext cx="10439856" cy="677108"/>
          </a:xfrm>
        </p:spPr>
        <p:txBody>
          <a:bodyPr wrap="square" anchor="t" anchorCtr="0">
            <a:spAutoFit/>
          </a:bodyPr>
          <a:lstStyle>
            <a:lvl1pPr algn="ctr">
              <a:lnSpc>
                <a:spcPct val="110000"/>
              </a:lnSpc>
              <a:defRPr sz="4000" b="1">
                <a:solidFill>
                  <a:schemeClr val="bg1"/>
                </a:solidFill>
              </a:defRPr>
            </a:lvl1pPr>
          </a:lstStyle>
          <a:p>
            <a:r>
              <a:rPr kumimoji="1" lang="ja-JP" altLang="en-US" dirty="0"/>
              <a:t>マスター タイトルの書式設定</a:t>
            </a:r>
          </a:p>
        </p:txBody>
      </p:sp>
      <p:sp>
        <p:nvSpPr>
          <p:cNvPr id="6" name="直角三角形 5">
            <a:extLst>
              <a:ext uri="{FF2B5EF4-FFF2-40B4-BE49-F238E27FC236}">
                <a16:creationId xmlns:a16="http://schemas.microsoft.com/office/drawing/2014/main" id="{52FC0CF8-3490-445C-AAD8-397B8EBA657E}"/>
              </a:ext>
            </a:extLst>
          </p:cNvPr>
          <p:cNvSpPr>
            <a:spLocks noChangeAspect="1"/>
          </p:cNvSpPr>
          <p:nvPr userDrawn="1"/>
        </p:nvSpPr>
        <p:spPr bwMode="gray">
          <a:xfrm flipV="1">
            <a:off x="0" y="0"/>
            <a:ext cx="828000" cy="828000"/>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7" name="直角三角形 6">
            <a:extLst>
              <a:ext uri="{FF2B5EF4-FFF2-40B4-BE49-F238E27FC236}">
                <a16:creationId xmlns:a16="http://schemas.microsoft.com/office/drawing/2014/main" id="{744DC4E6-6F7C-47AB-8546-70F237955C94}"/>
              </a:ext>
            </a:extLst>
          </p:cNvPr>
          <p:cNvSpPr>
            <a:spLocks noChangeAspect="1"/>
          </p:cNvSpPr>
          <p:nvPr userDrawn="1"/>
        </p:nvSpPr>
        <p:spPr bwMode="gray">
          <a:xfrm flipH="1">
            <a:off x="11364000" y="6030000"/>
            <a:ext cx="828000" cy="828000"/>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448147302"/>
      </p:ext>
    </p:extLst>
  </p:cSld>
  <p:clrMapOvr>
    <a:masterClrMapping/>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551384" y="620688"/>
            <a:ext cx="4341544" cy="517761"/>
          </a:xfrm>
        </p:spPr>
        <p:txBody>
          <a:bodyPr/>
          <a:lstStyle>
            <a:lvl1pPr>
              <a:lnSpc>
                <a:spcPct val="110000"/>
              </a:lnSpc>
              <a:defRPr sz="4400" b="1">
                <a:solidFill>
                  <a:schemeClr val="tx2"/>
                </a:solidFill>
              </a:defRPr>
            </a:lvl1pPr>
          </a:lstStyle>
          <a:p>
            <a:r>
              <a:rPr kumimoji="1" lang="ja-JP" altLang="en-US"/>
              <a:t>マスター タイトルの書式設定</a:t>
            </a:r>
            <a:endParaRPr kumimoji="1" lang="ja-JP" altLang="en-US" dirty="0"/>
          </a:p>
        </p:txBody>
      </p:sp>
      <p:sp>
        <p:nvSpPr>
          <p:cNvPr id="4" name="フッター プレースホルダー 3">
            <a:extLst>
              <a:ext uri="{FF2B5EF4-FFF2-40B4-BE49-F238E27FC236}">
                <a16:creationId xmlns:a16="http://schemas.microsoft.com/office/drawing/2014/main" id="{778D3866-6216-4C8A-916E-396710976F79}"/>
              </a:ext>
            </a:extLst>
          </p:cNvPr>
          <p:cNvSpPr>
            <a:spLocks noGrp="1"/>
          </p:cNvSpPr>
          <p:nvPr>
            <p:ph type="ftr" sz="quarter" idx="10"/>
          </p:nvPr>
        </p:nvSpPr>
        <p:spPr/>
        <p:txBody>
          <a:bodyPr/>
          <a:lstStyle/>
          <a:p>
            <a:r>
              <a:rPr lang="en-US" altLang="ja-JP"/>
              <a:t>© T.S.Networks, Ltd.</a:t>
            </a:r>
            <a:endParaRPr lang="ja-JP" altLang="en-US" dirty="0"/>
          </a:p>
        </p:txBody>
      </p:sp>
      <p:sp>
        <p:nvSpPr>
          <p:cNvPr id="5" name="スライド番号プレースホルダー 4">
            <a:extLst>
              <a:ext uri="{FF2B5EF4-FFF2-40B4-BE49-F238E27FC236}">
                <a16:creationId xmlns:a16="http://schemas.microsoft.com/office/drawing/2014/main" id="{10EE96AC-D8C9-4416-968E-5D8A2D44A33F}"/>
              </a:ext>
            </a:extLst>
          </p:cNvPr>
          <p:cNvSpPr>
            <a:spLocks noGrp="1"/>
          </p:cNvSpPr>
          <p:nvPr>
            <p:ph type="sldNum" sz="quarter" idx="11"/>
          </p:nvPr>
        </p:nvSpPr>
        <p:spPr/>
        <p:txBody>
          <a:body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093928165"/>
      </p:ext>
    </p:extLst>
  </p:cSld>
  <p:clrMapOvr>
    <a:masterClrMapping/>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目次">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551384" y="620688"/>
            <a:ext cx="4341544" cy="517761"/>
          </a:xfrm>
        </p:spPr>
        <p:txBody>
          <a:bodyPr/>
          <a:lstStyle>
            <a:lvl1pPr>
              <a:lnSpc>
                <a:spcPct val="110000"/>
              </a:lnSpc>
              <a:defRPr sz="4400" b="1">
                <a:solidFill>
                  <a:srgbClr val="F4F4F4"/>
                </a:solidFill>
              </a:defRPr>
            </a:lvl1pPr>
          </a:lstStyle>
          <a:p>
            <a:r>
              <a:rPr kumimoji="1" lang="ja-JP" altLang="en-US"/>
              <a:t>マスター タイトルの書式設定</a:t>
            </a:r>
            <a:endParaRPr kumimoji="1" lang="ja-JP" altLang="en-US" dirty="0"/>
          </a:p>
        </p:txBody>
      </p:sp>
      <p:sp>
        <p:nvSpPr>
          <p:cNvPr id="4" name="フッター プレースホルダー 3">
            <a:extLst>
              <a:ext uri="{FF2B5EF4-FFF2-40B4-BE49-F238E27FC236}">
                <a16:creationId xmlns:a16="http://schemas.microsoft.com/office/drawing/2014/main" id="{778D3866-6216-4C8A-916E-396710976F79}"/>
              </a:ext>
            </a:extLst>
          </p:cNvPr>
          <p:cNvSpPr>
            <a:spLocks noGrp="1"/>
          </p:cNvSpPr>
          <p:nvPr>
            <p:ph type="ftr" sz="quarter" idx="10"/>
          </p:nvPr>
        </p:nvSpPr>
        <p:spPr/>
        <p:txBody>
          <a:bodyPr/>
          <a:lstStyle>
            <a:lvl1pPr>
              <a:defRPr>
                <a:solidFill>
                  <a:srgbClr val="F4F4F4"/>
                </a:solidFill>
              </a:defRPr>
            </a:lvl1pPr>
          </a:lstStyle>
          <a:p>
            <a:r>
              <a:rPr lang="en-US" altLang="ja-JP"/>
              <a:t>© T.S.Networks, Ltd.</a:t>
            </a:r>
            <a:endParaRPr lang="ja-JP" altLang="en-US" dirty="0"/>
          </a:p>
        </p:txBody>
      </p:sp>
      <p:sp>
        <p:nvSpPr>
          <p:cNvPr id="5" name="スライド番号プレースホルダー 4">
            <a:extLst>
              <a:ext uri="{FF2B5EF4-FFF2-40B4-BE49-F238E27FC236}">
                <a16:creationId xmlns:a16="http://schemas.microsoft.com/office/drawing/2014/main" id="{10EE96AC-D8C9-4416-968E-5D8A2D44A33F}"/>
              </a:ext>
            </a:extLst>
          </p:cNvPr>
          <p:cNvSpPr>
            <a:spLocks noGrp="1"/>
          </p:cNvSpPr>
          <p:nvPr>
            <p:ph type="sldNum" sz="quarter" idx="11"/>
          </p:nvPr>
        </p:nvSpPr>
        <p:spPr/>
        <p:txBody>
          <a:bodyPr/>
          <a:lstStyle>
            <a:lvl1pPr>
              <a:defRPr>
                <a:solidFill>
                  <a:srgbClr val="F4F4F4"/>
                </a:solidFill>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875502"/>
      </p:ext>
    </p:extLst>
  </p:cSld>
  <p:clrMapOvr>
    <a:masterClrMapping/>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中扉">
    <p:spTree>
      <p:nvGrpSpPr>
        <p:cNvPr id="1" name=""/>
        <p:cNvGrpSpPr/>
        <p:nvPr/>
      </p:nvGrpSpPr>
      <p:grpSpPr>
        <a:xfrm>
          <a:off x="0" y="0"/>
          <a:ext cx="0" cy="0"/>
          <a:chOff x="0" y="0"/>
          <a:chExt cx="0" cy="0"/>
        </a:xfrm>
      </p:grpSpPr>
      <p:sp>
        <p:nvSpPr>
          <p:cNvPr id="8" name="Rectangle 6"/>
          <p:cNvSpPr>
            <a:spLocks noChangeArrowheads="1"/>
          </p:cNvSpPr>
          <p:nvPr userDrawn="1"/>
        </p:nvSpPr>
        <p:spPr bwMode="gray">
          <a:xfrm>
            <a:off x="0" y="0"/>
            <a:ext cx="12192000" cy="6858000"/>
          </a:xfrm>
          <a:prstGeom prst="rect">
            <a:avLst/>
          </a:prstGeom>
          <a:solidFill>
            <a:schemeClr val="bg2"/>
          </a:solidFill>
          <a:ln>
            <a:noFill/>
          </a:ln>
          <a:effectLst/>
        </p:spPr>
        <p:txBody>
          <a:bodyPr lIns="0" tIns="0" rIns="0" bIns="0" anchor="ctr">
            <a:noAutofit/>
          </a:bodyPr>
          <a:lstStyle/>
          <a:p>
            <a:endParaRPr lang="ja-JP" altLang="en-US" sz="1799"/>
          </a:p>
        </p:txBody>
      </p:sp>
      <p:sp>
        <p:nvSpPr>
          <p:cNvPr id="7" name="Rectangle 6"/>
          <p:cNvSpPr>
            <a:spLocks noChangeArrowheads="1"/>
          </p:cNvSpPr>
          <p:nvPr/>
        </p:nvSpPr>
        <p:spPr bwMode="gray">
          <a:xfrm>
            <a:off x="0" y="0"/>
            <a:ext cx="12192000" cy="6858000"/>
          </a:xfrm>
          <a:prstGeom prst="rect">
            <a:avLst/>
          </a:prstGeom>
          <a:solidFill>
            <a:schemeClr val="bg2"/>
          </a:solidFill>
          <a:ln>
            <a:noFill/>
          </a:ln>
          <a:effectLst/>
        </p:spPr>
        <p:txBody>
          <a:bodyPr lIns="0" tIns="0" rIns="0" bIns="0" anchor="ctr">
            <a:noAutofit/>
          </a:bodyPr>
          <a:lstStyle/>
          <a:p>
            <a:endParaRPr lang="ja-JP" altLang="en-US" sz="1799"/>
          </a:p>
        </p:txBody>
      </p:sp>
      <p:sp>
        <p:nvSpPr>
          <p:cNvPr id="2" name="タイトル 1"/>
          <p:cNvSpPr>
            <a:spLocks noGrp="1"/>
          </p:cNvSpPr>
          <p:nvPr>
            <p:ph type="title"/>
          </p:nvPr>
        </p:nvSpPr>
        <p:spPr>
          <a:xfrm>
            <a:off x="778486" y="2945133"/>
            <a:ext cx="10635028" cy="931738"/>
          </a:xfrm>
          <a:ln w="6350">
            <a:solidFill>
              <a:schemeClr val="tx2"/>
            </a:solidFill>
          </a:ln>
        </p:spPr>
        <p:txBody>
          <a:bodyPr wrap="square" lIns="251999" tIns="251999" rIns="251999" bIns="180000">
            <a:spAutoFit/>
          </a:bodyPr>
          <a:lstStyle>
            <a:lvl1pPr algn="ctr">
              <a:lnSpc>
                <a:spcPct val="120000"/>
              </a:lnSpc>
              <a:defRPr sz="2799">
                <a:solidFill>
                  <a:schemeClr val="tx2"/>
                </a:solidFill>
              </a:defRPr>
            </a:lvl1pPr>
          </a:lstStyle>
          <a:p>
            <a:r>
              <a:rPr kumimoji="1" lang="ja-JP" altLang="en-US" dirty="0"/>
              <a:t>マスター タイトルの書式設定</a:t>
            </a:r>
          </a:p>
        </p:txBody>
      </p:sp>
      <p:sp>
        <p:nvSpPr>
          <p:cNvPr id="5" name="フッター プレースホルダー 4">
            <a:extLst>
              <a:ext uri="{FF2B5EF4-FFF2-40B4-BE49-F238E27FC236}">
                <a16:creationId xmlns:a16="http://schemas.microsoft.com/office/drawing/2014/main" id="{34797D66-6B2B-45E3-BE20-BAAF90820DE9}"/>
              </a:ext>
            </a:extLst>
          </p:cNvPr>
          <p:cNvSpPr>
            <a:spLocks noGrp="1"/>
          </p:cNvSpPr>
          <p:nvPr>
            <p:ph type="ftr" sz="quarter" idx="10"/>
          </p:nvPr>
        </p:nvSpPr>
        <p:spPr/>
        <p:txBody>
          <a:bodyPr/>
          <a:lstStyle>
            <a:lvl1pPr>
              <a:defRPr>
                <a:solidFill>
                  <a:schemeClr val="tx2"/>
                </a:solidFill>
              </a:defRPr>
            </a:lvl1pPr>
          </a:lstStyle>
          <a:p>
            <a:r>
              <a:rPr lang="en-US" altLang="ja-JP"/>
              <a:t>© T.S.Networks, Ltd.</a:t>
            </a:r>
            <a:endParaRPr lang="ja-JP" altLang="en-US" dirty="0"/>
          </a:p>
        </p:txBody>
      </p:sp>
      <p:sp>
        <p:nvSpPr>
          <p:cNvPr id="6" name="スライド番号プレースホルダー 5">
            <a:extLst>
              <a:ext uri="{FF2B5EF4-FFF2-40B4-BE49-F238E27FC236}">
                <a16:creationId xmlns:a16="http://schemas.microsoft.com/office/drawing/2014/main" id="{D32ECE19-D8AD-4E50-B2B3-CF83747DBC1B}"/>
              </a:ext>
            </a:extLst>
          </p:cNvPr>
          <p:cNvSpPr>
            <a:spLocks noGrp="1"/>
          </p:cNvSpPr>
          <p:nvPr>
            <p:ph type="sldNum" sz="quarter" idx="11"/>
          </p:nvPr>
        </p:nvSpPr>
        <p:spPr/>
        <p:txBody>
          <a:bodyPr/>
          <a:lstStyle>
            <a:lvl1pPr>
              <a:defRPr>
                <a:solidFill>
                  <a:schemeClr val="tx2"/>
                </a:solidFill>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コンテンツ｜2分割">
    <p:spTree>
      <p:nvGrpSpPr>
        <p:cNvPr id="1" name=""/>
        <p:cNvGrpSpPr/>
        <p:nvPr/>
      </p:nvGrpSpPr>
      <p:grpSpPr>
        <a:xfrm>
          <a:off x="0" y="0"/>
          <a:ext cx="0" cy="0"/>
          <a:chOff x="0" y="0"/>
          <a:chExt cx="0" cy="0"/>
        </a:xfrm>
      </p:grpSpPr>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799"/>
          </a:p>
        </p:txBody>
      </p:sp>
      <p:sp>
        <p:nvSpPr>
          <p:cNvPr id="2" name="タイトル 1">
            <a:extLst>
              <a:ext uri="{FF2B5EF4-FFF2-40B4-BE49-F238E27FC236}">
                <a16:creationId xmlns:a16="http://schemas.microsoft.com/office/drawing/2014/main" id="{DCA3C225-AC47-4EF6-8947-ADB1A48D8007}"/>
              </a:ext>
            </a:extLst>
          </p:cNvPr>
          <p:cNvSpPr>
            <a:spLocks noGrp="1"/>
          </p:cNvSpPr>
          <p:nvPr>
            <p:ph type="title"/>
          </p:nvPr>
        </p:nvSpPr>
        <p:spPr/>
        <p:txBody>
          <a:bodyPr/>
          <a:lstStyle/>
          <a:p>
            <a:r>
              <a:rPr kumimoji="1" lang="ja-JP" altLang="en-US"/>
              <a:t>マスター タイトルの書式設定</a:t>
            </a:r>
          </a:p>
        </p:txBody>
      </p:sp>
      <p:sp>
        <p:nvSpPr>
          <p:cNvPr id="5" name="フッター プレースホルダー 4">
            <a:extLst>
              <a:ext uri="{FF2B5EF4-FFF2-40B4-BE49-F238E27FC236}">
                <a16:creationId xmlns:a16="http://schemas.microsoft.com/office/drawing/2014/main" id="{F513AE47-FD4C-43E4-9ABA-F22918219A18}"/>
              </a:ext>
            </a:extLst>
          </p:cNvPr>
          <p:cNvSpPr>
            <a:spLocks noGrp="1"/>
          </p:cNvSpPr>
          <p:nvPr>
            <p:ph type="ftr" sz="quarter" idx="10"/>
          </p:nvPr>
        </p:nvSpPr>
        <p:spPr/>
        <p:txBody>
          <a:bodyPr/>
          <a:lstStyle/>
          <a:p>
            <a:r>
              <a:rPr lang="en-US" altLang="ja-JP"/>
              <a:t>© T.S.Networks, Ltd.</a:t>
            </a:r>
            <a:endParaRPr lang="ja-JP" altLang="en-US" dirty="0"/>
          </a:p>
        </p:txBody>
      </p:sp>
      <p:sp>
        <p:nvSpPr>
          <p:cNvPr id="6" name="スライド番号プレースホルダー 5">
            <a:extLst>
              <a:ext uri="{FF2B5EF4-FFF2-40B4-BE49-F238E27FC236}">
                <a16:creationId xmlns:a16="http://schemas.microsoft.com/office/drawing/2014/main" id="{0CC49C2B-E4A3-4368-A638-B00FFF278995}"/>
              </a:ext>
            </a:extLst>
          </p:cNvPr>
          <p:cNvSpPr>
            <a:spLocks noGrp="1"/>
          </p:cNvSpPr>
          <p:nvPr>
            <p:ph type="sldNum" sz="quarter" idx="11"/>
          </p:nvPr>
        </p:nvSpPr>
        <p:spPr/>
        <p:txBody>
          <a:body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560100258"/>
      </p:ext>
    </p:extLst>
  </p:cSld>
  <p:clrMapOvr>
    <a:masterClrMapping/>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3分割">
    <p:spTree>
      <p:nvGrpSpPr>
        <p:cNvPr id="1" name=""/>
        <p:cNvGrpSpPr/>
        <p:nvPr/>
      </p:nvGrpSpPr>
      <p:grpSpPr>
        <a:xfrm>
          <a:off x="0" y="0"/>
          <a:ext cx="0" cy="0"/>
          <a:chOff x="0" y="0"/>
          <a:chExt cx="0" cy="0"/>
        </a:xfrm>
      </p:grpSpPr>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799"/>
          </a:p>
        </p:txBody>
      </p:sp>
      <p:sp>
        <p:nvSpPr>
          <p:cNvPr id="2" name="タイトル 1">
            <a:extLst>
              <a:ext uri="{FF2B5EF4-FFF2-40B4-BE49-F238E27FC236}">
                <a16:creationId xmlns:a16="http://schemas.microsoft.com/office/drawing/2014/main" id="{DCA3C225-AC47-4EF6-8947-ADB1A48D8007}"/>
              </a:ext>
            </a:extLst>
          </p:cNvPr>
          <p:cNvSpPr>
            <a:spLocks noGrp="1"/>
          </p:cNvSpPr>
          <p:nvPr>
            <p:ph type="title"/>
          </p:nvPr>
        </p:nvSpPr>
        <p:spPr/>
        <p:txBody>
          <a:bodyPr/>
          <a:lstStyle/>
          <a:p>
            <a:r>
              <a:rPr kumimoji="1" lang="ja-JP" altLang="en-US"/>
              <a:t>マスター タイトルの書式設定</a:t>
            </a:r>
          </a:p>
        </p:txBody>
      </p:sp>
      <p:sp>
        <p:nvSpPr>
          <p:cNvPr id="5" name="フッター プレースホルダー 4">
            <a:extLst>
              <a:ext uri="{FF2B5EF4-FFF2-40B4-BE49-F238E27FC236}">
                <a16:creationId xmlns:a16="http://schemas.microsoft.com/office/drawing/2014/main" id="{F513AE47-FD4C-43E4-9ABA-F22918219A18}"/>
              </a:ext>
            </a:extLst>
          </p:cNvPr>
          <p:cNvSpPr>
            <a:spLocks noGrp="1"/>
          </p:cNvSpPr>
          <p:nvPr>
            <p:ph type="ftr" sz="quarter" idx="10"/>
          </p:nvPr>
        </p:nvSpPr>
        <p:spPr/>
        <p:txBody>
          <a:bodyPr/>
          <a:lstStyle/>
          <a:p>
            <a:r>
              <a:rPr lang="en-US" altLang="ja-JP"/>
              <a:t>© T.S.Networks, Ltd.</a:t>
            </a:r>
            <a:endParaRPr lang="ja-JP" altLang="en-US" dirty="0"/>
          </a:p>
        </p:txBody>
      </p:sp>
      <p:sp>
        <p:nvSpPr>
          <p:cNvPr id="6" name="スライド番号プレースホルダー 5">
            <a:extLst>
              <a:ext uri="{FF2B5EF4-FFF2-40B4-BE49-F238E27FC236}">
                <a16:creationId xmlns:a16="http://schemas.microsoft.com/office/drawing/2014/main" id="{0CC49C2B-E4A3-4368-A638-B00FFF278995}"/>
              </a:ext>
            </a:extLst>
          </p:cNvPr>
          <p:cNvSpPr>
            <a:spLocks noGrp="1"/>
          </p:cNvSpPr>
          <p:nvPr>
            <p:ph type="sldNum" sz="quarter" idx="11"/>
          </p:nvPr>
        </p:nvSpPr>
        <p:spPr/>
        <p:txBody>
          <a:body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48383465"/>
      </p:ext>
    </p:extLst>
  </p:cSld>
  <p:clrMapOvr>
    <a:masterClrMapping/>
  </p:clrMapOvr>
  <p:extLst>
    <p:ext uri="{DCECCB84-F9BA-43D5-87BE-67443E8EF086}">
      <p15:sldGuideLst xmlns:p15="http://schemas.microsoft.com/office/powerpoint/2012/main">
        <p15:guide id="1" pos="2502" userDrawn="1">
          <p15:clr>
            <a:srgbClr val="FBAE40"/>
          </p15:clr>
        </p15:guide>
        <p15:guide id="2" pos="5178" userDrawn="1">
          <p15:clr>
            <a:srgbClr val="FBAE40"/>
          </p15:clr>
        </p15:guide>
        <p15:guide id="3" pos="2865" userDrawn="1">
          <p15:clr>
            <a:srgbClr val="FBAE40"/>
          </p15:clr>
        </p15:guide>
        <p15:guide id="4" pos="481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情報#1">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F9EA8A6-816C-4557-A9F5-2415803B4301}"/>
              </a:ext>
            </a:extLst>
          </p:cNvPr>
          <p:cNvSpPr>
            <a:spLocks noChangeArrowheads="1"/>
          </p:cNvSpPr>
          <p:nvPr userDrawn="1"/>
        </p:nvSpPr>
        <p:spPr bwMode="gray">
          <a:xfrm>
            <a:off x="0" y="0"/>
            <a:ext cx="12192000" cy="6858000"/>
          </a:xfrm>
          <a:prstGeom prst="rect">
            <a:avLst/>
          </a:prstGeom>
          <a:solidFill>
            <a:schemeClr val="accent6">
              <a:lumMod val="20000"/>
              <a:lumOff val="80000"/>
            </a:schemeClr>
          </a:solidFill>
          <a:ln>
            <a:noFill/>
          </a:ln>
          <a:effectLst/>
        </p:spPr>
        <p:txBody>
          <a:bodyPr lIns="0" tIns="0" rIns="0" bIns="0" anchor="ctr">
            <a:noAutofit/>
          </a:bodyPr>
          <a:lstStyle/>
          <a:p>
            <a:endParaRPr lang="ja-JP" altLang="en-US" sz="1799"/>
          </a:p>
        </p:txBody>
      </p:sp>
      <p:sp>
        <p:nvSpPr>
          <p:cNvPr id="7" name="角丸四角形 6"/>
          <p:cNvSpPr/>
          <p:nvPr userDrawn="1"/>
        </p:nvSpPr>
        <p:spPr bwMode="gray">
          <a:xfrm>
            <a:off x="0" y="1"/>
            <a:ext cx="12192000" cy="656692"/>
          </a:xfrm>
          <a:prstGeom prst="roundRect">
            <a:avLst>
              <a:gd name="adj" fmla="val 0"/>
            </a:avLst>
          </a:prstGeom>
          <a:solidFill>
            <a:schemeClr val="tx1">
              <a:alpha val="90000"/>
            </a:schemeClr>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8" name="角丸四角形 7"/>
          <p:cNvSpPr/>
          <p:nvPr/>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2" name="タイトル 1">
            <a:extLst>
              <a:ext uri="{FF2B5EF4-FFF2-40B4-BE49-F238E27FC236}">
                <a16:creationId xmlns:a16="http://schemas.microsoft.com/office/drawing/2014/main" id="{0B1E27A7-F85E-4098-A526-D2C45A005A28}"/>
              </a:ext>
            </a:extLst>
          </p:cNvPr>
          <p:cNvSpPr>
            <a:spLocks noGrp="1"/>
          </p:cNvSpPr>
          <p:nvPr>
            <p:ph type="title"/>
          </p:nvPr>
        </p:nvSpPr>
        <p:spPr bwMode="gray"/>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4">
            <a:extLst>
              <a:ext uri="{FF2B5EF4-FFF2-40B4-BE49-F238E27FC236}">
                <a16:creationId xmlns:a16="http://schemas.microsoft.com/office/drawing/2014/main" id="{6C78C479-06EF-44C2-8736-BC5FF0B02C32}"/>
              </a:ext>
            </a:extLst>
          </p:cNvPr>
          <p:cNvSpPr>
            <a:spLocks noGrp="1"/>
          </p:cNvSpPr>
          <p:nvPr>
            <p:ph type="ftr" sz="quarter" idx="10"/>
          </p:nvPr>
        </p:nvSpPr>
        <p:spPr/>
        <p:txBody>
          <a:bodyPr/>
          <a:lstStyle/>
          <a:p>
            <a:r>
              <a:rPr lang="en-US" altLang="ja-JP"/>
              <a:t>© T.S.Networks, Ltd.</a:t>
            </a:r>
            <a:endParaRPr lang="ja-JP" altLang="en-US" dirty="0"/>
          </a:p>
        </p:txBody>
      </p:sp>
      <p:sp>
        <p:nvSpPr>
          <p:cNvPr id="6" name="スライド番号プレースホルダー 5">
            <a:extLst>
              <a:ext uri="{FF2B5EF4-FFF2-40B4-BE49-F238E27FC236}">
                <a16:creationId xmlns:a16="http://schemas.microsoft.com/office/drawing/2014/main" id="{A58843D7-25DC-44DE-8CA7-9F51469C4331}"/>
              </a:ext>
            </a:extLst>
          </p:cNvPr>
          <p:cNvSpPr>
            <a:spLocks noGrp="1"/>
          </p:cNvSpPr>
          <p:nvPr>
            <p:ph type="sldNum" sz="quarter" idx="11"/>
          </p:nvPr>
        </p:nvSpPr>
        <p:spPr/>
        <p:txBody>
          <a:body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361829740"/>
      </p:ext>
    </p:extLst>
  </p:cSld>
  <p:clrMapOvr>
    <a:masterClrMapping/>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補足情報#2">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E19C71F7-DBAE-480A-9026-30B020360793}"/>
              </a:ext>
            </a:extLst>
          </p:cNvPr>
          <p:cNvSpPr/>
          <p:nvPr userDrawn="1"/>
        </p:nvSpPr>
        <p:spPr bwMode="auto">
          <a:xfrm>
            <a:off x="0" y="0"/>
            <a:ext cx="12192000" cy="6858000"/>
          </a:xfrm>
          <a:custGeom>
            <a:avLst/>
            <a:gdLst>
              <a:gd name="connsiteX0" fmla="*/ 183223 w 12192000"/>
              <a:gd name="connsiteY0" fmla="*/ 144000 h 6858000"/>
              <a:gd name="connsiteX1" fmla="*/ 144000 w 12192000"/>
              <a:gd name="connsiteY1" fmla="*/ 183223 h 6858000"/>
              <a:gd name="connsiteX2" fmla="*/ 144000 w 12192000"/>
              <a:gd name="connsiteY2" fmla="*/ 6674777 h 6858000"/>
              <a:gd name="connsiteX3" fmla="*/ 183223 w 12192000"/>
              <a:gd name="connsiteY3" fmla="*/ 6714000 h 6858000"/>
              <a:gd name="connsiteX4" fmla="*/ 12008777 w 12192000"/>
              <a:gd name="connsiteY4" fmla="*/ 6714000 h 6858000"/>
              <a:gd name="connsiteX5" fmla="*/ 12048000 w 12192000"/>
              <a:gd name="connsiteY5" fmla="*/ 6674777 h 6858000"/>
              <a:gd name="connsiteX6" fmla="*/ 12048000 w 12192000"/>
              <a:gd name="connsiteY6" fmla="*/ 183223 h 6858000"/>
              <a:gd name="connsiteX7" fmla="*/ 12008777 w 12192000"/>
              <a:gd name="connsiteY7" fmla="*/ 1440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83223" y="144000"/>
                </a:moveTo>
                <a:cubicBezTo>
                  <a:pt x="161561" y="144000"/>
                  <a:pt x="144000" y="161561"/>
                  <a:pt x="144000" y="183223"/>
                </a:cubicBezTo>
                <a:lnTo>
                  <a:pt x="144000" y="6674777"/>
                </a:lnTo>
                <a:cubicBezTo>
                  <a:pt x="144000" y="6696439"/>
                  <a:pt x="161561" y="6714000"/>
                  <a:pt x="183223" y="6714000"/>
                </a:cubicBezTo>
                <a:lnTo>
                  <a:pt x="12008777" y="6714000"/>
                </a:lnTo>
                <a:cubicBezTo>
                  <a:pt x="12030439" y="6714000"/>
                  <a:pt x="12048000" y="6696439"/>
                  <a:pt x="12048000" y="6674777"/>
                </a:cubicBezTo>
                <a:lnTo>
                  <a:pt x="12048000" y="183223"/>
                </a:lnTo>
                <a:cubicBezTo>
                  <a:pt x="12048000" y="161561"/>
                  <a:pt x="12030439" y="144000"/>
                  <a:pt x="12008777" y="144000"/>
                </a:cubicBezTo>
                <a:close/>
                <a:moveTo>
                  <a:pt x="0" y="0"/>
                </a:moveTo>
                <a:lnTo>
                  <a:pt x="12192000" y="0"/>
                </a:lnTo>
                <a:lnTo>
                  <a:pt x="12192000" y="6858000"/>
                </a:lnTo>
                <a:lnTo>
                  <a:pt x="0" y="6858000"/>
                </a:lnTo>
                <a:close/>
              </a:path>
            </a:pathLst>
          </a:custGeom>
          <a:solidFill>
            <a:schemeClr val="tx2"/>
          </a:solidFill>
          <a:ln w="6350">
            <a:noFill/>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34800" y="475200"/>
            <a:ext cx="11520000" cy="396044"/>
          </a:xfrm>
        </p:spPr>
        <p:txBody>
          <a:bodyPr/>
          <a:lstStyle>
            <a:lvl1pPr algn="ctr">
              <a:lnSpc>
                <a:spcPct val="110000"/>
              </a:lnSpc>
              <a:defRPr b="1">
                <a:solidFill>
                  <a:schemeClr val="tx2"/>
                </a:solidFill>
              </a:defRPr>
            </a:lvl1pPr>
          </a:lstStyle>
          <a:p>
            <a:r>
              <a:rPr kumimoji="1" lang="ja-JP" altLang="en-US" dirty="0"/>
              <a:t>マスター タイトルの書式設定</a:t>
            </a:r>
          </a:p>
        </p:txBody>
      </p:sp>
      <p:sp>
        <p:nvSpPr>
          <p:cNvPr id="7" name="フッター プレースホルダー 6">
            <a:extLst>
              <a:ext uri="{FF2B5EF4-FFF2-40B4-BE49-F238E27FC236}">
                <a16:creationId xmlns:a16="http://schemas.microsoft.com/office/drawing/2014/main" id="{CC67B7D5-0E54-42C4-902F-5C3D689F18DD}"/>
              </a:ext>
            </a:extLst>
          </p:cNvPr>
          <p:cNvSpPr>
            <a:spLocks noGrp="1"/>
          </p:cNvSpPr>
          <p:nvPr>
            <p:ph type="ftr" sz="quarter" idx="10"/>
          </p:nvPr>
        </p:nvSpPr>
        <p:spPr>
          <a:xfrm>
            <a:off x="876299" y="6440400"/>
            <a:ext cx="10439401" cy="265733"/>
          </a:xfrm>
        </p:spPr>
        <p:txBody>
          <a:bodyPr/>
          <a:lstStyle/>
          <a:p>
            <a:r>
              <a:rPr lang="en-US" altLang="ja-JP"/>
              <a:t>© T.S.Networks, Ltd.</a:t>
            </a:r>
            <a:endParaRPr lang="ja-JP" altLang="en-US" dirty="0"/>
          </a:p>
        </p:txBody>
      </p:sp>
      <p:sp>
        <p:nvSpPr>
          <p:cNvPr id="8" name="スライド番号プレースホルダー 7">
            <a:extLst>
              <a:ext uri="{FF2B5EF4-FFF2-40B4-BE49-F238E27FC236}">
                <a16:creationId xmlns:a16="http://schemas.microsoft.com/office/drawing/2014/main" id="{92CC0926-0B0E-4667-8BFE-C5B81525D891}"/>
              </a:ext>
            </a:extLst>
          </p:cNvPr>
          <p:cNvSpPr>
            <a:spLocks noGrp="1"/>
          </p:cNvSpPr>
          <p:nvPr>
            <p:ph type="sldNum" sz="quarter" idx="11"/>
          </p:nvPr>
        </p:nvSpPr>
        <p:spPr>
          <a:xfrm>
            <a:off x="11480274" y="6440400"/>
            <a:ext cx="376366" cy="265733"/>
          </a:xfrm>
        </p:spPr>
        <p:txBody>
          <a:body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30265719"/>
      </p:ext>
    </p:extLst>
  </p:cSld>
  <p:clrMapOvr>
    <a:masterClrMapping/>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ブランク（ベースカラー）">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23A8F1-A33D-4AE4-BF35-43FC3E45B952}"/>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4AAB6DA2-71E5-43F6-8D48-8532E6924697}"/>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486DC252-7A3C-4D8B-9523-11BEBD2172EE}"/>
              </a:ext>
            </a:extLst>
          </p:cNvPr>
          <p:cNvSpPr>
            <a:spLocks noGrp="1"/>
          </p:cNvSpPr>
          <p:nvPr>
            <p:ph type="sldNum" sz="quarter" idx="11"/>
          </p:nvPr>
        </p:nvSpPr>
        <p:spPr/>
        <p:txBody>
          <a:body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extLst>
    <p:ext uri="{DCECCB84-F9BA-43D5-87BE-67443E8EF086}">
      <p15:sldGuideLst xmlns:p15="http://schemas.microsoft.com/office/powerpoint/2012/main">
        <p15:guide id="1" pos="3613" userDrawn="1">
          <p15:clr>
            <a:srgbClr val="FBAE40"/>
          </p15:clr>
        </p15:guide>
        <p15:guide id="2" pos="406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5" name="フッター プレースホルダー 5">
            <a:extLst>
              <a:ext uri="{FF2B5EF4-FFF2-40B4-BE49-F238E27FC236}">
                <a16:creationId xmlns:a16="http://schemas.microsoft.com/office/drawing/2014/main" id="{2564E175-3A7A-493A-A6EC-98C76D805515}"/>
              </a:ext>
            </a:extLst>
          </p:cNvPr>
          <p:cNvSpPr>
            <a:spLocks noGrp="1"/>
          </p:cNvSpPr>
          <p:nvPr>
            <p:ph type="ftr" sz="quarter" idx="3"/>
          </p:nvPr>
        </p:nvSpPr>
        <p:spPr>
          <a:xfrm>
            <a:off x="876299" y="6592266"/>
            <a:ext cx="10439401" cy="265733"/>
          </a:xfrm>
          <a:prstGeom prst="rect">
            <a:avLst/>
          </a:prstGeom>
        </p:spPr>
        <p:txBody>
          <a:bodyPr vert="horz" lIns="0" tIns="0" rIns="0" bIns="0" rtlCol="0" anchor="ctr"/>
          <a:lstStyle>
            <a:lvl1pPr algn="ctr">
              <a:defRPr sz="900">
                <a:solidFill>
                  <a:schemeClr val="tx1"/>
                </a:solidFill>
              </a:defRPr>
            </a:lvl1pPr>
          </a:lstStyle>
          <a:p>
            <a:r>
              <a:rPr lang="en-US" altLang="ja-JP" dirty="0"/>
              <a:t>© Presentation Design</a:t>
            </a:r>
            <a:endParaRPr lang="ja-JP" altLang="en-US" dirty="0"/>
          </a:p>
        </p:txBody>
      </p:sp>
      <p:sp>
        <p:nvSpPr>
          <p:cNvPr id="6" name="スライド番号プレースホルダー 5">
            <a:extLst>
              <a:ext uri="{FF2B5EF4-FFF2-40B4-BE49-F238E27FC236}">
                <a16:creationId xmlns:a16="http://schemas.microsoft.com/office/drawing/2014/main" id="{DE908CF9-FD2A-43E2-9B37-C2D4E0B82639}"/>
              </a:ext>
            </a:extLst>
          </p:cNvPr>
          <p:cNvSpPr>
            <a:spLocks noGrp="1"/>
          </p:cNvSpPr>
          <p:nvPr>
            <p:ph type="sldNum" sz="quarter" idx="4"/>
          </p:nvPr>
        </p:nvSpPr>
        <p:spPr>
          <a:xfrm>
            <a:off x="11532604" y="6592267"/>
            <a:ext cx="455830" cy="257113"/>
          </a:xfrm>
          <a:prstGeom prst="rect">
            <a:avLst/>
          </a:prstGeom>
        </p:spPr>
        <p:txBody>
          <a:bodyPr vert="horz" lIns="0" tIns="0" rIns="0" bIns="0" rtlCol="0" anchor="ctr"/>
          <a:lstStyle>
            <a:lvl1pPr algn="r">
              <a:defRPr sz="900"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39" r:id="rId1"/>
    <p:sldLayoutId id="2147483730" r:id="rId2"/>
    <p:sldLayoutId id="2147483746" r:id="rId3"/>
    <p:sldLayoutId id="2147483731" r:id="rId4"/>
    <p:sldLayoutId id="2147483732" r:id="rId5"/>
    <p:sldLayoutId id="2147483745" r:id="rId6"/>
    <p:sldLayoutId id="2147483733" r:id="rId7"/>
    <p:sldLayoutId id="2147483734" r:id="rId8"/>
    <p:sldLayoutId id="2147483735" r:id="rId9"/>
    <p:sldLayoutId id="2147483741" r:id="rId10"/>
    <p:sldLayoutId id="2147483740" r:id="rId11"/>
    <p:sldLayoutId id="2147483736" r:id="rId12"/>
    <p:sldLayoutId id="2147483737" r:id="rId13"/>
    <p:sldLayoutId id="2147483742" r:id="rId14"/>
    <p:sldLayoutId id="2147483744" r:id="rId15"/>
  </p:sldLayoutIdLst>
  <p:hf hdr="0" dt="0"/>
  <p:txStyles>
    <p:titleStyle>
      <a:lvl1pPr algn="l" defTabSz="914126" rtl="0" eaLnBrk="1" latinLnBrk="0" hangingPunct="1">
        <a:lnSpc>
          <a:spcPct val="110000"/>
        </a:lnSpc>
        <a:spcBef>
          <a:spcPct val="0"/>
        </a:spcBef>
        <a:buNone/>
        <a:defRPr kumimoji="1" sz="2399" kern="1200">
          <a:solidFill>
            <a:schemeClr val="tx1"/>
          </a:solidFill>
          <a:latin typeface="+mj-ea"/>
          <a:ea typeface="+mj-ea"/>
          <a:cs typeface="メイリオ" pitchFamily="50" charset="-128"/>
        </a:defRPr>
      </a:lvl1pPr>
    </p:titleStyle>
    <p:bodyStyle>
      <a:lvl1pPr marL="342797" indent="-342797" algn="l" defTabSz="914126" rtl="0" eaLnBrk="1" latinLnBrk="0" hangingPunct="1">
        <a:spcBef>
          <a:spcPct val="20000"/>
        </a:spcBef>
        <a:buFont typeface="Arial" pitchFamily="34" charset="0"/>
        <a:buChar char="•"/>
        <a:defRPr kumimoji="1" sz="3199" kern="1200">
          <a:solidFill>
            <a:schemeClr val="tx1"/>
          </a:solidFill>
          <a:latin typeface="+mn-lt"/>
          <a:ea typeface="+mn-ea"/>
          <a:cs typeface="+mn-cs"/>
        </a:defRPr>
      </a:lvl1pPr>
      <a:lvl2pPr marL="742727" indent="-285664" algn="l" defTabSz="914126" rtl="0" eaLnBrk="1" latinLnBrk="0" hangingPunct="1">
        <a:spcBef>
          <a:spcPct val="20000"/>
        </a:spcBef>
        <a:buFont typeface="Arial" pitchFamily="34" charset="0"/>
        <a:buChar char="–"/>
        <a:defRPr kumimoji="1" sz="2799" kern="1200">
          <a:solidFill>
            <a:schemeClr val="tx1"/>
          </a:solidFill>
          <a:latin typeface="+mn-lt"/>
          <a:ea typeface="+mn-ea"/>
          <a:cs typeface="+mn-cs"/>
        </a:defRPr>
      </a:lvl2pPr>
      <a:lvl3pPr marL="1142657" indent="-228531" algn="l" defTabSz="914126" rtl="0" eaLnBrk="1" latinLnBrk="0" hangingPunct="1">
        <a:spcBef>
          <a:spcPct val="20000"/>
        </a:spcBef>
        <a:buFont typeface="Arial" pitchFamily="34" charset="0"/>
        <a:buChar char="•"/>
        <a:defRPr kumimoji="1" sz="2399" kern="1200">
          <a:solidFill>
            <a:schemeClr val="tx1"/>
          </a:solidFill>
          <a:latin typeface="+mn-lt"/>
          <a:ea typeface="+mn-ea"/>
          <a:cs typeface="+mn-cs"/>
        </a:defRPr>
      </a:lvl3pPr>
      <a:lvl4pPr marL="1599720" indent="-228531" algn="l" defTabSz="914126" rtl="0" eaLnBrk="1" latinLnBrk="0" hangingPunct="1">
        <a:spcBef>
          <a:spcPct val="20000"/>
        </a:spcBef>
        <a:buFont typeface="Arial" pitchFamily="34" charset="0"/>
        <a:buChar char="–"/>
        <a:defRPr kumimoji="1" sz="1999" kern="1200">
          <a:solidFill>
            <a:schemeClr val="tx1"/>
          </a:solidFill>
          <a:latin typeface="+mn-lt"/>
          <a:ea typeface="+mn-ea"/>
          <a:cs typeface="+mn-cs"/>
        </a:defRPr>
      </a:lvl4pPr>
      <a:lvl5pPr marL="2056783" indent="-228531" algn="l" defTabSz="914126" rtl="0" eaLnBrk="1" latinLnBrk="0" hangingPunct="1">
        <a:spcBef>
          <a:spcPct val="20000"/>
        </a:spcBef>
        <a:buFont typeface="Arial" pitchFamily="34" charset="0"/>
        <a:buChar char="»"/>
        <a:defRPr kumimoji="1"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kumimoji="1"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kumimoji="1"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kumimoji="1"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kumimoji="1" sz="1999" kern="1200">
          <a:solidFill>
            <a:schemeClr val="tx1"/>
          </a:solidFill>
          <a:latin typeface="+mn-lt"/>
          <a:ea typeface="+mn-ea"/>
          <a:cs typeface="+mn-cs"/>
        </a:defRPr>
      </a:lvl9pPr>
    </p:bodyStyle>
    <p:otherStyle>
      <a:defPPr>
        <a:defRPr lang="ja-JP"/>
      </a:defPPr>
      <a:lvl1pPr marL="0" algn="l" defTabSz="914126" rtl="0" eaLnBrk="1" latinLnBrk="0" hangingPunct="1">
        <a:defRPr kumimoji="1" sz="1799" kern="1200">
          <a:solidFill>
            <a:schemeClr val="tx1"/>
          </a:solidFill>
          <a:latin typeface="+mn-lt"/>
          <a:ea typeface="+mn-ea"/>
          <a:cs typeface="+mn-cs"/>
        </a:defRPr>
      </a:lvl1pPr>
      <a:lvl2pPr marL="457063" algn="l" defTabSz="914126" rtl="0" eaLnBrk="1" latinLnBrk="0" hangingPunct="1">
        <a:defRPr kumimoji="1" sz="1799" kern="1200">
          <a:solidFill>
            <a:schemeClr val="tx1"/>
          </a:solidFill>
          <a:latin typeface="+mn-lt"/>
          <a:ea typeface="+mn-ea"/>
          <a:cs typeface="+mn-cs"/>
        </a:defRPr>
      </a:lvl2pPr>
      <a:lvl3pPr marL="914126" algn="l" defTabSz="914126" rtl="0" eaLnBrk="1" latinLnBrk="0" hangingPunct="1">
        <a:defRPr kumimoji="1" sz="1799" kern="1200">
          <a:solidFill>
            <a:schemeClr val="tx1"/>
          </a:solidFill>
          <a:latin typeface="+mn-lt"/>
          <a:ea typeface="+mn-ea"/>
          <a:cs typeface="+mn-cs"/>
        </a:defRPr>
      </a:lvl3pPr>
      <a:lvl4pPr marL="1371189" algn="l" defTabSz="914126" rtl="0" eaLnBrk="1" latinLnBrk="0" hangingPunct="1">
        <a:defRPr kumimoji="1" sz="1799" kern="1200">
          <a:solidFill>
            <a:schemeClr val="tx1"/>
          </a:solidFill>
          <a:latin typeface="+mn-lt"/>
          <a:ea typeface="+mn-ea"/>
          <a:cs typeface="+mn-cs"/>
        </a:defRPr>
      </a:lvl4pPr>
      <a:lvl5pPr marL="1828251" algn="l" defTabSz="914126" rtl="0" eaLnBrk="1" latinLnBrk="0" hangingPunct="1">
        <a:defRPr kumimoji="1" sz="1799" kern="1200">
          <a:solidFill>
            <a:schemeClr val="tx1"/>
          </a:solidFill>
          <a:latin typeface="+mn-lt"/>
          <a:ea typeface="+mn-ea"/>
          <a:cs typeface="+mn-cs"/>
        </a:defRPr>
      </a:lvl5pPr>
      <a:lvl6pPr marL="2285314" algn="l" defTabSz="914126" rtl="0" eaLnBrk="1" latinLnBrk="0" hangingPunct="1">
        <a:defRPr kumimoji="1" sz="1799" kern="1200">
          <a:solidFill>
            <a:schemeClr val="tx1"/>
          </a:solidFill>
          <a:latin typeface="+mn-lt"/>
          <a:ea typeface="+mn-ea"/>
          <a:cs typeface="+mn-cs"/>
        </a:defRPr>
      </a:lvl6pPr>
      <a:lvl7pPr marL="2742377" algn="l" defTabSz="914126" rtl="0" eaLnBrk="1" latinLnBrk="0" hangingPunct="1">
        <a:defRPr kumimoji="1" sz="1799" kern="1200">
          <a:solidFill>
            <a:schemeClr val="tx1"/>
          </a:solidFill>
          <a:latin typeface="+mn-lt"/>
          <a:ea typeface="+mn-ea"/>
          <a:cs typeface="+mn-cs"/>
        </a:defRPr>
      </a:lvl7pPr>
      <a:lvl8pPr marL="3199440" algn="l" defTabSz="914126" rtl="0" eaLnBrk="1" latinLnBrk="0" hangingPunct="1">
        <a:defRPr kumimoji="1" sz="1799" kern="1200">
          <a:solidFill>
            <a:schemeClr val="tx1"/>
          </a:solidFill>
          <a:latin typeface="+mn-lt"/>
          <a:ea typeface="+mn-ea"/>
          <a:cs typeface="+mn-cs"/>
        </a:defRPr>
      </a:lvl8pPr>
      <a:lvl9pPr marL="3656503" algn="l" defTabSz="914126" rtl="0" eaLnBrk="1" latinLnBrk="0" hangingPunct="1">
        <a:defRPr kumimoji="1"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551" userDrawn="1">
          <p15:clr>
            <a:srgbClr val="F26B43"/>
          </p15:clr>
        </p15:guide>
        <p15:guide id="6" pos="7129" userDrawn="1">
          <p15:clr>
            <a:srgbClr val="F26B43"/>
          </p15:clr>
        </p15:guide>
        <p15:guide id="7" orient="horz" pos="414" userDrawn="1">
          <p15:clr>
            <a:srgbClr val="F26B43"/>
          </p15:clr>
        </p15:guide>
        <p15:guide id="10"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S-Newtworks/Internship20240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internship202403.azurewebsites.net/"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F3617EC9-868F-0261-2B32-48492BBFEB0B}"/>
              </a:ext>
            </a:extLst>
          </p:cNvPr>
          <p:cNvSpPr txBox="1">
            <a:spLocks noChangeArrowheads="1"/>
          </p:cNvSpPr>
          <p:nvPr/>
        </p:nvSpPr>
        <p:spPr bwMode="gray">
          <a:xfrm>
            <a:off x="152400" y="1473200"/>
            <a:ext cx="10984160" cy="2595563"/>
          </a:xfrm>
          <a:prstGeom prst="rect">
            <a:avLst/>
          </a:prstGeom>
        </p:spPr>
        <p:txBody>
          <a:bodyPr vert="horz" lIns="0" tIns="0" rIns="0" bIns="0" rtlCol="0" anchor="ctr">
            <a:noAutofit/>
          </a:bodyPr>
          <a:lstStyle>
            <a:lvl1pPr algn="l" defTabSz="914126" rtl="0" eaLnBrk="1" latinLnBrk="0" hangingPunct="1">
              <a:lnSpc>
                <a:spcPct val="110000"/>
              </a:lnSpc>
              <a:spcBef>
                <a:spcPct val="0"/>
              </a:spcBef>
              <a:buNone/>
              <a:defRPr kumimoji="1" sz="4400" b="1" kern="1200">
                <a:solidFill>
                  <a:schemeClr val="tx2"/>
                </a:solidFill>
                <a:latin typeface="+mj-ea"/>
                <a:ea typeface="+mj-ea"/>
                <a:cs typeface="メイリオ" pitchFamily="50" charset="-128"/>
              </a:defRPr>
            </a:lvl1pPr>
          </a:lstStyle>
          <a:p>
            <a:r>
              <a:rPr lang="en-US" altLang="ja-JP">
                <a:solidFill>
                  <a:schemeClr val="tx1"/>
                </a:solidFill>
              </a:rPr>
              <a:t>T.S.Networks</a:t>
            </a:r>
            <a:br>
              <a:rPr lang="en-US" altLang="en-US">
                <a:solidFill>
                  <a:schemeClr val="tx1"/>
                </a:solidFill>
              </a:rPr>
            </a:br>
            <a:r>
              <a:rPr lang="ja-JP" altLang="en-US">
                <a:solidFill>
                  <a:schemeClr val="tx1"/>
                </a:solidFill>
              </a:rPr>
              <a:t>インターンシップ</a:t>
            </a:r>
            <a:br>
              <a:rPr lang="en-US" altLang="en-US">
                <a:solidFill>
                  <a:schemeClr val="tx1"/>
                </a:solidFill>
              </a:rPr>
            </a:br>
            <a:r>
              <a:rPr lang="ja-JP" altLang="en-US">
                <a:solidFill>
                  <a:schemeClr val="tx1"/>
                </a:solidFill>
              </a:rPr>
              <a:t>イントロダクション</a:t>
            </a:r>
            <a:endParaRPr lang="en-US" altLang="en-US">
              <a:solidFill>
                <a:schemeClr val="tx1"/>
              </a:solidFill>
            </a:endParaRPr>
          </a:p>
        </p:txBody>
      </p:sp>
      <p:pic>
        <p:nvPicPr>
          <p:cNvPr id="7" name="グラフィックス 6">
            <a:extLst>
              <a:ext uri="{FF2B5EF4-FFF2-40B4-BE49-F238E27FC236}">
                <a16:creationId xmlns:a16="http://schemas.microsoft.com/office/drawing/2014/main" id="{AC06619C-E389-DB57-7723-F073796AD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4272" y="3897052"/>
            <a:ext cx="3100032" cy="2434580"/>
          </a:xfrm>
          <a:prstGeom prst="rect">
            <a:avLst/>
          </a:prstGeom>
        </p:spPr>
      </p:pic>
    </p:spTree>
    <p:extLst>
      <p:ext uri="{BB962C8B-B14F-4D97-AF65-F5344CB8AC3E}">
        <p14:creationId xmlns:p14="http://schemas.microsoft.com/office/powerpoint/2010/main" val="372240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73190-65D5-2F74-8B2A-EB33805FE5B3}"/>
              </a:ext>
            </a:extLst>
          </p:cNvPr>
          <p:cNvSpPr>
            <a:spLocks noGrp="1"/>
          </p:cNvSpPr>
          <p:nvPr>
            <p:ph type="title"/>
          </p:nvPr>
        </p:nvSpPr>
        <p:spPr>
          <a:xfrm>
            <a:off x="551384" y="620688"/>
            <a:ext cx="11280848" cy="517761"/>
          </a:xfrm>
        </p:spPr>
        <p:txBody>
          <a:bodyPr/>
          <a:lstStyle/>
          <a:p>
            <a:r>
              <a:rPr kumimoji="1" lang="ja-JP" altLang="en-US"/>
              <a:t>どんなシステム？ ～ システムの形態 ～</a:t>
            </a:r>
          </a:p>
        </p:txBody>
      </p:sp>
      <p:sp>
        <p:nvSpPr>
          <p:cNvPr id="3" name="フッター プレースホルダー 2">
            <a:extLst>
              <a:ext uri="{FF2B5EF4-FFF2-40B4-BE49-F238E27FC236}">
                <a16:creationId xmlns:a16="http://schemas.microsoft.com/office/drawing/2014/main" id="{52FE1B09-71A2-4C35-F9AB-2331F578BD10}"/>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F4C93AAD-6514-923D-43C4-66374C98F5BE}"/>
              </a:ext>
            </a:extLst>
          </p:cNvPr>
          <p:cNvSpPr>
            <a:spLocks noGrp="1"/>
          </p:cNvSpPr>
          <p:nvPr>
            <p:ph type="sldNum" sz="quarter" idx="11"/>
          </p:nvPr>
        </p:nvSpPr>
        <p:spPr/>
        <p:txBody>
          <a:bodyPr/>
          <a:lstStyle/>
          <a:p>
            <a:fld id="{FB3508C7-2FE0-4945-9CBD-863E05F850D2}" type="slidenum">
              <a:rPr lang="ja-JP" altLang="en-US" smtClean="0"/>
              <a:pPr/>
              <a:t>9</a:t>
            </a:fld>
            <a:endParaRPr lang="ja-JP" altLang="en-US" dirty="0"/>
          </a:p>
        </p:txBody>
      </p:sp>
      <p:sp>
        <p:nvSpPr>
          <p:cNvPr id="5" name="テキスト ボックス 4">
            <a:extLst>
              <a:ext uri="{FF2B5EF4-FFF2-40B4-BE49-F238E27FC236}">
                <a16:creationId xmlns:a16="http://schemas.microsoft.com/office/drawing/2014/main" id="{77CB0A1A-58AE-109F-D697-26374E8BD416}"/>
              </a:ext>
            </a:extLst>
          </p:cNvPr>
          <p:cNvSpPr txBox="1"/>
          <p:nvPr/>
        </p:nvSpPr>
        <p:spPr>
          <a:xfrm>
            <a:off x="551384" y="2013806"/>
            <a:ext cx="8818132" cy="3539430"/>
          </a:xfrm>
          <a:prstGeom prst="rect">
            <a:avLst/>
          </a:prstGeom>
          <a:noFill/>
        </p:spPr>
        <p:txBody>
          <a:bodyPr wrap="square" spcCol="360000" rtlCol="0">
            <a:spAutoFit/>
          </a:bodyPr>
          <a:lstStyle/>
          <a:p>
            <a:r>
              <a:rPr lang="ja-JP" altLang="en-US" sz="3200">
                <a:solidFill>
                  <a:srgbClr val="243762"/>
                </a:solidFill>
                <a:latin typeface="+mn-ea"/>
              </a:rPr>
              <a:t>①スタンドアロンシステム</a:t>
            </a:r>
            <a:endParaRPr lang="en-US" altLang="ja-JP" sz="3200">
              <a:solidFill>
                <a:srgbClr val="243762"/>
              </a:solidFill>
              <a:latin typeface="+mn-ea"/>
            </a:endParaRPr>
          </a:p>
          <a:p>
            <a:endParaRPr lang="en-US" altLang="ja-JP" sz="3200">
              <a:solidFill>
                <a:srgbClr val="243762"/>
              </a:solidFill>
              <a:latin typeface="+mn-ea"/>
            </a:endParaRPr>
          </a:p>
          <a:p>
            <a:endParaRPr lang="en-US" altLang="ja-JP" sz="3200">
              <a:solidFill>
                <a:srgbClr val="243762"/>
              </a:solidFill>
              <a:latin typeface="+mn-ea"/>
            </a:endParaRPr>
          </a:p>
          <a:p>
            <a:r>
              <a:rPr lang="ja-JP" altLang="en-US" sz="3200">
                <a:solidFill>
                  <a:srgbClr val="243762"/>
                </a:solidFill>
                <a:latin typeface="+mn-ea"/>
              </a:rPr>
              <a:t>②クライアントサーバ</a:t>
            </a:r>
            <a:r>
              <a:rPr lang="en-US" altLang="ja-JP" sz="3200">
                <a:solidFill>
                  <a:srgbClr val="243762"/>
                </a:solidFill>
                <a:latin typeface="+mn-ea"/>
              </a:rPr>
              <a:t>(C/S)</a:t>
            </a:r>
            <a:r>
              <a:rPr lang="ja-JP" altLang="en-US" sz="3200">
                <a:solidFill>
                  <a:srgbClr val="243762"/>
                </a:solidFill>
                <a:latin typeface="+mn-ea"/>
              </a:rPr>
              <a:t>システム</a:t>
            </a:r>
            <a:endParaRPr lang="en-US" altLang="ja-JP" sz="3200">
              <a:solidFill>
                <a:srgbClr val="243762"/>
              </a:solidFill>
              <a:latin typeface="+mn-ea"/>
            </a:endParaRPr>
          </a:p>
          <a:p>
            <a:endParaRPr lang="en-US" altLang="ja-JP" sz="3200">
              <a:solidFill>
                <a:srgbClr val="243762"/>
              </a:solidFill>
              <a:latin typeface="+mn-ea"/>
            </a:endParaRPr>
          </a:p>
          <a:p>
            <a:endParaRPr lang="en-US" altLang="ja-JP" sz="3200">
              <a:solidFill>
                <a:srgbClr val="243762"/>
              </a:solidFill>
              <a:latin typeface="+mn-ea"/>
            </a:endParaRPr>
          </a:p>
          <a:p>
            <a:r>
              <a:rPr lang="ja-JP" altLang="en-US" sz="3200">
                <a:solidFill>
                  <a:srgbClr val="243762"/>
                </a:solidFill>
                <a:latin typeface="+mn-ea"/>
              </a:rPr>
              <a:t>③</a:t>
            </a:r>
            <a:r>
              <a:rPr lang="en-US" altLang="ja-JP" sz="3200">
                <a:solidFill>
                  <a:srgbClr val="243762"/>
                </a:solidFill>
                <a:latin typeface="+mn-ea"/>
              </a:rPr>
              <a:t>Web</a:t>
            </a:r>
            <a:r>
              <a:rPr lang="ja-JP" altLang="en-US" sz="3200">
                <a:solidFill>
                  <a:srgbClr val="243762"/>
                </a:solidFill>
                <a:latin typeface="+mn-ea"/>
              </a:rPr>
              <a:t>システム</a:t>
            </a:r>
            <a:endParaRPr lang="en-US" altLang="ja-JP" sz="3200">
              <a:solidFill>
                <a:srgbClr val="243762"/>
              </a:solidFill>
              <a:latin typeface="+mn-ea"/>
            </a:endParaRPr>
          </a:p>
        </p:txBody>
      </p:sp>
      <p:sp>
        <p:nvSpPr>
          <p:cNvPr id="6" name="テキスト ボックス 5">
            <a:extLst>
              <a:ext uri="{FF2B5EF4-FFF2-40B4-BE49-F238E27FC236}">
                <a16:creationId xmlns:a16="http://schemas.microsoft.com/office/drawing/2014/main" id="{C09132B7-9F36-93DF-C9A5-4D479344381B}"/>
              </a:ext>
            </a:extLst>
          </p:cNvPr>
          <p:cNvSpPr txBox="1"/>
          <p:nvPr/>
        </p:nvSpPr>
        <p:spPr>
          <a:xfrm>
            <a:off x="556218" y="1332057"/>
            <a:ext cx="11280848" cy="584775"/>
          </a:xfrm>
          <a:prstGeom prst="rect">
            <a:avLst/>
          </a:prstGeom>
          <a:noFill/>
        </p:spPr>
        <p:txBody>
          <a:bodyPr wrap="square" spcCol="360000" rtlCol="0">
            <a:spAutoFit/>
          </a:bodyPr>
          <a:lstStyle/>
          <a:p>
            <a:r>
              <a:rPr lang="ja-JP" altLang="en-US" sz="3200">
                <a:solidFill>
                  <a:srgbClr val="243762"/>
                </a:solidFill>
                <a:latin typeface="+mn-ea"/>
              </a:rPr>
              <a:t>大きく</a:t>
            </a:r>
            <a:r>
              <a:rPr lang="en-US" altLang="ja-JP" sz="3200">
                <a:solidFill>
                  <a:srgbClr val="243762"/>
                </a:solidFill>
                <a:latin typeface="+mn-ea"/>
              </a:rPr>
              <a:t>3</a:t>
            </a:r>
            <a:r>
              <a:rPr lang="ja-JP" altLang="en-US" sz="3200">
                <a:solidFill>
                  <a:srgbClr val="243762"/>
                </a:solidFill>
                <a:latin typeface="+mn-ea"/>
              </a:rPr>
              <a:t>種類あります。</a:t>
            </a:r>
            <a:endParaRPr lang="en-US" altLang="ja-JP" sz="3200">
              <a:solidFill>
                <a:srgbClr val="243762"/>
              </a:solidFill>
              <a:latin typeface="+mn-ea"/>
            </a:endParaRPr>
          </a:p>
        </p:txBody>
      </p:sp>
      <p:sp>
        <p:nvSpPr>
          <p:cNvPr id="8" name="四角形: 角を丸くする 7">
            <a:extLst>
              <a:ext uri="{FF2B5EF4-FFF2-40B4-BE49-F238E27FC236}">
                <a16:creationId xmlns:a16="http://schemas.microsoft.com/office/drawing/2014/main" id="{9ACD008B-87DE-6152-7E9A-B6C77120000C}"/>
              </a:ext>
            </a:extLst>
          </p:cNvPr>
          <p:cNvSpPr/>
          <p:nvPr/>
        </p:nvSpPr>
        <p:spPr bwMode="auto">
          <a:xfrm>
            <a:off x="1451254" y="2532642"/>
            <a:ext cx="2448272" cy="855268"/>
          </a:xfrm>
          <a:prstGeom prst="roundRect">
            <a:avLst>
              <a:gd name="adj" fmla="val 9209"/>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PC</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9" name="四角形: 角を丸くする 8">
            <a:extLst>
              <a:ext uri="{FF2B5EF4-FFF2-40B4-BE49-F238E27FC236}">
                <a16:creationId xmlns:a16="http://schemas.microsoft.com/office/drawing/2014/main" id="{FB957139-8EDC-35EF-25CE-5D4D0A56EE89}"/>
              </a:ext>
            </a:extLst>
          </p:cNvPr>
          <p:cNvSpPr/>
          <p:nvPr/>
        </p:nvSpPr>
        <p:spPr bwMode="auto">
          <a:xfrm>
            <a:off x="1595270" y="2917531"/>
            <a:ext cx="1188132" cy="393284"/>
          </a:xfrm>
          <a:prstGeom prst="roundRect">
            <a:avLst>
              <a:gd name="adj" fmla="val 9209"/>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システム</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0" name="四角形: 角を丸くする 9">
            <a:extLst>
              <a:ext uri="{FF2B5EF4-FFF2-40B4-BE49-F238E27FC236}">
                <a16:creationId xmlns:a16="http://schemas.microsoft.com/office/drawing/2014/main" id="{AA6A22AC-66C2-4456-EC03-F7E11F943C09}"/>
              </a:ext>
            </a:extLst>
          </p:cNvPr>
          <p:cNvSpPr/>
          <p:nvPr/>
        </p:nvSpPr>
        <p:spPr bwMode="auto">
          <a:xfrm>
            <a:off x="2889990" y="2917531"/>
            <a:ext cx="866944" cy="393284"/>
          </a:xfrm>
          <a:prstGeom prst="roundRect">
            <a:avLst>
              <a:gd name="adj" fmla="val 9209"/>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データ</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4" name="四角形: 角を丸くする 13">
            <a:extLst>
              <a:ext uri="{FF2B5EF4-FFF2-40B4-BE49-F238E27FC236}">
                <a16:creationId xmlns:a16="http://schemas.microsoft.com/office/drawing/2014/main" id="{1C008C23-64D8-71FC-2F2C-0D323FEE8C92}"/>
              </a:ext>
            </a:extLst>
          </p:cNvPr>
          <p:cNvSpPr/>
          <p:nvPr/>
        </p:nvSpPr>
        <p:spPr bwMode="auto">
          <a:xfrm>
            <a:off x="1451483" y="4042939"/>
            <a:ext cx="1656185" cy="855268"/>
          </a:xfrm>
          <a:prstGeom prst="roundRect">
            <a:avLst>
              <a:gd name="adj" fmla="val 9209"/>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PC</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5" name="四角形: 角を丸くする 14">
            <a:extLst>
              <a:ext uri="{FF2B5EF4-FFF2-40B4-BE49-F238E27FC236}">
                <a16:creationId xmlns:a16="http://schemas.microsoft.com/office/drawing/2014/main" id="{6E7EB524-B5E2-ECC1-BD28-06B3EDB401E2}"/>
              </a:ext>
            </a:extLst>
          </p:cNvPr>
          <p:cNvSpPr/>
          <p:nvPr/>
        </p:nvSpPr>
        <p:spPr bwMode="auto">
          <a:xfrm>
            <a:off x="1703512" y="4427828"/>
            <a:ext cx="1188132" cy="393284"/>
          </a:xfrm>
          <a:prstGeom prst="roundRect">
            <a:avLst>
              <a:gd name="adj" fmla="val 9209"/>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システム</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8" name="四角形: 角を丸くする 17">
            <a:extLst>
              <a:ext uri="{FF2B5EF4-FFF2-40B4-BE49-F238E27FC236}">
                <a16:creationId xmlns:a16="http://schemas.microsoft.com/office/drawing/2014/main" id="{031611C3-6451-3F92-34D3-671EA6CFB81C}"/>
              </a:ext>
            </a:extLst>
          </p:cNvPr>
          <p:cNvSpPr/>
          <p:nvPr/>
        </p:nvSpPr>
        <p:spPr bwMode="auto">
          <a:xfrm>
            <a:off x="4007767" y="4042939"/>
            <a:ext cx="1656185" cy="855268"/>
          </a:xfrm>
          <a:prstGeom prst="roundRect">
            <a:avLst>
              <a:gd name="adj" fmla="val 9209"/>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サーバ</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9" name="四角形: 角を丸くする 18">
            <a:extLst>
              <a:ext uri="{FF2B5EF4-FFF2-40B4-BE49-F238E27FC236}">
                <a16:creationId xmlns:a16="http://schemas.microsoft.com/office/drawing/2014/main" id="{8F955C51-9782-7D22-0ED6-BB1E369668F2}"/>
              </a:ext>
            </a:extLst>
          </p:cNvPr>
          <p:cNvSpPr/>
          <p:nvPr/>
        </p:nvSpPr>
        <p:spPr bwMode="auto">
          <a:xfrm>
            <a:off x="4259796" y="4427828"/>
            <a:ext cx="1188132" cy="393284"/>
          </a:xfrm>
          <a:prstGeom prst="roundRect">
            <a:avLst>
              <a:gd name="adj" fmla="val 9209"/>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kumimoji="1" lang="ja-JP" altLang="en-US" sz="1400">
                <a:solidFill>
                  <a:srgbClr val="4D4D4D"/>
                </a:solidFill>
                <a:latin typeface="メイリオ" pitchFamily="50" charset="-128"/>
                <a:ea typeface="メイリオ" pitchFamily="50" charset="-128"/>
                <a:cs typeface="メイリオ" pitchFamily="50" charset="-128"/>
              </a:rPr>
              <a:t>データ</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0" name="矢印: 左右 19">
            <a:extLst>
              <a:ext uri="{FF2B5EF4-FFF2-40B4-BE49-F238E27FC236}">
                <a16:creationId xmlns:a16="http://schemas.microsoft.com/office/drawing/2014/main" id="{7732E07B-E3EB-212C-5A8F-6CD2CE091735}"/>
              </a:ext>
            </a:extLst>
          </p:cNvPr>
          <p:cNvSpPr/>
          <p:nvPr/>
        </p:nvSpPr>
        <p:spPr bwMode="auto">
          <a:xfrm>
            <a:off x="3245564" y="4346600"/>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1" name="四角形: 角を丸くする 20">
            <a:extLst>
              <a:ext uri="{FF2B5EF4-FFF2-40B4-BE49-F238E27FC236}">
                <a16:creationId xmlns:a16="http://schemas.microsoft.com/office/drawing/2014/main" id="{338A2FB6-AC39-F27D-F834-D5F542DB6D06}"/>
              </a:ext>
            </a:extLst>
          </p:cNvPr>
          <p:cNvSpPr/>
          <p:nvPr/>
        </p:nvSpPr>
        <p:spPr bwMode="auto">
          <a:xfrm>
            <a:off x="1451254" y="5553236"/>
            <a:ext cx="1656185" cy="855268"/>
          </a:xfrm>
          <a:prstGeom prst="roundRect">
            <a:avLst>
              <a:gd name="adj" fmla="val 9209"/>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PC</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3" name="四角形: 角を丸くする 22">
            <a:extLst>
              <a:ext uri="{FF2B5EF4-FFF2-40B4-BE49-F238E27FC236}">
                <a16:creationId xmlns:a16="http://schemas.microsoft.com/office/drawing/2014/main" id="{8D4A48B1-46E2-27B3-50EE-CBA2BAC7E6AE}"/>
              </a:ext>
            </a:extLst>
          </p:cNvPr>
          <p:cNvSpPr/>
          <p:nvPr/>
        </p:nvSpPr>
        <p:spPr bwMode="auto">
          <a:xfrm>
            <a:off x="4007538" y="5553236"/>
            <a:ext cx="1656185" cy="855268"/>
          </a:xfrm>
          <a:prstGeom prst="roundRect">
            <a:avLst>
              <a:gd name="adj" fmla="val 9209"/>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サーバ</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5" name="矢印: 左右 24">
            <a:extLst>
              <a:ext uri="{FF2B5EF4-FFF2-40B4-BE49-F238E27FC236}">
                <a16:creationId xmlns:a16="http://schemas.microsoft.com/office/drawing/2014/main" id="{19649215-2A10-B382-7D18-824280BE7DB4}"/>
              </a:ext>
            </a:extLst>
          </p:cNvPr>
          <p:cNvSpPr/>
          <p:nvPr/>
        </p:nvSpPr>
        <p:spPr bwMode="auto">
          <a:xfrm>
            <a:off x="3245335" y="5856897"/>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6" name="四角形: 角を丸くする 25">
            <a:extLst>
              <a:ext uri="{FF2B5EF4-FFF2-40B4-BE49-F238E27FC236}">
                <a16:creationId xmlns:a16="http://schemas.microsoft.com/office/drawing/2014/main" id="{D1CB2DD7-5313-4AEF-D165-394102A5649E}"/>
              </a:ext>
            </a:extLst>
          </p:cNvPr>
          <p:cNvSpPr/>
          <p:nvPr/>
        </p:nvSpPr>
        <p:spPr bwMode="auto">
          <a:xfrm>
            <a:off x="6649193" y="5553236"/>
            <a:ext cx="1656185" cy="855268"/>
          </a:xfrm>
          <a:prstGeom prst="roundRect">
            <a:avLst>
              <a:gd name="adj" fmla="val 9209"/>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ja-JP" altLang="en-US" sz="1400">
                <a:solidFill>
                  <a:srgbClr val="4D4D4D"/>
                </a:solidFill>
                <a:latin typeface="メイリオ" pitchFamily="50" charset="-128"/>
                <a:ea typeface="メイリオ" pitchFamily="50" charset="-128"/>
                <a:cs typeface="メイリオ" pitchFamily="50" charset="-128"/>
              </a:rPr>
              <a:t>データベース</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7" name="四角形: 角を丸くする 26">
            <a:extLst>
              <a:ext uri="{FF2B5EF4-FFF2-40B4-BE49-F238E27FC236}">
                <a16:creationId xmlns:a16="http://schemas.microsoft.com/office/drawing/2014/main" id="{BE1BE765-507A-C561-41B0-5D08D255EE50}"/>
              </a:ext>
            </a:extLst>
          </p:cNvPr>
          <p:cNvSpPr/>
          <p:nvPr/>
        </p:nvSpPr>
        <p:spPr bwMode="auto">
          <a:xfrm>
            <a:off x="6901222" y="5938125"/>
            <a:ext cx="1188132" cy="393284"/>
          </a:xfrm>
          <a:prstGeom prst="roundRect">
            <a:avLst>
              <a:gd name="adj" fmla="val 9209"/>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kumimoji="1" lang="ja-JP" altLang="en-US" sz="1400">
                <a:solidFill>
                  <a:srgbClr val="4D4D4D"/>
                </a:solidFill>
                <a:latin typeface="メイリオ" pitchFamily="50" charset="-128"/>
                <a:ea typeface="メイリオ" pitchFamily="50" charset="-128"/>
                <a:cs typeface="メイリオ" pitchFamily="50" charset="-128"/>
              </a:rPr>
              <a:t>データ</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8" name="矢印: 左右 27">
            <a:extLst>
              <a:ext uri="{FF2B5EF4-FFF2-40B4-BE49-F238E27FC236}">
                <a16:creationId xmlns:a16="http://schemas.microsoft.com/office/drawing/2014/main" id="{B374690B-F5FB-89F4-622D-D6ADAEC88B22}"/>
              </a:ext>
            </a:extLst>
          </p:cNvPr>
          <p:cNvSpPr/>
          <p:nvPr/>
        </p:nvSpPr>
        <p:spPr bwMode="auto">
          <a:xfrm>
            <a:off x="5886990" y="5856897"/>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9" name="四角形: 角を丸くする 28">
            <a:extLst>
              <a:ext uri="{FF2B5EF4-FFF2-40B4-BE49-F238E27FC236}">
                <a16:creationId xmlns:a16="http://schemas.microsoft.com/office/drawing/2014/main" id="{5B4803CD-A59D-730C-7D2C-EE776A27533D}"/>
              </a:ext>
            </a:extLst>
          </p:cNvPr>
          <p:cNvSpPr/>
          <p:nvPr/>
        </p:nvSpPr>
        <p:spPr bwMode="auto">
          <a:xfrm>
            <a:off x="4259796" y="5938125"/>
            <a:ext cx="1188132" cy="393284"/>
          </a:xfrm>
          <a:prstGeom prst="roundRect">
            <a:avLst>
              <a:gd name="adj" fmla="val 9209"/>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システム</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5147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E2514-317F-2B4F-DC8E-80C8756923C6}"/>
              </a:ext>
            </a:extLst>
          </p:cNvPr>
          <p:cNvSpPr>
            <a:spLocks noGrp="1"/>
          </p:cNvSpPr>
          <p:nvPr>
            <p:ph type="title"/>
          </p:nvPr>
        </p:nvSpPr>
        <p:spPr/>
        <p:txBody>
          <a:bodyPr/>
          <a:lstStyle/>
          <a:p>
            <a:r>
              <a:rPr kumimoji="1" lang="ja-JP" altLang="en-US"/>
              <a:t>今回のシステム</a:t>
            </a:r>
          </a:p>
        </p:txBody>
      </p:sp>
      <p:sp>
        <p:nvSpPr>
          <p:cNvPr id="3" name="フッター プレースホルダー 2">
            <a:extLst>
              <a:ext uri="{FF2B5EF4-FFF2-40B4-BE49-F238E27FC236}">
                <a16:creationId xmlns:a16="http://schemas.microsoft.com/office/drawing/2014/main" id="{DA707754-B59A-858A-4CFB-8FCE2DBE8D30}"/>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235EF787-B0C7-0A25-1F64-A9FE6747A8DD}"/>
              </a:ext>
            </a:extLst>
          </p:cNvPr>
          <p:cNvSpPr>
            <a:spLocks noGrp="1"/>
          </p:cNvSpPr>
          <p:nvPr>
            <p:ph type="sldNum" sz="quarter" idx="11"/>
          </p:nvPr>
        </p:nvSpPr>
        <p:spPr/>
        <p:txBody>
          <a:bodyPr/>
          <a:lstStyle/>
          <a:p>
            <a:fld id="{FB3508C7-2FE0-4945-9CBD-863E05F850D2}"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2CAEF17A-599F-BCB5-57D2-4BAA32E32A9F}"/>
              </a:ext>
            </a:extLst>
          </p:cNvPr>
          <p:cNvSpPr txBox="1"/>
          <p:nvPr/>
        </p:nvSpPr>
        <p:spPr>
          <a:xfrm>
            <a:off x="556218" y="1332057"/>
            <a:ext cx="5719802" cy="584775"/>
          </a:xfrm>
          <a:prstGeom prst="rect">
            <a:avLst/>
          </a:prstGeom>
          <a:noFill/>
        </p:spPr>
        <p:txBody>
          <a:bodyPr wrap="square" spcCol="360000" rtlCol="0">
            <a:spAutoFit/>
          </a:bodyPr>
          <a:lstStyle/>
          <a:p>
            <a:r>
              <a:rPr lang="en-US" altLang="ja-JP" sz="3200">
                <a:solidFill>
                  <a:srgbClr val="243762"/>
                </a:solidFill>
                <a:latin typeface="+mn-ea"/>
              </a:rPr>
              <a:t>Web</a:t>
            </a:r>
            <a:r>
              <a:rPr lang="ja-JP" altLang="en-US" sz="3200">
                <a:solidFill>
                  <a:srgbClr val="243762"/>
                </a:solidFill>
                <a:latin typeface="+mn-ea"/>
              </a:rPr>
              <a:t>システムで作成します。</a:t>
            </a:r>
            <a:endParaRPr lang="en-US" altLang="ja-JP" sz="3200">
              <a:solidFill>
                <a:srgbClr val="243762"/>
              </a:solidFill>
              <a:latin typeface="+mn-ea"/>
            </a:endParaRPr>
          </a:p>
        </p:txBody>
      </p:sp>
      <p:sp>
        <p:nvSpPr>
          <p:cNvPr id="6" name="四角形: 角を丸くする 5">
            <a:extLst>
              <a:ext uri="{FF2B5EF4-FFF2-40B4-BE49-F238E27FC236}">
                <a16:creationId xmlns:a16="http://schemas.microsoft.com/office/drawing/2014/main" id="{6AAA1E51-D9F6-9AD8-3C3F-744A89CAE0FA}"/>
              </a:ext>
            </a:extLst>
          </p:cNvPr>
          <p:cNvSpPr/>
          <p:nvPr/>
        </p:nvSpPr>
        <p:spPr bwMode="auto">
          <a:xfrm>
            <a:off x="695400" y="2645623"/>
            <a:ext cx="1656184" cy="2880320"/>
          </a:xfrm>
          <a:prstGeom prst="roundRect">
            <a:avLst>
              <a:gd name="adj" fmla="val 440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PC</a:t>
            </a: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windows 11</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7" name="四角形: 角を丸くする 6">
            <a:extLst>
              <a:ext uri="{FF2B5EF4-FFF2-40B4-BE49-F238E27FC236}">
                <a16:creationId xmlns:a16="http://schemas.microsoft.com/office/drawing/2014/main" id="{4E5DD652-1805-477B-8EF2-35393072AA53}"/>
              </a:ext>
            </a:extLst>
          </p:cNvPr>
          <p:cNvSpPr/>
          <p:nvPr/>
        </p:nvSpPr>
        <p:spPr bwMode="auto">
          <a:xfrm>
            <a:off x="3179676" y="2645623"/>
            <a:ext cx="5832648" cy="2880320"/>
          </a:xfrm>
          <a:prstGeom prst="roundRect">
            <a:avLst>
              <a:gd name="adj" fmla="val 299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Web</a:t>
            </a:r>
            <a:r>
              <a:rPr kumimoji="1" lang="ja-JP" altLang="en-US" sz="1400">
                <a:solidFill>
                  <a:srgbClr val="4D4D4D"/>
                </a:solidFill>
                <a:latin typeface="メイリオ" pitchFamily="50" charset="-128"/>
                <a:ea typeface="メイリオ" pitchFamily="50" charset="-128"/>
                <a:cs typeface="メイリオ" pitchFamily="50" charset="-128"/>
              </a:rPr>
              <a:t>サーバ</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8" name="四角形: 角を丸くする 7">
            <a:extLst>
              <a:ext uri="{FF2B5EF4-FFF2-40B4-BE49-F238E27FC236}">
                <a16:creationId xmlns:a16="http://schemas.microsoft.com/office/drawing/2014/main" id="{C1E68D7A-0497-1831-E60F-A99126689D10}"/>
              </a:ext>
            </a:extLst>
          </p:cNvPr>
          <p:cNvSpPr/>
          <p:nvPr/>
        </p:nvSpPr>
        <p:spPr bwMode="auto">
          <a:xfrm>
            <a:off x="9840416" y="2645623"/>
            <a:ext cx="1656184" cy="2880320"/>
          </a:xfrm>
          <a:prstGeom prst="roundRect">
            <a:avLst>
              <a:gd name="adj" fmla="val 440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ja-JP" altLang="en-US" sz="1400">
                <a:solidFill>
                  <a:srgbClr val="4D4D4D"/>
                </a:solidFill>
                <a:latin typeface="メイリオ" pitchFamily="50" charset="-128"/>
                <a:ea typeface="メイリオ" pitchFamily="50" charset="-128"/>
                <a:cs typeface="メイリオ" pitchFamily="50" charset="-128"/>
              </a:rPr>
              <a:t>データベース</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SQL</a:t>
            </a:r>
            <a:r>
              <a:rPr lang="ja-JP" altLang="en-US" sz="1400">
                <a:solidFill>
                  <a:srgbClr val="4D4D4D"/>
                </a:solidFill>
                <a:latin typeface="メイリオ" pitchFamily="50" charset="-128"/>
                <a:ea typeface="メイリオ" pitchFamily="50" charset="-128"/>
                <a:cs typeface="メイリオ" pitchFamily="50" charset="-128"/>
              </a:rPr>
              <a:t> </a:t>
            </a:r>
            <a:r>
              <a:rPr lang="en-US" altLang="ja-JP" sz="1400">
                <a:solidFill>
                  <a:srgbClr val="4D4D4D"/>
                </a:solidFill>
                <a:latin typeface="メイリオ" pitchFamily="50" charset="-128"/>
                <a:ea typeface="メイリオ" pitchFamily="50" charset="-128"/>
                <a:cs typeface="メイリオ" pitchFamily="50" charset="-128"/>
              </a:rPr>
              <a:t>Server</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9" name="矢印: 左右 8">
            <a:extLst>
              <a:ext uri="{FF2B5EF4-FFF2-40B4-BE49-F238E27FC236}">
                <a16:creationId xmlns:a16="http://schemas.microsoft.com/office/drawing/2014/main" id="{68555EC0-299D-9AEC-42CA-4067E4DAF164}"/>
              </a:ext>
            </a:extLst>
          </p:cNvPr>
          <p:cNvSpPr/>
          <p:nvPr/>
        </p:nvSpPr>
        <p:spPr bwMode="auto">
          <a:xfrm>
            <a:off x="2416122" y="3952916"/>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0" name="矢印: 左右 9">
            <a:extLst>
              <a:ext uri="{FF2B5EF4-FFF2-40B4-BE49-F238E27FC236}">
                <a16:creationId xmlns:a16="http://schemas.microsoft.com/office/drawing/2014/main" id="{785BCBFA-3F90-4238-08CC-036DE02DC463}"/>
              </a:ext>
            </a:extLst>
          </p:cNvPr>
          <p:cNvSpPr/>
          <p:nvPr/>
        </p:nvSpPr>
        <p:spPr bwMode="auto">
          <a:xfrm>
            <a:off x="9120336" y="3917617"/>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 name="四角形: 角を丸くする 10">
            <a:extLst>
              <a:ext uri="{FF2B5EF4-FFF2-40B4-BE49-F238E27FC236}">
                <a16:creationId xmlns:a16="http://schemas.microsoft.com/office/drawing/2014/main" id="{5DEDFAEE-AB7C-87C7-CF25-6B267BF80B50}"/>
              </a:ext>
            </a:extLst>
          </p:cNvPr>
          <p:cNvSpPr/>
          <p:nvPr/>
        </p:nvSpPr>
        <p:spPr bwMode="auto">
          <a:xfrm>
            <a:off x="3331162" y="3104964"/>
            <a:ext cx="5537146" cy="2268252"/>
          </a:xfrm>
          <a:prstGeom prst="roundRect">
            <a:avLst>
              <a:gd name="adj" fmla="val 2998"/>
            </a:avLst>
          </a:prstGeom>
          <a:solidFill>
            <a:srgbClr val="E1F2CE"/>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IIS</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2" name="四角形: 角を丸くする 11">
            <a:extLst>
              <a:ext uri="{FF2B5EF4-FFF2-40B4-BE49-F238E27FC236}">
                <a16:creationId xmlns:a16="http://schemas.microsoft.com/office/drawing/2014/main" id="{8BA600F9-021C-559B-0C01-A32E857B0063}"/>
              </a:ext>
            </a:extLst>
          </p:cNvPr>
          <p:cNvSpPr/>
          <p:nvPr/>
        </p:nvSpPr>
        <p:spPr bwMode="auto">
          <a:xfrm>
            <a:off x="815074" y="3825044"/>
            <a:ext cx="1416836" cy="1368153"/>
          </a:xfrm>
          <a:prstGeom prst="roundRect">
            <a:avLst>
              <a:gd name="adj" fmla="val 4408"/>
            </a:avLst>
          </a:prstGeom>
          <a:solidFill>
            <a:schemeClr val="bg1"/>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ブラウザ</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Chrome</a:t>
            </a: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Edge</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3" name="円柱 12">
            <a:extLst>
              <a:ext uri="{FF2B5EF4-FFF2-40B4-BE49-F238E27FC236}">
                <a16:creationId xmlns:a16="http://schemas.microsoft.com/office/drawing/2014/main" id="{CD45462D-BB36-D9F2-5EEE-B2D873994B5F}"/>
              </a:ext>
            </a:extLst>
          </p:cNvPr>
          <p:cNvSpPr/>
          <p:nvPr/>
        </p:nvSpPr>
        <p:spPr bwMode="auto">
          <a:xfrm>
            <a:off x="10080273" y="3571282"/>
            <a:ext cx="1176470" cy="1224136"/>
          </a:xfrm>
          <a:prstGeom prst="can">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r>
              <a:rPr lang="ja-JP" altLang="en-US" sz="1600">
                <a:solidFill>
                  <a:srgbClr val="4D4D4D"/>
                </a:solidFill>
                <a:latin typeface="メイリオ" pitchFamily="50" charset="-128"/>
                <a:ea typeface="メイリオ" pitchFamily="50" charset="-128"/>
                <a:cs typeface="メイリオ" pitchFamily="50" charset="-128"/>
              </a:rPr>
              <a:t>スキーマ名</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雲 13">
            <a:extLst>
              <a:ext uri="{FF2B5EF4-FFF2-40B4-BE49-F238E27FC236}">
                <a16:creationId xmlns:a16="http://schemas.microsoft.com/office/drawing/2014/main" id="{A358A75A-A7CC-DCB7-302F-D730725F632B}"/>
              </a:ext>
            </a:extLst>
          </p:cNvPr>
          <p:cNvSpPr/>
          <p:nvPr/>
        </p:nvSpPr>
        <p:spPr bwMode="auto">
          <a:xfrm>
            <a:off x="4115780" y="3547365"/>
            <a:ext cx="4140460" cy="1643101"/>
          </a:xfrm>
          <a:prstGeom prst="cloud">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ja-JP" altLang="en-US" sz="1600">
                <a:solidFill>
                  <a:srgbClr val="4D4D4D"/>
                </a:solidFill>
                <a:latin typeface="メイリオ" pitchFamily="50" charset="-128"/>
                <a:ea typeface="メイリオ" pitchFamily="50" charset="-128"/>
                <a:cs typeface="メイリオ" pitchFamily="50" charset="-128"/>
              </a:rPr>
              <a:t>システム</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04999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E2514-317F-2B4F-DC8E-80C8756923C6}"/>
              </a:ext>
            </a:extLst>
          </p:cNvPr>
          <p:cNvSpPr>
            <a:spLocks noGrp="1"/>
          </p:cNvSpPr>
          <p:nvPr>
            <p:ph type="title"/>
          </p:nvPr>
        </p:nvSpPr>
        <p:spPr>
          <a:xfrm>
            <a:off x="551384" y="620688"/>
            <a:ext cx="11125236" cy="517761"/>
          </a:xfrm>
        </p:spPr>
        <p:txBody>
          <a:bodyPr/>
          <a:lstStyle/>
          <a:p>
            <a:r>
              <a:rPr kumimoji="1" lang="ja-JP" altLang="en-US"/>
              <a:t>短期間なので</a:t>
            </a:r>
            <a:r>
              <a:rPr kumimoji="1" lang="en-US" altLang="ja-JP"/>
              <a:t>DB</a:t>
            </a:r>
            <a:r>
              <a:rPr lang="ja-JP" altLang="en-US"/>
              <a:t>はなしパターンにします</a:t>
            </a:r>
            <a:endParaRPr kumimoji="1" lang="ja-JP" altLang="en-US"/>
          </a:p>
        </p:txBody>
      </p:sp>
      <p:sp>
        <p:nvSpPr>
          <p:cNvPr id="3" name="フッター プレースホルダー 2">
            <a:extLst>
              <a:ext uri="{FF2B5EF4-FFF2-40B4-BE49-F238E27FC236}">
                <a16:creationId xmlns:a16="http://schemas.microsoft.com/office/drawing/2014/main" id="{DA707754-B59A-858A-4CFB-8FCE2DBE8D30}"/>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235EF787-B0C7-0A25-1F64-A9FE6747A8DD}"/>
              </a:ext>
            </a:extLst>
          </p:cNvPr>
          <p:cNvSpPr>
            <a:spLocks noGrp="1"/>
          </p:cNvSpPr>
          <p:nvPr>
            <p:ph type="sldNum" sz="quarter" idx="11"/>
          </p:nvPr>
        </p:nvSpPr>
        <p:spPr/>
        <p:txBody>
          <a:bodyPr/>
          <a:lstStyle/>
          <a:p>
            <a:fld id="{FB3508C7-2FE0-4945-9CBD-863E05F850D2}"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2CAEF17A-599F-BCB5-57D2-4BAA32E32A9F}"/>
              </a:ext>
            </a:extLst>
          </p:cNvPr>
          <p:cNvSpPr txBox="1"/>
          <p:nvPr/>
        </p:nvSpPr>
        <p:spPr>
          <a:xfrm>
            <a:off x="556218" y="1332057"/>
            <a:ext cx="8456106" cy="1077218"/>
          </a:xfrm>
          <a:prstGeom prst="rect">
            <a:avLst/>
          </a:prstGeom>
          <a:noFill/>
        </p:spPr>
        <p:txBody>
          <a:bodyPr wrap="square" spcCol="360000" rtlCol="0">
            <a:spAutoFit/>
          </a:bodyPr>
          <a:lstStyle/>
          <a:p>
            <a:r>
              <a:rPr lang="ja-JP" altLang="en-US" sz="3200">
                <a:solidFill>
                  <a:srgbClr val="243762"/>
                </a:solidFill>
                <a:latin typeface="+mn-ea"/>
              </a:rPr>
              <a:t>実装が比較的容易な</a:t>
            </a:r>
            <a:r>
              <a:rPr lang="en-US" altLang="ja-JP" sz="3200">
                <a:solidFill>
                  <a:srgbClr val="243762"/>
                </a:solidFill>
                <a:latin typeface="+mn-ea"/>
              </a:rPr>
              <a:t>REST API </a:t>
            </a:r>
            <a:r>
              <a:rPr lang="ja-JP" altLang="en-US" sz="3200">
                <a:solidFill>
                  <a:srgbClr val="243762"/>
                </a:solidFill>
                <a:latin typeface="+mn-ea"/>
              </a:rPr>
              <a:t>経由や、</a:t>
            </a:r>
            <a:r>
              <a:rPr lang="en-US" altLang="ja-JP" sz="3200">
                <a:solidFill>
                  <a:srgbClr val="243762"/>
                </a:solidFill>
                <a:latin typeface="+mn-ea"/>
              </a:rPr>
              <a:t>.csv</a:t>
            </a:r>
            <a:r>
              <a:rPr lang="ja-JP" altLang="en-US" sz="3200">
                <a:solidFill>
                  <a:srgbClr val="243762"/>
                </a:solidFill>
                <a:latin typeface="+mn-ea"/>
              </a:rPr>
              <a:t>などのローカルファイルを読み取る形式</a:t>
            </a:r>
            <a:endParaRPr lang="en-US" altLang="ja-JP" sz="3200">
              <a:solidFill>
                <a:srgbClr val="243762"/>
              </a:solidFill>
              <a:latin typeface="+mn-ea"/>
            </a:endParaRPr>
          </a:p>
        </p:txBody>
      </p:sp>
      <p:sp>
        <p:nvSpPr>
          <p:cNvPr id="6" name="四角形: 角を丸くする 5">
            <a:extLst>
              <a:ext uri="{FF2B5EF4-FFF2-40B4-BE49-F238E27FC236}">
                <a16:creationId xmlns:a16="http://schemas.microsoft.com/office/drawing/2014/main" id="{6AAA1E51-D9F6-9AD8-3C3F-744A89CAE0FA}"/>
              </a:ext>
            </a:extLst>
          </p:cNvPr>
          <p:cNvSpPr/>
          <p:nvPr/>
        </p:nvSpPr>
        <p:spPr bwMode="auto">
          <a:xfrm>
            <a:off x="695400" y="2645623"/>
            <a:ext cx="1656184" cy="2880320"/>
          </a:xfrm>
          <a:prstGeom prst="roundRect">
            <a:avLst>
              <a:gd name="adj" fmla="val 440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PC</a:t>
            </a: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windows 11</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7" name="四角形: 角を丸くする 6">
            <a:extLst>
              <a:ext uri="{FF2B5EF4-FFF2-40B4-BE49-F238E27FC236}">
                <a16:creationId xmlns:a16="http://schemas.microsoft.com/office/drawing/2014/main" id="{4E5DD652-1805-477B-8EF2-35393072AA53}"/>
              </a:ext>
            </a:extLst>
          </p:cNvPr>
          <p:cNvSpPr/>
          <p:nvPr/>
        </p:nvSpPr>
        <p:spPr bwMode="auto">
          <a:xfrm>
            <a:off x="3179676" y="2645623"/>
            <a:ext cx="5832648" cy="2880320"/>
          </a:xfrm>
          <a:prstGeom prst="roundRect">
            <a:avLst>
              <a:gd name="adj" fmla="val 299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Web</a:t>
            </a:r>
            <a:r>
              <a:rPr kumimoji="1" lang="ja-JP" altLang="en-US" sz="1400">
                <a:solidFill>
                  <a:srgbClr val="4D4D4D"/>
                </a:solidFill>
                <a:latin typeface="メイリオ" pitchFamily="50" charset="-128"/>
                <a:ea typeface="メイリオ" pitchFamily="50" charset="-128"/>
                <a:cs typeface="メイリオ" pitchFamily="50" charset="-128"/>
              </a:rPr>
              <a:t>サーバ</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8" name="四角形: 角を丸くする 7">
            <a:extLst>
              <a:ext uri="{FF2B5EF4-FFF2-40B4-BE49-F238E27FC236}">
                <a16:creationId xmlns:a16="http://schemas.microsoft.com/office/drawing/2014/main" id="{C1E68D7A-0497-1831-E60F-A99126689D10}"/>
              </a:ext>
            </a:extLst>
          </p:cNvPr>
          <p:cNvSpPr/>
          <p:nvPr/>
        </p:nvSpPr>
        <p:spPr bwMode="auto">
          <a:xfrm>
            <a:off x="9876420" y="1297286"/>
            <a:ext cx="1656184" cy="1971509"/>
          </a:xfrm>
          <a:prstGeom prst="roundRect">
            <a:avLst>
              <a:gd name="adj" fmla="val 440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ja-JP" altLang="en-US" sz="1400">
                <a:solidFill>
                  <a:srgbClr val="4D4D4D"/>
                </a:solidFill>
                <a:latin typeface="メイリオ" pitchFamily="50" charset="-128"/>
                <a:ea typeface="メイリオ" pitchFamily="50" charset="-128"/>
                <a:cs typeface="メイリオ" pitchFamily="50" charset="-128"/>
              </a:rPr>
              <a:t>データベース</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SQL</a:t>
            </a:r>
            <a:r>
              <a:rPr lang="ja-JP" altLang="en-US" sz="1400">
                <a:solidFill>
                  <a:srgbClr val="4D4D4D"/>
                </a:solidFill>
                <a:latin typeface="メイリオ" pitchFamily="50" charset="-128"/>
                <a:ea typeface="メイリオ" pitchFamily="50" charset="-128"/>
                <a:cs typeface="メイリオ" pitchFamily="50" charset="-128"/>
              </a:rPr>
              <a:t> </a:t>
            </a:r>
            <a:r>
              <a:rPr lang="en-US" altLang="ja-JP" sz="1400">
                <a:solidFill>
                  <a:srgbClr val="4D4D4D"/>
                </a:solidFill>
                <a:latin typeface="メイリオ" pitchFamily="50" charset="-128"/>
                <a:ea typeface="メイリオ" pitchFamily="50" charset="-128"/>
                <a:cs typeface="メイリオ" pitchFamily="50" charset="-128"/>
              </a:rPr>
              <a:t>Server</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9" name="矢印: 左右 8">
            <a:extLst>
              <a:ext uri="{FF2B5EF4-FFF2-40B4-BE49-F238E27FC236}">
                <a16:creationId xmlns:a16="http://schemas.microsoft.com/office/drawing/2014/main" id="{68555EC0-299D-9AEC-42CA-4067E4DAF164}"/>
              </a:ext>
            </a:extLst>
          </p:cNvPr>
          <p:cNvSpPr/>
          <p:nvPr/>
        </p:nvSpPr>
        <p:spPr bwMode="auto">
          <a:xfrm>
            <a:off x="2416122" y="3952916"/>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0" name="矢印: 左右 9">
            <a:extLst>
              <a:ext uri="{FF2B5EF4-FFF2-40B4-BE49-F238E27FC236}">
                <a16:creationId xmlns:a16="http://schemas.microsoft.com/office/drawing/2014/main" id="{785BCBFA-3F90-4238-08CC-036DE02DC463}"/>
              </a:ext>
            </a:extLst>
          </p:cNvPr>
          <p:cNvSpPr/>
          <p:nvPr/>
        </p:nvSpPr>
        <p:spPr bwMode="auto">
          <a:xfrm rot="19882572">
            <a:off x="9138339" y="2512756"/>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 name="四角形: 角を丸くする 10">
            <a:extLst>
              <a:ext uri="{FF2B5EF4-FFF2-40B4-BE49-F238E27FC236}">
                <a16:creationId xmlns:a16="http://schemas.microsoft.com/office/drawing/2014/main" id="{5DEDFAEE-AB7C-87C7-CF25-6B267BF80B50}"/>
              </a:ext>
            </a:extLst>
          </p:cNvPr>
          <p:cNvSpPr/>
          <p:nvPr/>
        </p:nvSpPr>
        <p:spPr bwMode="auto">
          <a:xfrm>
            <a:off x="3331162" y="3104964"/>
            <a:ext cx="5537146" cy="2268252"/>
          </a:xfrm>
          <a:prstGeom prst="roundRect">
            <a:avLst>
              <a:gd name="adj" fmla="val 2998"/>
            </a:avLst>
          </a:prstGeom>
          <a:solidFill>
            <a:srgbClr val="E1F2CE"/>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IIS</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2" name="四角形: 角を丸くする 11">
            <a:extLst>
              <a:ext uri="{FF2B5EF4-FFF2-40B4-BE49-F238E27FC236}">
                <a16:creationId xmlns:a16="http://schemas.microsoft.com/office/drawing/2014/main" id="{8BA600F9-021C-559B-0C01-A32E857B0063}"/>
              </a:ext>
            </a:extLst>
          </p:cNvPr>
          <p:cNvSpPr/>
          <p:nvPr/>
        </p:nvSpPr>
        <p:spPr bwMode="auto">
          <a:xfrm>
            <a:off x="815074" y="3825044"/>
            <a:ext cx="1416836" cy="1368153"/>
          </a:xfrm>
          <a:prstGeom prst="roundRect">
            <a:avLst>
              <a:gd name="adj" fmla="val 4408"/>
            </a:avLst>
          </a:prstGeom>
          <a:solidFill>
            <a:schemeClr val="bg1"/>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ブラウザ</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Chrome</a:t>
            </a: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Edge</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3" name="円柱 12">
            <a:extLst>
              <a:ext uri="{FF2B5EF4-FFF2-40B4-BE49-F238E27FC236}">
                <a16:creationId xmlns:a16="http://schemas.microsoft.com/office/drawing/2014/main" id="{CD45462D-BB36-D9F2-5EEE-B2D873994B5F}"/>
              </a:ext>
            </a:extLst>
          </p:cNvPr>
          <p:cNvSpPr/>
          <p:nvPr/>
        </p:nvSpPr>
        <p:spPr bwMode="auto">
          <a:xfrm>
            <a:off x="10116277" y="2222945"/>
            <a:ext cx="1176470" cy="793822"/>
          </a:xfrm>
          <a:prstGeom prst="can">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r>
              <a:rPr lang="ja-JP" altLang="en-US" sz="1600">
                <a:solidFill>
                  <a:srgbClr val="4D4D4D"/>
                </a:solidFill>
                <a:latin typeface="メイリオ" pitchFamily="50" charset="-128"/>
                <a:ea typeface="メイリオ" pitchFamily="50" charset="-128"/>
                <a:cs typeface="メイリオ" pitchFamily="50" charset="-128"/>
              </a:rPr>
              <a:t>スキーマ名</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雲 13">
            <a:extLst>
              <a:ext uri="{FF2B5EF4-FFF2-40B4-BE49-F238E27FC236}">
                <a16:creationId xmlns:a16="http://schemas.microsoft.com/office/drawing/2014/main" id="{A358A75A-A7CC-DCB7-302F-D730725F632B}"/>
              </a:ext>
            </a:extLst>
          </p:cNvPr>
          <p:cNvSpPr/>
          <p:nvPr/>
        </p:nvSpPr>
        <p:spPr bwMode="auto">
          <a:xfrm>
            <a:off x="4115780" y="3547365"/>
            <a:ext cx="4140460" cy="1643101"/>
          </a:xfrm>
          <a:prstGeom prst="cloud">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ja-JP" altLang="en-US" sz="1600">
                <a:solidFill>
                  <a:srgbClr val="4D4D4D"/>
                </a:solidFill>
                <a:latin typeface="メイリオ" pitchFamily="50" charset="-128"/>
                <a:ea typeface="メイリオ" pitchFamily="50" charset="-128"/>
                <a:cs typeface="メイリオ" pitchFamily="50" charset="-128"/>
              </a:rPr>
              <a:t>システム</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円柱 16">
            <a:extLst>
              <a:ext uri="{FF2B5EF4-FFF2-40B4-BE49-F238E27FC236}">
                <a16:creationId xmlns:a16="http://schemas.microsoft.com/office/drawing/2014/main" id="{CE8306DB-3C6B-7516-4349-2DE4A59DE48D}"/>
              </a:ext>
            </a:extLst>
          </p:cNvPr>
          <p:cNvSpPr/>
          <p:nvPr/>
        </p:nvSpPr>
        <p:spPr bwMode="auto">
          <a:xfrm>
            <a:off x="10584049" y="3821737"/>
            <a:ext cx="1176470" cy="793822"/>
          </a:xfrm>
          <a:prstGeom prst="can">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API</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矢印: 左右 17">
            <a:extLst>
              <a:ext uri="{FF2B5EF4-FFF2-40B4-BE49-F238E27FC236}">
                <a16:creationId xmlns:a16="http://schemas.microsoft.com/office/drawing/2014/main" id="{417156D8-8B44-608A-1B20-795394CF5B4B}"/>
              </a:ext>
            </a:extLst>
          </p:cNvPr>
          <p:cNvSpPr/>
          <p:nvPr/>
        </p:nvSpPr>
        <p:spPr bwMode="auto">
          <a:xfrm>
            <a:off x="9184873" y="4085782"/>
            <a:ext cx="1255159"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雲 18">
            <a:extLst>
              <a:ext uri="{FF2B5EF4-FFF2-40B4-BE49-F238E27FC236}">
                <a16:creationId xmlns:a16="http://schemas.microsoft.com/office/drawing/2014/main" id="{A297DEB2-D129-4DE1-D84A-3AD676C53A56}"/>
              </a:ext>
            </a:extLst>
          </p:cNvPr>
          <p:cNvSpPr/>
          <p:nvPr/>
        </p:nvSpPr>
        <p:spPr bwMode="auto">
          <a:xfrm>
            <a:off x="9396184" y="3935574"/>
            <a:ext cx="804004" cy="517760"/>
          </a:xfrm>
          <a:prstGeom prst="cloud">
            <a:avLst/>
          </a:prstGeom>
          <a:solidFill>
            <a:schemeClr val="bg1"/>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internet</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20" name="矢印: 左右 19">
            <a:extLst>
              <a:ext uri="{FF2B5EF4-FFF2-40B4-BE49-F238E27FC236}">
                <a16:creationId xmlns:a16="http://schemas.microsoft.com/office/drawing/2014/main" id="{4FDDAA79-F039-E859-30B7-FA78182170D4}"/>
              </a:ext>
            </a:extLst>
          </p:cNvPr>
          <p:cNvSpPr/>
          <p:nvPr/>
        </p:nvSpPr>
        <p:spPr bwMode="auto">
          <a:xfrm rot="1716881">
            <a:off x="9238099" y="5264893"/>
            <a:ext cx="612068" cy="265733"/>
          </a:xfrm>
          <a:prstGeom prst="leftRightArrow">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2" name="四角形: 1 つの角を切り取る 21">
            <a:extLst>
              <a:ext uri="{FF2B5EF4-FFF2-40B4-BE49-F238E27FC236}">
                <a16:creationId xmlns:a16="http://schemas.microsoft.com/office/drawing/2014/main" id="{BD6AF277-4729-1FD1-DA3F-4DBBA25488E5}"/>
              </a:ext>
            </a:extLst>
          </p:cNvPr>
          <p:cNvSpPr/>
          <p:nvPr/>
        </p:nvSpPr>
        <p:spPr bwMode="auto">
          <a:xfrm>
            <a:off x="10116277" y="5120112"/>
            <a:ext cx="664576" cy="883949"/>
          </a:xfrm>
          <a:prstGeom prst="snip1Rect">
            <a:avLst>
              <a:gd name="adj" fmla="val 34614"/>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file</a:t>
            </a:r>
          </a:p>
          <a:p>
            <a:pPr algn="ctr">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.csv</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23" name="十字形 22">
            <a:extLst>
              <a:ext uri="{FF2B5EF4-FFF2-40B4-BE49-F238E27FC236}">
                <a16:creationId xmlns:a16="http://schemas.microsoft.com/office/drawing/2014/main" id="{B7F29D71-7460-E1A7-46CB-133A366786A6}"/>
              </a:ext>
            </a:extLst>
          </p:cNvPr>
          <p:cNvSpPr/>
          <p:nvPr/>
        </p:nvSpPr>
        <p:spPr bwMode="auto">
          <a:xfrm rot="2648935">
            <a:off x="9643676" y="1148389"/>
            <a:ext cx="2239718" cy="2225697"/>
          </a:xfrm>
          <a:prstGeom prst="plus">
            <a:avLst>
              <a:gd name="adj" fmla="val 47546"/>
            </a:avLst>
          </a:prstGeom>
          <a:solidFill>
            <a:schemeClr val="accent3">
              <a:lumMod val="60000"/>
              <a:lumOff val="4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endParaRPr kumimoji="1" lang="ja-JP" altLang="en-US" sz="160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5622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E2514-317F-2B4F-DC8E-80C8756923C6}"/>
              </a:ext>
            </a:extLst>
          </p:cNvPr>
          <p:cNvSpPr>
            <a:spLocks noGrp="1"/>
          </p:cNvSpPr>
          <p:nvPr>
            <p:ph type="title"/>
          </p:nvPr>
        </p:nvSpPr>
        <p:spPr>
          <a:xfrm>
            <a:off x="551384" y="620688"/>
            <a:ext cx="11557284" cy="517761"/>
          </a:xfrm>
        </p:spPr>
        <p:txBody>
          <a:bodyPr/>
          <a:lstStyle/>
          <a:p>
            <a:r>
              <a:rPr lang="en-US" altLang="ja-JP"/>
              <a:t>ASP.NET</a:t>
            </a:r>
            <a:r>
              <a:rPr lang="ja-JP" altLang="en-US"/>
              <a:t> </a:t>
            </a:r>
            <a:r>
              <a:rPr lang="en-US" altLang="ja-JP"/>
              <a:t>MVC</a:t>
            </a:r>
            <a:r>
              <a:rPr lang="ja-JP" altLang="en-US"/>
              <a:t> を加味すると</a:t>
            </a:r>
            <a:endParaRPr kumimoji="1" lang="ja-JP" altLang="en-US"/>
          </a:p>
        </p:txBody>
      </p:sp>
      <p:sp>
        <p:nvSpPr>
          <p:cNvPr id="3" name="フッター プレースホルダー 2">
            <a:extLst>
              <a:ext uri="{FF2B5EF4-FFF2-40B4-BE49-F238E27FC236}">
                <a16:creationId xmlns:a16="http://schemas.microsoft.com/office/drawing/2014/main" id="{DA707754-B59A-858A-4CFB-8FCE2DBE8D30}"/>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235EF787-B0C7-0A25-1F64-A9FE6747A8DD}"/>
              </a:ext>
            </a:extLst>
          </p:cNvPr>
          <p:cNvSpPr>
            <a:spLocks noGrp="1"/>
          </p:cNvSpPr>
          <p:nvPr>
            <p:ph type="sldNum" sz="quarter" idx="11"/>
          </p:nvPr>
        </p:nvSpPr>
        <p:spPr/>
        <p:txBody>
          <a:bodyPr/>
          <a:lstStyle/>
          <a:p>
            <a:fld id="{FB3508C7-2FE0-4945-9CBD-863E05F850D2}" type="slidenum">
              <a:rPr lang="ja-JP" altLang="en-US" smtClean="0"/>
              <a:pPr/>
              <a:t>12</a:t>
            </a:fld>
            <a:endParaRPr lang="ja-JP" altLang="en-US" dirty="0"/>
          </a:p>
        </p:txBody>
      </p:sp>
      <p:sp>
        <p:nvSpPr>
          <p:cNvPr id="6" name="四角形: 角を丸くする 5">
            <a:extLst>
              <a:ext uri="{FF2B5EF4-FFF2-40B4-BE49-F238E27FC236}">
                <a16:creationId xmlns:a16="http://schemas.microsoft.com/office/drawing/2014/main" id="{6AAA1E51-D9F6-9AD8-3C3F-744A89CAE0FA}"/>
              </a:ext>
            </a:extLst>
          </p:cNvPr>
          <p:cNvSpPr/>
          <p:nvPr/>
        </p:nvSpPr>
        <p:spPr bwMode="auto">
          <a:xfrm>
            <a:off x="695400" y="2276872"/>
            <a:ext cx="1656184" cy="2880320"/>
          </a:xfrm>
          <a:prstGeom prst="roundRect">
            <a:avLst>
              <a:gd name="adj" fmla="val 440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PC</a:t>
            </a: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windows 11</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7" name="四角形: 角を丸くする 6">
            <a:extLst>
              <a:ext uri="{FF2B5EF4-FFF2-40B4-BE49-F238E27FC236}">
                <a16:creationId xmlns:a16="http://schemas.microsoft.com/office/drawing/2014/main" id="{4E5DD652-1805-477B-8EF2-35393072AA53}"/>
              </a:ext>
            </a:extLst>
          </p:cNvPr>
          <p:cNvSpPr/>
          <p:nvPr/>
        </p:nvSpPr>
        <p:spPr bwMode="auto">
          <a:xfrm>
            <a:off x="3179676" y="1736811"/>
            <a:ext cx="5832648" cy="4248470"/>
          </a:xfrm>
          <a:prstGeom prst="roundRect">
            <a:avLst>
              <a:gd name="adj" fmla="val 299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Web</a:t>
            </a:r>
            <a:r>
              <a:rPr kumimoji="1" lang="ja-JP" altLang="en-US" sz="1400">
                <a:solidFill>
                  <a:srgbClr val="4D4D4D"/>
                </a:solidFill>
                <a:latin typeface="メイリオ" pitchFamily="50" charset="-128"/>
                <a:ea typeface="メイリオ" pitchFamily="50" charset="-128"/>
                <a:cs typeface="メイリオ" pitchFamily="50" charset="-128"/>
              </a:rPr>
              <a:t>サーバ</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1" name="四角形: 角を丸くする 10">
            <a:extLst>
              <a:ext uri="{FF2B5EF4-FFF2-40B4-BE49-F238E27FC236}">
                <a16:creationId xmlns:a16="http://schemas.microsoft.com/office/drawing/2014/main" id="{5DEDFAEE-AB7C-87C7-CF25-6B267BF80B50}"/>
              </a:ext>
            </a:extLst>
          </p:cNvPr>
          <p:cNvSpPr/>
          <p:nvPr/>
        </p:nvSpPr>
        <p:spPr bwMode="auto">
          <a:xfrm>
            <a:off x="3331162" y="2196152"/>
            <a:ext cx="5537146" cy="3595400"/>
          </a:xfrm>
          <a:prstGeom prst="roundRect">
            <a:avLst>
              <a:gd name="adj" fmla="val 2998"/>
            </a:avLst>
          </a:prstGeom>
          <a:solidFill>
            <a:srgbClr val="E1F2CE"/>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IIS</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2" name="四角形: 角を丸くする 11">
            <a:extLst>
              <a:ext uri="{FF2B5EF4-FFF2-40B4-BE49-F238E27FC236}">
                <a16:creationId xmlns:a16="http://schemas.microsoft.com/office/drawing/2014/main" id="{8BA600F9-021C-559B-0C01-A32E857B0063}"/>
              </a:ext>
            </a:extLst>
          </p:cNvPr>
          <p:cNvSpPr/>
          <p:nvPr/>
        </p:nvSpPr>
        <p:spPr bwMode="auto">
          <a:xfrm>
            <a:off x="815074" y="3456293"/>
            <a:ext cx="1416836" cy="1368153"/>
          </a:xfrm>
          <a:prstGeom prst="roundRect">
            <a:avLst>
              <a:gd name="adj" fmla="val 4408"/>
            </a:avLst>
          </a:prstGeom>
          <a:solidFill>
            <a:schemeClr val="bg1"/>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ブラウザ</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Chrome</a:t>
            </a: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Edge</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grpSp>
        <p:nvGrpSpPr>
          <p:cNvPr id="42" name="グループ化 41">
            <a:extLst>
              <a:ext uri="{FF2B5EF4-FFF2-40B4-BE49-F238E27FC236}">
                <a16:creationId xmlns:a16="http://schemas.microsoft.com/office/drawing/2014/main" id="{82F941F8-ED47-186B-E9E8-FF603B947D4B}"/>
              </a:ext>
            </a:extLst>
          </p:cNvPr>
          <p:cNvGrpSpPr/>
          <p:nvPr/>
        </p:nvGrpSpPr>
        <p:grpSpPr>
          <a:xfrm>
            <a:off x="2470921" y="2712143"/>
            <a:ext cx="7225479" cy="2733081"/>
            <a:chOff x="2470921" y="2712143"/>
            <a:chExt cx="7225479" cy="2733081"/>
          </a:xfrm>
        </p:grpSpPr>
        <p:grpSp>
          <p:nvGrpSpPr>
            <p:cNvPr id="41" name="グループ化 40">
              <a:extLst>
                <a:ext uri="{FF2B5EF4-FFF2-40B4-BE49-F238E27FC236}">
                  <a16:creationId xmlns:a16="http://schemas.microsoft.com/office/drawing/2014/main" id="{0A23CB3B-5188-57E2-EE36-DAD932772D41}"/>
                </a:ext>
              </a:extLst>
            </p:cNvPr>
            <p:cNvGrpSpPr/>
            <p:nvPr/>
          </p:nvGrpSpPr>
          <p:grpSpPr>
            <a:xfrm>
              <a:off x="2470921" y="3391193"/>
              <a:ext cx="7225479" cy="2054031"/>
              <a:chOff x="2470921" y="2807639"/>
              <a:chExt cx="7225479" cy="2054031"/>
            </a:xfrm>
          </p:grpSpPr>
          <p:sp>
            <p:nvSpPr>
              <p:cNvPr id="15" name="四角形: 角を丸くする 14">
                <a:extLst>
                  <a:ext uri="{FF2B5EF4-FFF2-40B4-BE49-F238E27FC236}">
                    <a16:creationId xmlns:a16="http://schemas.microsoft.com/office/drawing/2014/main" id="{43549E47-F158-491B-20F1-99D85436505A}"/>
                  </a:ext>
                </a:extLst>
              </p:cNvPr>
              <p:cNvSpPr/>
              <p:nvPr/>
            </p:nvSpPr>
            <p:spPr bwMode="auto">
              <a:xfrm>
                <a:off x="4257993" y="2844817"/>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Controller</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6" name="四角形: 角を丸くする 15">
                <a:extLst>
                  <a:ext uri="{FF2B5EF4-FFF2-40B4-BE49-F238E27FC236}">
                    <a16:creationId xmlns:a16="http://schemas.microsoft.com/office/drawing/2014/main" id="{3708FAB3-E424-CD1F-9B19-8F96A4373F47}"/>
                  </a:ext>
                </a:extLst>
              </p:cNvPr>
              <p:cNvSpPr/>
              <p:nvPr/>
            </p:nvSpPr>
            <p:spPr bwMode="auto">
              <a:xfrm>
                <a:off x="6696863" y="2844817"/>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Model</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四角形: 角を丸くする 16">
                <a:extLst>
                  <a:ext uri="{FF2B5EF4-FFF2-40B4-BE49-F238E27FC236}">
                    <a16:creationId xmlns:a16="http://schemas.microsoft.com/office/drawing/2014/main" id="{C0D2ADD9-0EA2-82C0-F8F5-7D4A54EC82AC}"/>
                  </a:ext>
                </a:extLst>
              </p:cNvPr>
              <p:cNvSpPr/>
              <p:nvPr/>
            </p:nvSpPr>
            <p:spPr bwMode="auto">
              <a:xfrm>
                <a:off x="4257993" y="4084366"/>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View</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9" name="直線矢印コネクタ 18">
                <a:extLst>
                  <a:ext uri="{FF2B5EF4-FFF2-40B4-BE49-F238E27FC236}">
                    <a16:creationId xmlns:a16="http://schemas.microsoft.com/office/drawing/2014/main" id="{4EDC0731-14D5-4309-58D3-A5C103D76A4B}"/>
                  </a:ext>
                </a:extLst>
              </p:cNvPr>
              <p:cNvCxnSpPr>
                <a:cxnSpLocks/>
              </p:cNvCxnSpPr>
              <p:nvPr/>
            </p:nvCxnSpPr>
            <p:spPr>
              <a:xfrm flipV="1">
                <a:off x="2470921" y="3176971"/>
                <a:ext cx="1643056" cy="227879"/>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F41EB848-6907-5582-8F34-4A92DFDA0321}"/>
                  </a:ext>
                </a:extLst>
              </p:cNvPr>
              <p:cNvCxnSpPr>
                <a:cxnSpLocks/>
              </p:cNvCxnSpPr>
              <p:nvPr/>
            </p:nvCxnSpPr>
            <p:spPr>
              <a:xfrm>
                <a:off x="5724638" y="3107732"/>
                <a:ext cx="839414"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CEFBE1A2-E6A8-19DE-6A7A-E76757EF1804}"/>
                  </a:ext>
                </a:extLst>
              </p:cNvPr>
              <p:cNvCxnSpPr>
                <a:cxnSpLocks/>
              </p:cNvCxnSpPr>
              <p:nvPr/>
            </p:nvCxnSpPr>
            <p:spPr>
              <a:xfrm>
                <a:off x="8172910" y="3107732"/>
                <a:ext cx="152349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C343E10F-538C-F45A-8E39-181903009427}"/>
                  </a:ext>
                </a:extLst>
              </p:cNvPr>
              <p:cNvCxnSpPr>
                <a:cxnSpLocks/>
              </p:cNvCxnSpPr>
              <p:nvPr/>
            </p:nvCxnSpPr>
            <p:spPr>
              <a:xfrm flipH="1">
                <a:off x="8172910" y="3290910"/>
                <a:ext cx="152349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FD87742-F6FE-DC95-656D-F612F9CBDEB6}"/>
                  </a:ext>
                </a:extLst>
              </p:cNvPr>
              <p:cNvCxnSpPr>
                <a:cxnSpLocks/>
              </p:cNvCxnSpPr>
              <p:nvPr/>
            </p:nvCxnSpPr>
            <p:spPr>
              <a:xfrm flipH="1">
                <a:off x="5722483" y="3290910"/>
                <a:ext cx="841569"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85AB276B-CCDB-6351-15DB-CC71777DF808}"/>
                  </a:ext>
                </a:extLst>
              </p:cNvPr>
              <p:cNvCxnSpPr>
                <a:cxnSpLocks/>
              </p:cNvCxnSpPr>
              <p:nvPr/>
            </p:nvCxnSpPr>
            <p:spPr>
              <a:xfrm>
                <a:off x="4927802" y="3568659"/>
                <a:ext cx="0" cy="456173"/>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1BEBF890-4C43-4EB7-CB94-8B104F2757E4}"/>
                  </a:ext>
                </a:extLst>
              </p:cNvPr>
              <p:cNvCxnSpPr>
                <a:cxnSpLocks/>
              </p:cNvCxnSpPr>
              <p:nvPr/>
            </p:nvCxnSpPr>
            <p:spPr>
              <a:xfrm flipH="1" flipV="1">
                <a:off x="2511793" y="3957201"/>
                <a:ext cx="1540029" cy="459319"/>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13655EB3-1AA3-36B7-502D-3F88F88D0490}"/>
                  </a:ext>
                </a:extLst>
              </p:cNvPr>
              <p:cNvSpPr txBox="1"/>
              <p:nvPr/>
            </p:nvSpPr>
            <p:spPr>
              <a:xfrm>
                <a:off x="2544317" y="2807639"/>
                <a:ext cx="1569660" cy="369332"/>
              </a:xfrm>
              <a:prstGeom prst="rect">
                <a:avLst/>
              </a:prstGeom>
              <a:noFill/>
            </p:spPr>
            <p:txBody>
              <a:bodyPr wrap="none" rtlCol="0">
                <a:spAutoFit/>
              </a:bodyPr>
              <a:lstStyle/>
              <a:p>
                <a:r>
                  <a:rPr lang="ja-JP" altLang="en-US"/>
                  <a:t>①リクエスト</a:t>
                </a:r>
                <a:endParaRPr kumimoji="1" lang="ja-JP" altLang="en-US"/>
              </a:p>
            </p:txBody>
          </p:sp>
          <p:sp>
            <p:nvSpPr>
              <p:cNvPr id="38" name="テキスト ボックス 37">
                <a:extLst>
                  <a:ext uri="{FF2B5EF4-FFF2-40B4-BE49-F238E27FC236}">
                    <a16:creationId xmlns:a16="http://schemas.microsoft.com/office/drawing/2014/main" id="{C56D3FBF-F4E8-C56E-9584-6353BC705318}"/>
                  </a:ext>
                </a:extLst>
              </p:cNvPr>
              <p:cNvSpPr txBox="1"/>
              <p:nvPr/>
            </p:nvSpPr>
            <p:spPr>
              <a:xfrm>
                <a:off x="2621757" y="4492338"/>
                <a:ext cx="1569660" cy="369332"/>
              </a:xfrm>
              <a:prstGeom prst="rect">
                <a:avLst/>
              </a:prstGeom>
              <a:noFill/>
            </p:spPr>
            <p:txBody>
              <a:bodyPr wrap="none" rtlCol="0">
                <a:spAutoFit/>
              </a:bodyPr>
              <a:lstStyle/>
              <a:p>
                <a:r>
                  <a:rPr kumimoji="1" lang="ja-JP" altLang="en-US"/>
                  <a:t>④レスポンス</a:t>
                </a:r>
              </a:p>
            </p:txBody>
          </p:sp>
          <p:sp>
            <p:nvSpPr>
              <p:cNvPr id="39" name="テキスト ボックス 38">
                <a:extLst>
                  <a:ext uri="{FF2B5EF4-FFF2-40B4-BE49-F238E27FC236}">
                    <a16:creationId xmlns:a16="http://schemas.microsoft.com/office/drawing/2014/main" id="{79E5BD71-3068-F9CC-755D-027D19793F19}"/>
                  </a:ext>
                </a:extLst>
              </p:cNvPr>
              <p:cNvSpPr txBox="1"/>
              <p:nvPr/>
            </p:nvSpPr>
            <p:spPr>
              <a:xfrm>
                <a:off x="5071819" y="3649981"/>
                <a:ext cx="2492990" cy="369332"/>
              </a:xfrm>
              <a:prstGeom prst="rect">
                <a:avLst/>
              </a:prstGeom>
              <a:noFill/>
            </p:spPr>
            <p:txBody>
              <a:bodyPr wrap="none" rtlCol="0">
                <a:spAutoFit/>
              </a:bodyPr>
              <a:lstStyle/>
              <a:p>
                <a:r>
                  <a:rPr kumimoji="1" lang="ja-JP" altLang="en-US"/>
                  <a:t>③処理結果の引き渡し</a:t>
                </a:r>
              </a:p>
            </p:txBody>
          </p:sp>
        </p:grpSp>
        <p:sp>
          <p:nvSpPr>
            <p:cNvPr id="40" name="テキスト ボックス 39">
              <a:extLst>
                <a:ext uri="{FF2B5EF4-FFF2-40B4-BE49-F238E27FC236}">
                  <a16:creationId xmlns:a16="http://schemas.microsoft.com/office/drawing/2014/main" id="{C0B5BE08-6D95-C5A4-FADF-6CF1D84E1BEA}"/>
                </a:ext>
              </a:extLst>
            </p:cNvPr>
            <p:cNvSpPr txBox="1"/>
            <p:nvPr/>
          </p:nvSpPr>
          <p:spPr>
            <a:xfrm>
              <a:off x="5482186" y="2712143"/>
              <a:ext cx="2492990" cy="646331"/>
            </a:xfrm>
            <a:prstGeom prst="rect">
              <a:avLst/>
            </a:prstGeom>
            <a:noFill/>
          </p:spPr>
          <p:txBody>
            <a:bodyPr wrap="none" rtlCol="0">
              <a:spAutoFit/>
            </a:bodyPr>
            <a:lstStyle/>
            <a:p>
              <a:r>
                <a:rPr kumimoji="1" lang="ja-JP" altLang="en-US"/>
                <a:t>②ビジネスロジックの</a:t>
              </a:r>
              <a:endParaRPr kumimoji="1" lang="en-US" altLang="ja-JP"/>
            </a:p>
            <a:p>
              <a:r>
                <a:rPr kumimoji="1" lang="ja-JP" altLang="en-US"/>
                <a:t>　実行＆結果取得</a:t>
              </a:r>
            </a:p>
          </p:txBody>
        </p:sp>
      </p:grpSp>
      <p:sp>
        <p:nvSpPr>
          <p:cNvPr id="10" name="円柱 9">
            <a:extLst>
              <a:ext uri="{FF2B5EF4-FFF2-40B4-BE49-F238E27FC236}">
                <a16:creationId xmlns:a16="http://schemas.microsoft.com/office/drawing/2014/main" id="{18F1837A-AB5B-9013-F73F-1E68DFD38E0D}"/>
              </a:ext>
            </a:extLst>
          </p:cNvPr>
          <p:cNvSpPr/>
          <p:nvPr/>
        </p:nvSpPr>
        <p:spPr bwMode="auto">
          <a:xfrm>
            <a:off x="9986878" y="2961563"/>
            <a:ext cx="1176470" cy="793822"/>
          </a:xfrm>
          <a:prstGeom prst="can">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API</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四角形: 1 つの角を切り取る 13">
            <a:extLst>
              <a:ext uri="{FF2B5EF4-FFF2-40B4-BE49-F238E27FC236}">
                <a16:creationId xmlns:a16="http://schemas.microsoft.com/office/drawing/2014/main" id="{018AABED-2A03-3BAB-625A-56739E40525D}"/>
              </a:ext>
            </a:extLst>
          </p:cNvPr>
          <p:cNvSpPr/>
          <p:nvPr/>
        </p:nvSpPr>
        <p:spPr bwMode="auto">
          <a:xfrm>
            <a:off x="10242825" y="3920395"/>
            <a:ext cx="664576" cy="883949"/>
          </a:xfrm>
          <a:prstGeom prst="snip1Rect">
            <a:avLst>
              <a:gd name="adj" fmla="val 34614"/>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file</a:t>
            </a:r>
          </a:p>
          <a:p>
            <a:pPr algn="ctr">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.csv</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18" name="雲 17">
            <a:extLst>
              <a:ext uri="{FF2B5EF4-FFF2-40B4-BE49-F238E27FC236}">
                <a16:creationId xmlns:a16="http://schemas.microsoft.com/office/drawing/2014/main" id="{3FADE9DC-B62E-E839-E95A-B0EC630BD1C1}"/>
              </a:ext>
            </a:extLst>
          </p:cNvPr>
          <p:cNvSpPr/>
          <p:nvPr/>
        </p:nvSpPr>
        <p:spPr bwMode="auto">
          <a:xfrm>
            <a:off x="9696400" y="2730641"/>
            <a:ext cx="804004" cy="517760"/>
          </a:xfrm>
          <a:prstGeom prst="cloud">
            <a:avLst/>
          </a:prstGeom>
          <a:solidFill>
            <a:schemeClr val="bg1"/>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internet</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49768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E2514-317F-2B4F-DC8E-80C8756923C6}"/>
              </a:ext>
            </a:extLst>
          </p:cNvPr>
          <p:cNvSpPr>
            <a:spLocks noGrp="1"/>
          </p:cNvSpPr>
          <p:nvPr>
            <p:ph type="title"/>
          </p:nvPr>
        </p:nvSpPr>
        <p:spPr>
          <a:xfrm>
            <a:off x="551384" y="620688"/>
            <a:ext cx="11557284" cy="517761"/>
          </a:xfrm>
        </p:spPr>
        <p:txBody>
          <a:bodyPr/>
          <a:lstStyle/>
          <a:p>
            <a:r>
              <a:rPr lang="ja-JP" altLang="en-US"/>
              <a:t>最終的にクラウド</a:t>
            </a:r>
            <a:r>
              <a:rPr lang="en-US" altLang="ja-JP"/>
              <a:t>(</a:t>
            </a:r>
            <a:r>
              <a:rPr kumimoji="1" lang="en-US" altLang="ja-JP"/>
              <a:t>Azure)</a:t>
            </a:r>
            <a:r>
              <a:rPr kumimoji="1" lang="ja-JP" altLang="en-US"/>
              <a:t>にローンチします</a:t>
            </a:r>
          </a:p>
        </p:txBody>
      </p:sp>
      <p:sp>
        <p:nvSpPr>
          <p:cNvPr id="3" name="フッター プレースホルダー 2">
            <a:extLst>
              <a:ext uri="{FF2B5EF4-FFF2-40B4-BE49-F238E27FC236}">
                <a16:creationId xmlns:a16="http://schemas.microsoft.com/office/drawing/2014/main" id="{DA707754-B59A-858A-4CFB-8FCE2DBE8D30}"/>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235EF787-B0C7-0A25-1F64-A9FE6747A8DD}"/>
              </a:ext>
            </a:extLst>
          </p:cNvPr>
          <p:cNvSpPr>
            <a:spLocks noGrp="1"/>
          </p:cNvSpPr>
          <p:nvPr>
            <p:ph type="sldNum" sz="quarter" idx="11"/>
          </p:nvPr>
        </p:nvSpPr>
        <p:spPr/>
        <p:txBody>
          <a:bodyPr/>
          <a:lstStyle/>
          <a:p>
            <a:fld id="{FB3508C7-2FE0-4945-9CBD-863E05F850D2}" type="slidenum">
              <a:rPr lang="ja-JP" altLang="en-US" smtClean="0"/>
              <a:pPr/>
              <a:t>13</a:t>
            </a:fld>
            <a:endParaRPr lang="ja-JP" altLang="en-US" dirty="0"/>
          </a:p>
        </p:txBody>
      </p:sp>
      <p:sp>
        <p:nvSpPr>
          <p:cNvPr id="6" name="四角形: 角を丸くする 5">
            <a:extLst>
              <a:ext uri="{FF2B5EF4-FFF2-40B4-BE49-F238E27FC236}">
                <a16:creationId xmlns:a16="http://schemas.microsoft.com/office/drawing/2014/main" id="{6AAA1E51-D9F6-9AD8-3C3F-744A89CAE0FA}"/>
              </a:ext>
            </a:extLst>
          </p:cNvPr>
          <p:cNvSpPr/>
          <p:nvPr/>
        </p:nvSpPr>
        <p:spPr bwMode="auto">
          <a:xfrm>
            <a:off x="695400" y="2276872"/>
            <a:ext cx="1656184" cy="2880320"/>
          </a:xfrm>
          <a:prstGeom prst="roundRect">
            <a:avLst>
              <a:gd name="adj" fmla="val 440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PC</a:t>
            </a: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windows 11</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7" name="四角形: 角を丸くする 6">
            <a:extLst>
              <a:ext uri="{FF2B5EF4-FFF2-40B4-BE49-F238E27FC236}">
                <a16:creationId xmlns:a16="http://schemas.microsoft.com/office/drawing/2014/main" id="{4E5DD652-1805-477B-8EF2-35393072AA53}"/>
              </a:ext>
            </a:extLst>
          </p:cNvPr>
          <p:cNvSpPr/>
          <p:nvPr/>
        </p:nvSpPr>
        <p:spPr bwMode="auto">
          <a:xfrm>
            <a:off x="3179676" y="1736811"/>
            <a:ext cx="5832648" cy="4248470"/>
          </a:xfrm>
          <a:prstGeom prst="roundRect">
            <a:avLst>
              <a:gd name="adj" fmla="val 299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b="1">
                <a:solidFill>
                  <a:srgbClr val="4D4D4D"/>
                </a:solidFill>
                <a:latin typeface="メイリオ" pitchFamily="50" charset="-128"/>
                <a:ea typeface="メイリオ" pitchFamily="50" charset="-128"/>
                <a:cs typeface="メイリオ" pitchFamily="50" charset="-128"/>
              </a:rPr>
              <a:t>Azure</a:t>
            </a:r>
            <a:endParaRPr kumimoji="1" lang="ja-JP" altLang="en-US" sz="1400" b="1" dirty="0">
              <a:solidFill>
                <a:srgbClr val="4D4D4D"/>
              </a:solidFill>
              <a:latin typeface="メイリオ" pitchFamily="50" charset="-128"/>
              <a:ea typeface="メイリオ" pitchFamily="50" charset="-128"/>
              <a:cs typeface="メイリオ" pitchFamily="50" charset="-128"/>
            </a:endParaRPr>
          </a:p>
        </p:txBody>
      </p:sp>
      <p:sp>
        <p:nvSpPr>
          <p:cNvPr id="11" name="四角形: 角を丸くする 10">
            <a:extLst>
              <a:ext uri="{FF2B5EF4-FFF2-40B4-BE49-F238E27FC236}">
                <a16:creationId xmlns:a16="http://schemas.microsoft.com/office/drawing/2014/main" id="{5DEDFAEE-AB7C-87C7-CF25-6B267BF80B50}"/>
              </a:ext>
            </a:extLst>
          </p:cNvPr>
          <p:cNvSpPr/>
          <p:nvPr/>
        </p:nvSpPr>
        <p:spPr bwMode="auto">
          <a:xfrm>
            <a:off x="3331162" y="2196152"/>
            <a:ext cx="5537146" cy="3595400"/>
          </a:xfrm>
          <a:prstGeom prst="roundRect">
            <a:avLst>
              <a:gd name="adj" fmla="val 2998"/>
            </a:avLst>
          </a:prstGeom>
          <a:solidFill>
            <a:srgbClr val="E1F2CE"/>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kumimoji="1" lang="en-US" altLang="ja-JP" sz="1400" b="1">
                <a:solidFill>
                  <a:srgbClr val="4D4D4D"/>
                </a:solidFill>
                <a:latin typeface="メイリオ" pitchFamily="50" charset="-128"/>
                <a:ea typeface="メイリオ" pitchFamily="50" charset="-128"/>
                <a:cs typeface="メイリオ" pitchFamily="50" charset="-128"/>
              </a:rPr>
              <a:t>AppService</a:t>
            </a: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2" name="四角形: 角を丸くする 11">
            <a:extLst>
              <a:ext uri="{FF2B5EF4-FFF2-40B4-BE49-F238E27FC236}">
                <a16:creationId xmlns:a16="http://schemas.microsoft.com/office/drawing/2014/main" id="{8BA600F9-021C-559B-0C01-A32E857B0063}"/>
              </a:ext>
            </a:extLst>
          </p:cNvPr>
          <p:cNvSpPr/>
          <p:nvPr/>
        </p:nvSpPr>
        <p:spPr bwMode="auto">
          <a:xfrm>
            <a:off x="815074" y="3456293"/>
            <a:ext cx="1416836" cy="1368153"/>
          </a:xfrm>
          <a:prstGeom prst="roundRect">
            <a:avLst>
              <a:gd name="adj" fmla="val 4408"/>
            </a:avLst>
          </a:prstGeom>
          <a:solidFill>
            <a:schemeClr val="bg1"/>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ブラウザ</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Chrome</a:t>
            </a: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Edge</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grpSp>
        <p:nvGrpSpPr>
          <p:cNvPr id="42" name="グループ化 41">
            <a:extLst>
              <a:ext uri="{FF2B5EF4-FFF2-40B4-BE49-F238E27FC236}">
                <a16:creationId xmlns:a16="http://schemas.microsoft.com/office/drawing/2014/main" id="{82F941F8-ED47-186B-E9E8-FF603B947D4B}"/>
              </a:ext>
            </a:extLst>
          </p:cNvPr>
          <p:cNvGrpSpPr/>
          <p:nvPr/>
        </p:nvGrpSpPr>
        <p:grpSpPr>
          <a:xfrm>
            <a:off x="2470921" y="2712143"/>
            <a:ext cx="7225479" cy="2733081"/>
            <a:chOff x="2470921" y="2712143"/>
            <a:chExt cx="7225479" cy="2733081"/>
          </a:xfrm>
        </p:grpSpPr>
        <p:grpSp>
          <p:nvGrpSpPr>
            <p:cNvPr id="41" name="グループ化 40">
              <a:extLst>
                <a:ext uri="{FF2B5EF4-FFF2-40B4-BE49-F238E27FC236}">
                  <a16:creationId xmlns:a16="http://schemas.microsoft.com/office/drawing/2014/main" id="{0A23CB3B-5188-57E2-EE36-DAD932772D41}"/>
                </a:ext>
              </a:extLst>
            </p:cNvPr>
            <p:cNvGrpSpPr/>
            <p:nvPr/>
          </p:nvGrpSpPr>
          <p:grpSpPr>
            <a:xfrm>
              <a:off x="2470921" y="3391193"/>
              <a:ext cx="7225479" cy="2054031"/>
              <a:chOff x="2470921" y="2807639"/>
              <a:chExt cx="7225479" cy="2054031"/>
            </a:xfrm>
          </p:grpSpPr>
          <p:sp>
            <p:nvSpPr>
              <p:cNvPr id="15" name="四角形: 角を丸くする 14">
                <a:extLst>
                  <a:ext uri="{FF2B5EF4-FFF2-40B4-BE49-F238E27FC236}">
                    <a16:creationId xmlns:a16="http://schemas.microsoft.com/office/drawing/2014/main" id="{43549E47-F158-491B-20F1-99D85436505A}"/>
                  </a:ext>
                </a:extLst>
              </p:cNvPr>
              <p:cNvSpPr/>
              <p:nvPr/>
            </p:nvSpPr>
            <p:spPr bwMode="auto">
              <a:xfrm>
                <a:off x="4257993" y="2844817"/>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Controller</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6" name="四角形: 角を丸くする 15">
                <a:extLst>
                  <a:ext uri="{FF2B5EF4-FFF2-40B4-BE49-F238E27FC236}">
                    <a16:creationId xmlns:a16="http://schemas.microsoft.com/office/drawing/2014/main" id="{3708FAB3-E424-CD1F-9B19-8F96A4373F47}"/>
                  </a:ext>
                </a:extLst>
              </p:cNvPr>
              <p:cNvSpPr/>
              <p:nvPr/>
            </p:nvSpPr>
            <p:spPr bwMode="auto">
              <a:xfrm>
                <a:off x="6696863" y="2844817"/>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Model</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四角形: 角を丸くする 16">
                <a:extLst>
                  <a:ext uri="{FF2B5EF4-FFF2-40B4-BE49-F238E27FC236}">
                    <a16:creationId xmlns:a16="http://schemas.microsoft.com/office/drawing/2014/main" id="{C0D2ADD9-0EA2-82C0-F8F5-7D4A54EC82AC}"/>
                  </a:ext>
                </a:extLst>
              </p:cNvPr>
              <p:cNvSpPr/>
              <p:nvPr/>
            </p:nvSpPr>
            <p:spPr bwMode="auto">
              <a:xfrm>
                <a:off x="4257993" y="4084366"/>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View</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9" name="直線矢印コネクタ 18">
                <a:extLst>
                  <a:ext uri="{FF2B5EF4-FFF2-40B4-BE49-F238E27FC236}">
                    <a16:creationId xmlns:a16="http://schemas.microsoft.com/office/drawing/2014/main" id="{4EDC0731-14D5-4309-58D3-A5C103D76A4B}"/>
                  </a:ext>
                </a:extLst>
              </p:cNvPr>
              <p:cNvCxnSpPr>
                <a:cxnSpLocks/>
              </p:cNvCxnSpPr>
              <p:nvPr/>
            </p:nvCxnSpPr>
            <p:spPr>
              <a:xfrm flipV="1">
                <a:off x="2470921" y="3176971"/>
                <a:ext cx="1643056" cy="227879"/>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F41EB848-6907-5582-8F34-4A92DFDA0321}"/>
                  </a:ext>
                </a:extLst>
              </p:cNvPr>
              <p:cNvCxnSpPr>
                <a:cxnSpLocks/>
              </p:cNvCxnSpPr>
              <p:nvPr/>
            </p:nvCxnSpPr>
            <p:spPr>
              <a:xfrm>
                <a:off x="5724638" y="3107732"/>
                <a:ext cx="839414"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CEFBE1A2-E6A8-19DE-6A7A-E76757EF1804}"/>
                  </a:ext>
                </a:extLst>
              </p:cNvPr>
              <p:cNvCxnSpPr>
                <a:cxnSpLocks/>
              </p:cNvCxnSpPr>
              <p:nvPr/>
            </p:nvCxnSpPr>
            <p:spPr>
              <a:xfrm>
                <a:off x="8172910" y="3107732"/>
                <a:ext cx="152349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C343E10F-538C-F45A-8E39-181903009427}"/>
                  </a:ext>
                </a:extLst>
              </p:cNvPr>
              <p:cNvCxnSpPr>
                <a:cxnSpLocks/>
              </p:cNvCxnSpPr>
              <p:nvPr/>
            </p:nvCxnSpPr>
            <p:spPr>
              <a:xfrm flipH="1">
                <a:off x="8172910" y="3290910"/>
                <a:ext cx="152349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FD87742-F6FE-DC95-656D-F612F9CBDEB6}"/>
                  </a:ext>
                </a:extLst>
              </p:cNvPr>
              <p:cNvCxnSpPr>
                <a:cxnSpLocks/>
              </p:cNvCxnSpPr>
              <p:nvPr/>
            </p:nvCxnSpPr>
            <p:spPr>
              <a:xfrm flipH="1">
                <a:off x="5722483" y="3290910"/>
                <a:ext cx="841569"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85AB276B-CCDB-6351-15DB-CC71777DF808}"/>
                  </a:ext>
                </a:extLst>
              </p:cNvPr>
              <p:cNvCxnSpPr>
                <a:cxnSpLocks/>
              </p:cNvCxnSpPr>
              <p:nvPr/>
            </p:nvCxnSpPr>
            <p:spPr>
              <a:xfrm>
                <a:off x="4927802" y="3568659"/>
                <a:ext cx="0" cy="456173"/>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1BEBF890-4C43-4EB7-CB94-8B104F2757E4}"/>
                  </a:ext>
                </a:extLst>
              </p:cNvPr>
              <p:cNvCxnSpPr>
                <a:cxnSpLocks/>
              </p:cNvCxnSpPr>
              <p:nvPr/>
            </p:nvCxnSpPr>
            <p:spPr>
              <a:xfrm flipH="1" flipV="1">
                <a:off x="2511793" y="3957201"/>
                <a:ext cx="1540029" cy="459319"/>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13655EB3-1AA3-36B7-502D-3F88F88D0490}"/>
                  </a:ext>
                </a:extLst>
              </p:cNvPr>
              <p:cNvSpPr txBox="1"/>
              <p:nvPr/>
            </p:nvSpPr>
            <p:spPr>
              <a:xfrm>
                <a:off x="2544317" y="2807639"/>
                <a:ext cx="1569660" cy="369332"/>
              </a:xfrm>
              <a:prstGeom prst="rect">
                <a:avLst/>
              </a:prstGeom>
              <a:noFill/>
            </p:spPr>
            <p:txBody>
              <a:bodyPr wrap="none" rtlCol="0">
                <a:spAutoFit/>
              </a:bodyPr>
              <a:lstStyle/>
              <a:p>
                <a:r>
                  <a:rPr lang="ja-JP" altLang="en-US"/>
                  <a:t>①リクエスト</a:t>
                </a:r>
                <a:endParaRPr kumimoji="1" lang="ja-JP" altLang="en-US"/>
              </a:p>
            </p:txBody>
          </p:sp>
          <p:sp>
            <p:nvSpPr>
              <p:cNvPr id="38" name="テキスト ボックス 37">
                <a:extLst>
                  <a:ext uri="{FF2B5EF4-FFF2-40B4-BE49-F238E27FC236}">
                    <a16:creationId xmlns:a16="http://schemas.microsoft.com/office/drawing/2014/main" id="{C56D3FBF-F4E8-C56E-9584-6353BC705318}"/>
                  </a:ext>
                </a:extLst>
              </p:cNvPr>
              <p:cNvSpPr txBox="1"/>
              <p:nvPr/>
            </p:nvSpPr>
            <p:spPr>
              <a:xfrm>
                <a:off x="2621757" y="4492338"/>
                <a:ext cx="1569660" cy="369332"/>
              </a:xfrm>
              <a:prstGeom prst="rect">
                <a:avLst/>
              </a:prstGeom>
              <a:noFill/>
            </p:spPr>
            <p:txBody>
              <a:bodyPr wrap="none" rtlCol="0">
                <a:spAutoFit/>
              </a:bodyPr>
              <a:lstStyle/>
              <a:p>
                <a:r>
                  <a:rPr kumimoji="1" lang="ja-JP" altLang="en-US"/>
                  <a:t>④レスポンス</a:t>
                </a:r>
              </a:p>
            </p:txBody>
          </p:sp>
          <p:sp>
            <p:nvSpPr>
              <p:cNvPr id="39" name="テキスト ボックス 38">
                <a:extLst>
                  <a:ext uri="{FF2B5EF4-FFF2-40B4-BE49-F238E27FC236}">
                    <a16:creationId xmlns:a16="http://schemas.microsoft.com/office/drawing/2014/main" id="{79E5BD71-3068-F9CC-755D-027D19793F19}"/>
                  </a:ext>
                </a:extLst>
              </p:cNvPr>
              <p:cNvSpPr txBox="1"/>
              <p:nvPr/>
            </p:nvSpPr>
            <p:spPr>
              <a:xfrm>
                <a:off x="5071819" y="3649981"/>
                <a:ext cx="2492990" cy="369332"/>
              </a:xfrm>
              <a:prstGeom prst="rect">
                <a:avLst/>
              </a:prstGeom>
              <a:noFill/>
            </p:spPr>
            <p:txBody>
              <a:bodyPr wrap="none" rtlCol="0">
                <a:spAutoFit/>
              </a:bodyPr>
              <a:lstStyle/>
              <a:p>
                <a:r>
                  <a:rPr kumimoji="1" lang="ja-JP" altLang="en-US"/>
                  <a:t>③処理結果の引き渡し</a:t>
                </a:r>
              </a:p>
            </p:txBody>
          </p:sp>
        </p:grpSp>
        <p:sp>
          <p:nvSpPr>
            <p:cNvPr id="40" name="テキスト ボックス 39">
              <a:extLst>
                <a:ext uri="{FF2B5EF4-FFF2-40B4-BE49-F238E27FC236}">
                  <a16:creationId xmlns:a16="http://schemas.microsoft.com/office/drawing/2014/main" id="{C0B5BE08-6D95-C5A4-FADF-6CF1D84E1BEA}"/>
                </a:ext>
              </a:extLst>
            </p:cNvPr>
            <p:cNvSpPr txBox="1"/>
            <p:nvPr/>
          </p:nvSpPr>
          <p:spPr>
            <a:xfrm>
              <a:off x="5482186" y="2712143"/>
              <a:ext cx="2492990" cy="646331"/>
            </a:xfrm>
            <a:prstGeom prst="rect">
              <a:avLst/>
            </a:prstGeom>
            <a:noFill/>
          </p:spPr>
          <p:txBody>
            <a:bodyPr wrap="none" rtlCol="0">
              <a:spAutoFit/>
            </a:bodyPr>
            <a:lstStyle/>
            <a:p>
              <a:r>
                <a:rPr kumimoji="1" lang="ja-JP" altLang="en-US"/>
                <a:t>②ビジネスロジックの</a:t>
              </a:r>
              <a:endParaRPr kumimoji="1" lang="en-US" altLang="ja-JP"/>
            </a:p>
            <a:p>
              <a:r>
                <a:rPr kumimoji="1" lang="ja-JP" altLang="en-US"/>
                <a:t>　実行＆結果取得</a:t>
              </a:r>
            </a:p>
          </p:txBody>
        </p:sp>
      </p:grpSp>
      <p:sp>
        <p:nvSpPr>
          <p:cNvPr id="10" name="円柱 9">
            <a:extLst>
              <a:ext uri="{FF2B5EF4-FFF2-40B4-BE49-F238E27FC236}">
                <a16:creationId xmlns:a16="http://schemas.microsoft.com/office/drawing/2014/main" id="{18F1837A-AB5B-9013-F73F-1E68DFD38E0D}"/>
              </a:ext>
            </a:extLst>
          </p:cNvPr>
          <p:cNvSpPr/>
          <p:nvPr/>
        </p:nvSpPr>
        <p:spPr bwMode="auto">
          <a:xfrm>
            <a:off x="9986878" y="2961563"/>
            <a:ext cx="1176470" cy="793822"/>
          </a:xfrm>
          <a:prstGeom prst="can">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API</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四角形: 1 つの角を切り取る 13">
            <a:extLst>
              <a:ext uri="{FF2B5EF4-FFF2-40B4-BE49-F238E27FC236}">
                <a16:creationId xmlns:a16="http://schemas.microsoft.com/office/drawing/2014/main" id="{018AABED-2A03-3BAB-625A-56739E40525D}"/>
              </a:ext>
            </a:extLst>
          </p:cNvPr>
          <p:cNvSpPr/>
          <p:nvPr/>
        </p:nvSpPr>
        <p:spPr bwMode="auto">
          <a:xfrm>
            <a:off x="10242825" y="3920395"/>
            <a:ext cx="664576" cy="883949"/>
          </a:xfrm>
          <a:prstGeom prst="snip1Rect">
            <a:avLst>
              <a:gd name="adj" fmla="val 34614"/>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file</a:t>
            </a:r>
          </a:p>
          <a:p>
            <a:pPr algn="ctr">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.csv</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18" name="雲 17">
            <a:extLst>
              <a:ext uri="{FF2B5EF4-FFF2-40B4-BE49-F238E27FC236}">
                <a16:creationId xmlns:a16="http://schemas.microsoft.com/office/drawing/2014/main" id="{213526C7-91E5-A015-BAB1-DCC34B2595DA}"/>
              </a:ext>
            </a:extLst>
          </p:cNvPr>
          <p:cNvSpPr/>
          <p:nvPr/>
        </p:nvSpPr>
        <p:spPr bwMode="auto">
          <a:xfrm>
            <a:off x="2876413" y="3687113"/>
            <a:ext cx="804004" cy="517760"/>
          </a:xfrm>
          <a:prstGeom prst="cloud">
            <a:avLst/>
          </a:prstGeom>
          <a:solidFill>
            <a:schemeClr val="bg1"/>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internet</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20" name="雲 19">
            <a:extLst>
              <a:ext uri="{FF2B5EF4-FFF2-40B4-BE49-F238E27FC236}">
                <a16:creationId xmlns:a16="http://schemas.microsoft.com/office/drawing/2014/main" id="{48DB007A-E445-18A4-2007-3DB3FC71B44D}"/>
              </a:ext>
            </a:extLst>
          </p:cNvPr>
          <p:cNvSpPr/>
          <p:nvPr/>
        </p:nvSpPr>
        <p:spPr bwMode="auto">
          <a:xfrm>
            <a:off x="2893297" y="4544355"/>
            <a:ext cx="804004" cy="517760"/>
          </a:xfrm>
          <a:prstGeom prst="cloud">
            <a:avLst/>
          </a:prstGeom>
          <a:solidFill>
            <a:schemeClr val="bg1"/>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internet</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22" name="雲 21">
            <a:extLst>
              <a:ext uri="{FF2B5EF4-FFF2-40B4-BE49-F238E27FC236}">
                <a16:creationId xmlns:a16="http://schemas.microsoft.com/office/drawing/2014/main" id="{004BA70E-1701-97A5-0A64-D08BA875B9BA}"/>
              </a:ext>
            </a:extLst>
          </p:cNvPr>
          <p:cNvSpPr/>
          <p:nvPr/>
        </p:nvSpPr>
        <p:spPr bwMode="auto">
          <a:xfrm>
            <a:off x="9696400" y="2730641"/>
            <a:ext cx="804004" cy="517760"/>
          </a:xfrm>
          <a:prstGeom prst="cloud">
            <a:avLst/>
          </a:prstGeom>
          <a:solidFill>
            <a:schemeClr val="bg1"/>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internet</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4023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E2514-317F-2B4F-DC8E-80C8756923C6}"/>
              </a:ext>
            </a:extLst>
          </p:cNvPr>
          <p:cNvSpPr>
            <a:spLocks noGrp="1"/>
          </p:cNvSpPr>
          <p:nvPr>
            <p:ph type="title"/>
          </p:nvPr>
        </p:nvSpPr>
        <p:spPr>
          <a:xfrm>
            <a:off x="551384" y="620688"/>
            <a:ext cx="11557284" cy="517761"/>
          </a:xfrm>
        </p:spPr>
        <p:txBody>
          <a:bodyPr/>
          <a:lstStyle/>
          <a:p>
            <a:r>
              <a:rPr lang="ja-JP" altLang="en-US"/>
              <a:t>注意点：開発時の構成</a:t>
            </a:r>
            <a:endParaRPr kumimoji="1" lang="ja-JP" altLang="en-US"/>
          </a:p>
        </p:txBody>
      </p:sp>
      <p:sp>
        <p:nvSpPr>
          <p:cNvPr id="3" name="フッター プレースホルダー 2">
            <a:extLst>
              <a:ext uri="{FF2B5EF4-FFF2-40B4-BE49-F238E27FC236}">
                <a16:creationId xmlns:a16="http://schemas.microsoft.com/office/drawing/2014/main" id="{DA707754-B59A-858A-4CFB-8FCE2DBE8D30}"/>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235EF787-B0C7-0A25-1F64-A9FE6747A8DD}"/>
              </a:ext>
            </a:extLst>
          </p:cNvPr>
          <p:cNvSpPr>
            <a:spLocks noGrp="1"/>
          </p:cNvSpPr>
          <p:nvPr>
            <p:ph type="sldNum" sz="quarter" idx="11"/>
          </p:nvPr>
        </p:nvSpPr>
        <p:spPr/>
        <p:txBody>
          <a:bodyPr/>
          <a:lstStyle/>
          <a:p>
            <a:fld id="{FB3508C7-2FE0-4945-9CBD-863E05F850D2}" type="slidenum">
              <a:rPr lang="ja-JP" altLang="en-US" smtClean="0"/>
              <a:pPr/>
              <a:t>14</a:t>
            </a:fld>
            <a:endParaRPr lang="ja-JP" altLang="en-US" dirty="0"/>
          </a:p>
        </p:txBody>
      </p:sp>
      <p:sp>
        <p:nvSpPr>
          <p:cNvPr id="7" name="四角形: 角を丸くする 6">
            <a:extLst>
              <a:ext uri="{FF2B5EF4-FFF2-40B4-BE49-F238E27FC236}">
                <a16:creationId xmlns:a16="http://schemas.microsoft.com/office/drawing/2014/main" id="{4E5DD652-1805-477B-8EF2-35393072AA53}"/>
              </a:ext>
            </a:extLst>
          </p:cNvPr>
          <p:cNvSpPr/>
          <p:nvPr/>
        </p:nvSpPr>
        <p:spPr bwMode="auto">
          <a:xfrm>
            <a:off x="695401" y="2024847"/>
            <a:ext cx="8316924" cy="4572505"/>
          </a:xfrm>
          <a:prstGeom prst="roundRect">
            <a:avLst>
              <a:gd name="adj" fmla="val 2998"/>
            </a:avLst>
          </a:prstGeom>
          <a:solidFill>
            <a:schemeClr val="bg1">
              <a:lumMod val="95000"/>
            </a:schemeClr>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PC</a:t>
            </a: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Windows11</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1" name="四角形: 角を丸くする 10">
            <a:extLst>
              <a:ext uri="{FF2B5EF4-FFF2-40B4-BE49-F238E27FC236}">
                <a16:creationId xmlns:a16="http://schemas.microsoft.com/office/drawing/2014/main" id="{5DEDFAEE-AB7C-87C7-CF25-6B267BF80B50}"/>
              </a:ext>
            </a:extLst>
          </p:cNvPr>
          <p:cNvSpPr/>
          <p:nvPr/>
        </p:nvSpPr>
        <p:spPr bwMode="auto">
          <a:xfrm>
            <a:off x="3331162" y="2808223"/>
            <a:ext cx="5537146" cy="3595400"/>
          </a:xfrm>
          <a:prstGeom prst="roundRect">
            <a:avLst>
              <a:gd name="adj" fmla="val 2998"/>
            </a:avLst>
          </a:prstGeom>
          <a:solidFill>
            <a:srgbClr val="E1F2CE"/>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IIS</a:t>
            </a:r>
            <a:r>
              <a:rPr lang="ja-JP" altLang="en-US" sz="1400">
                <a:solidFill>
                  <a:srgbClr val="4D4D4D"/>
                </a:solidFill>
                <a:latin typeface="メイリオ" pitchFamily="50" charset="-128"/>
                <a:ea typeface="メイリオ" pitchFamily="50" charset="-128"/>
                <a:cs typeface="メイリオ" pitchFamily="50" charset="-128"/>
              </a:rPr>
              <a:t> </a:t>
            </a:r>
            <a:r>
              <a:rPr lang="en-US" altLang="ja-JP" sz="1400">
                <a:solidFill>
                  <a:srgbClr val="4D4D4D"/>
                </a:solidFill>
                <a:latin typeface="メイリオ" pitchFamily="50" charset="-128"/>
                <a:ea typeface="メイリオ" pitchFamily="50" charset="-128"/>
                <a:cs typeface="メイリオ" pitchFamily="50" charset="-128"/>
              </a:rPr>
              <a:t>Express</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2" name="四角形: 角を丸くする 11">
            <a:extLst>
              <a:ext uri="{FF2B5EF4-FFF2-40B4-BE49-F238E27FC236}">
                <a16:creationId xmlns:a16="http://schemas.microsoft.com/office/drawing/2014/main" id="{8BA600F9-021C-559B-0C01-A32E857B0063}"/>
              </a:ext>
            </a:extLst>
          </p:cNvPr>
          <p:cNvSpPr/>
          <p:nvPr/>
        </p:nvSpPr>
        <p:spPr bwMode="auto">
          <a:xfrm>
            <a:off x="964183" y="4080207"/>
            <a:ext cx="1416836" cy="1368153"/>
          </a:xfrm>
          <a:prstGeom prst="roundRect">
            <a:avLst>
              <a:gd name="adj" fmla="val 4408"/>
            </a:avLst>
          </a:prstGeom>
          <a:solidFill>
            <a:schemeClr val="bg1"/>
          </a:solidFill>
          <a:ln w="6350">
            <a:solidFill>
              <a:schemeClr val="bg1">
                <a:lumMod val="50000"/>
              </a:schemeClr>
            </a:solid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ctr">
              <a:spcBef>
                <a:spcPct val="0"/>
              </a:spcBef>
              <a:spcAft>
                <a:spcPts val="600"/>
              </a:spcAft>
            </a:pPr>
            <a:r>
              <a:rPr lang="ja-JP" altLang="en-US" sz="1400">
                <a:solidFill>
                  <a:srgbClr val="4D4D4D"/>
                </a:solidFill>
                <a:latin typeface="メイリオ" pitchFamily="50" charset="-128"/>
                <a:ea typeface="メイリオ" pitchFamily="50" charset="-128"/>
                <a:cs typeface="メイリオ" pitchFamily="50" charset="-128"/>
              </a:rPr>
              <a:t>ブラウザ</a:t>
            </a:r>
            <a:endParaRPr kumimoji="1" lang="en-US" altLang="ja-JP" sz="1400">
              <a:solidFill>
                <a:srgbClr val="4D4D4D"/>
              </a:solidFill>
              <a:latin typeface="メイリオ" pitchFamily="50" charset="-128"/>
              <a:ea typeface="メイリオ" pitchFamily="50" charset="-128"/>
              <a:cs typeface="メイリオ" pitchFamily="50" charset="-128"/>
            </a:endParaRPr>
          </a:p>
          <a:p>
            <a:pPr algn="ctr">
              <a:spcBef>
                <a:spcPct val="0"/>
              </a:spcBef>
              <a:spcAft>
                <a:spcPts val="600"/>
              </a:spcAft>
            </a:pPr>
            <a:r>
              <a:rPr kumimoji="1" lang="en-US" altLang="ja-JP" sz="1400">
                <a:solidFill>
                  <a:srgbClr val="4D4D4D"/>
                </a:solidFill>
                <a:latin typeface="メイリオ" pitchFamily="50" charset="-128"/>
                <a:ea typeface="メイリオ" pitchFamily="50" charset="-128"/>
                <a:cs typeface="メイリオ" pitchFamily="50" charset="-128"/>
              </a:rPr>
              <a:t>Chrome</a:t>
            </a:r>
          </a:p>
          <a:p>
            <a:pPr algn="ctr">
              <a:spcBef>
                <a:spcPct val="0"/>
              </a:spcBef>
              <a:spcAft>
                <a:spcPts val="600"/>
              </a:spcAft>
            </a:pPr>
            <a:r>
              <a:rPr lang="en-US" altLang="ja-JP" sz="1400">
                <a:solidFill>
                  <a:srgbClr val="4D4D4D"/>
                </a:solidFill>
                <a:latin typeface="メイリオ" pitchFamily="50" charset="-128"/>
                <a:ea typeface="メイリオ" pitchFamily="50" charset="-128"/>
                <a:cs typeface="メイリオ" pitchFamily="50" charset="-128"/>
              </a:rPr>
              <a:t>Edge</a:t>
            </a: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grpSp>
        <p:nvGrpSpPr>
          <p:cNvPr id="42" name="グループ化 41">
            <a:extLst>
              <a:ext uri="{FF2B5EF4-FFF2-40B4-BE49-F238E27FC236}">
                <a16:creationId xmlns:a16="http://schemas.microsoft.com/office/drawing/2014/main" id="{82F941F8-ED47-186B-E9E8-FF603B947D4B}"/>
              </a:ext>
            </a:extLst>
          </p:cNvPr>
          <p:cNvGrpSpPr/>
          <p:nvPr/>
        </p:nvGrpSpPr>
        <p:grpSpPr>
          <a:xfrm>
            <a:off x="2470921" y="3324214"/>
            <a:ext cx="7225479" cy="2733081"/>
            <a:chOff x="2470921" y="2712143"/>
            <a:chExt cx="7225479" cy="2733081"/>
          </a:xfrm>
        </p:grpSpPr>
        <p:grpSp>
          <p:nvGrpSpPr>
            <p:cNvPr id="41" name="グループ化 40">
              <a:extLst>
                <a:ext uri="{FF2B5EF4-FFF2-40B4-BE49-F238E27FC236}">
                  <a16:creationId xmlns:a16="http://schemas.microsoft.com/office/drawing/2014/main" id="{0A23CB3B-5188-57E2-EE36-DAD932772D41}"/>
                </a:ext>
              </a:extLst>
            </p:cNvPr>
            <p:cNvGrpSpPr/>
            <p:nvPr/>
          </p:nvGrpSpPr>
          <p:grpSpPr>
            <a:xfrm>
              <a:off x="2470921" y="3391193"/>
              <a:ext cx="7225479" cy="2054031"/>
              <a:chOff x="2470921" y="2807639"/>
              <a:chExt cx="7225479" cy="2054031"/>
            </a:xfrm>
          </p:grpSpPr>
          <p:sp>
            <p:nvSpPr>
              <p:cNvPr id="15" name="四角形: 角を丸くする 14">
                <a:extLst>
                  <a:ext uri="{FF2B5EF4-FFF2-40B4-BE49-F238E27FC236}">
                    <a16:creationId xmlns:a16="http://schemas.microsoft.com/office/drawing/2014/main" id="{43549E47-F158-491B-20F1-99D85436505A}"/>
                  </a:ext>
                </a:extLst>
              </p:cNvPr>
              <p:cNvSpPr/>
              <p:nvPr/>
            </p:nvSpPr>
            <p:spPr bwMode="auto">
              <a:xfrm>
                <a:off x="4257993" y="2844817"/>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Controller</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6" name="四角形: 角を丸くする 15">
                <a:extLst>
                  <a:ext uri="{FF2B5EF4-FFF2-40B4-BE49-F238E27FC236}">
                    <a16:creationId xmlns:a16="http://schemas.microsoft.com/office/drawing/2014/main" id="{3708FAB3-E424-CD1F-9B19-8F96A4373F47}"/>
                  </a:ext>
                </a:extLst>
              </p:cNvPr>
              <p:cNvSpPr/>
              <p:nvPr/>
            </p:nvSpPr>
            <p:spPr bwMode="auto">
              <a:xfrm>
                <a:off x="6696863" y="2844817"/>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Model</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四角形: 角を丸くする 16">
                <a:extLst>
                  <a:ext uri="{FF2B5EF4-FFF2-40B4-BE49-F238E27FC236}">
                    <a16:creationId xmlns:a16="http://schemas.microsoft.com/office/drawing/2014/main" id="{C0D2ADD9-0EA2-82C0-F8F5-7D4A54EC82AC}"/>
                  </a:ext>
                </a:extLst>
              </p:cNvPr>
              <p:cNvSpPr/>
              <p:nvPr/>
            </p:nvSpPr>
            <p:spPr bwMode="auto">
              <a:xfrm>
                <a:off x="4257993" y="4084366"/>
                <a:ext cx="1339618" cy="664308"/>
              </a:xfrm>
              <a:prstGeom prst="roundRect">
                <a:avLst/>
              </a:prstGeom>
              <a:solidFill>
                <a:schemeClr val="tx2">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View</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9" name="直線矢印コネクタ 18">
                <a:extLst>
                  <a:ext uri="{FF2B5EF4-FFF2-40B4-BE49-F238E27FC236}">
                    <a16:creationId xmlns:a16="http://schemas.microsoft.com/office/drawing/2014/main" id="{4EDC0731-14D5-4309-58D3-A5C103D76A4B}"/>
                  </a:ext>
                </a:extLst>
              </p:cNvPr>
              <p:cNvCxnSpPr>
                <a:cxnSpLocks/>
              </p:cNvCxnSpPr>
              <p:nvPr/>
            </p:nvCxnSpPr>
            <p:spPr>
              <a:xfrm flipV="1">
                <a:off x="2470921" y="3176971"/>
                <a:ext cx="1643056" cy="227879"/>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F41EB848-6907-5582-8F34-4A92DFDA0321}"/>
                  </a:ext>
                </a:extLst>
              </p:cNvPr>
              <p:cNvCxnSpPr>
                <a:cxnSpLocks/>
              </p:cNvCxnSpPr>
              <p:nvPr/>
            </p:nvCxnSpPr>
            <p:spPr>
              <a:xfrm>
                <a:off x="5724638" y="3107732"/>
                <a:ext cx="839414"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CEFBE1A2-E6A8-19DE-6A7A-E76757EF1804}"/>
                  </a:ext>
                </a:extLst>
              </p:cNvPr>
              <p:cNvCxnSpPr>
                <a:cxnSpLocks/>
              </p:cNvCxnSpPr>
              <p:nvPr/>
            </p:nvCxnSpPr>
            <p:spPr>
              <a:xfrm>
                <a:off x="8172910" y="3107732"/>
                <a:ext cx="152349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C343E10F-538C-F45A-8E39-181903009427}"/>
                  </a:ext>
                </a:extLst>
              </p:cNvPr>
              <p:cNvCxnSpPr>
                <a:cxnSpLocks/>
              </p:cNvCxnSpPr>
              <p:nvPr/>
            </p:nvCxnSpPr>
            <p:spPr>
              <a:xfrm flipH="1">
                <a:off x="8172910" y="3290910"/>
                <a:ext cx="152349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FD87742-F6FE-DC95-656D-F612F9CBDEB6}"/>
                  </a:ext>
                </a:extLst>
              </p:cNvPr>
              <p:cNvCxnSpPr>
                <a:cxnSpLocks/>
              </p:cNvCxnSpPr>
              <p:nvPr/>
            </p:nvCxnSpPr>
            <p:spPr>
              <a:xfrm flipH="1">
                <a:off x="5722483" y="3290910"/>
                <a:ext cx="841569"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85AB276B-CCDB-6351-15DB-CC71777DF808}"/>
                  </a:ext>
                </a:extLst>
              </p:cNvPr>
              <p:cNvCxnSpPr>
                <a:cxnSpLocks/>
              </p:cNvCxnSpPr>
              <p:nvPr/>
            </p:nvCxnSpPr>
            <p:spPr>
              <a:xfrm>
                <a:off x="4927802" y="3568659"/>
                <a:ext cx="0" cy="456173"/>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1BEBF890-4C43-4EB7-CB94-8B104F2757E4}"/>
                  </a:ext>
                </a:extLst>
              </p:cNvPr>
              <p:cNvCxnSpPr>
                <a:cxnSpLocks/>
              </p:cNvCxnSpPr>
              <p:nvPr/>
            </p:nvCxnSpPr>
            <p:spPr>
              <a:xfrm flipH="1" flipV="1">
                <a:off x="2511793" y="3957201"/>
                <a:ext cx="1540029" cy="459319"/>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13655EB3-1AA3-36B7-502D-3F88F88D0490}"/>
                  </a:ext>
                </a:extLst>
              </p:cNvPr>
              <p:cNvSpPr txBox="1"/>
              <p:nvPr/>
            </p:nvSpPr>
            <p:spPr>
              <a:xfrm>
                <a:off x="2544317" y="2807639"/>
                <a:ext cx="1569660" cy="369332"/>
              </a:xfrm>
              <a:prstGeom prst="rect">
                <a:avLst/>
              </a:prstGeom>
              <a:noFill/>
            </p:spPr>
            <p:txBody>
              <a:bodyPr wrap="none" rtlCol="0">
                <a:spAutoFit/>
              </a:bodyPr>
              <a:lstStyle/>
              <a:p>
                <a:r>
                  <a:rPr lang="ja-JP" altLang="en-US"/>
                  <a:t>①リクエスト</a:t>
                </a:r>
                <a:endParaRPr kumimoji="1" lang="ja-JP" altLang="en-US"/>
              </a:p>
            </p:txBody>
          </p:sp>
          <p:sp>
            <p:nvSpPr>
              <p:cNvPr id="38" name="テキスト ボックス 37">
                <a:extLst>
                  <a:ext uri="{FF2B5EF4-FFF2-40B4-BE49-F238E27FC236}">
                    <a16:creationId xmlns:a16="http://schemas.microsoft.com/office/drawing/2014/main" id="{C56D3FBF-F4E8-C56E-9584-6353BC705318}"/>
                  </a:ext>
                </a:extLst>
              </p:cNvPr>
              <p:cNvSpPr txBox="1"/>
              <p:nvPr/>
            </p:nvSpPr>
            <p:spPr>
              <a:xfrm>
                <a:off x="2621757" y="4492338"/>
                <a:ext cx="1569660" cy="369332"/>
              </a:xfrm>
              <a:prstGeom prst="rect">
                <a:avLst/>
              </a:prstGeom>
              <a:noFill/>
            </p:spPr>
            <p:txBody>
              <a:bodyPr wrap="none" rtlCol="0">
                <a:spAutoFit/>
              </a:bodyPr>
              <a:lstStyle/>
              <a:p>
                <a:r>
                  <a:rPr kumimoji="1" lang="ja-JP" altLang="en-US"/>
                  <a:t>④レスポンス</a:t>
                </a:r>
              </a:p>
            </p:txBody>
          </p:sp>
          <p:sp>
            <p:nvSpPr>
              <p:cNvPr id="39" name="テキスト ボックス 38">
                <a:extLst>
                  <a:ext uri="{FF2B5EF4-FFF2-40B4-BE49-F238E27FC236}">
                    <a16:creationId xmlns:a16="http://schemas.microsoft.com/office/drawing/2014/main" id="{79E5BD71-3068-F9CC-755D-027D19793F19}"/>
                  </a:ext>
                </a:extLst>
              </p:cNvPr>
              <p:cNvSpPr txBox="1"/>
              <p:nvPr/>
            </p:nvSpPr>
            <p:spPr>
              <a:xfrm>
                <a:off x="5071819" y="3649981"/>
                <a:ext cx="2492990" cy="369332"/>
              </a:xfrm>
              <a:prstGeom prst="rect">
                <a:avLst/>
              </a:prstGeom>
              <a:noFill/>
            </p:spPr>
            <p:txBody>
              <a:bodyPr wrap="none" rtlCol="0">
                <a:spAutoFit/>
              </a:bodyPr>
              <a:lstStyle/>
              <a:p>
                <a:r>
                  <a:rPr kumimoji="1" lang="ja-JP" altLang="en-US"/>
                  <a:t>③処理結果の引き渡し</a:t>
                </a:r>
              </a:p>
            </p:txBody>
          </p:sp>
        </p:grpSp>
        <p:sp>
          <p:nvSpPr>
            <p:cNvPr id="40" name="テキスト ボックス 39">
              <a:extLst>
                <a:ext uri="{FF2B5EF4-FFF2-40B4-BE49-F238E27FC236}">
                  <a16:creationId xmlns:a16="http://schemas.microsoft.com/office/drawing/2014/main" id="{C0B5BE08-6D95-C5A4-FADF-6CF1D84E1BEA}"/>
                </a:ext>
              </a:extLst>
            </p:cNvPr>
            <p:cNvSpPr txBox="1"/>
            <p:nvPr/>
          </p:nvSpPr>
          <p:spPr>
            <a:xfrm>
              <a:off x="5482186" y="2712143"/>
              <a:ext cx="2492990" cy="646331"/>
            </a:xfrm>
            <a:prstGeom prst="rect">
              <a:avLst/>
            </a:prstGeom>
            <a:noFill/>
          </p:spPr>
          <p:txBody>
            <a:bodyPr wrap="none" rtlCol="0">
              <a:spAutoFit/>
            </a:bodyPr>
            <a:lstStyle/>
            <a:p>
              <a:r>
                <a:rPr kumimoji="1" lang="ja-JP" altLang="en-US"/>
                <a:t>②ビジネスロジックの</a:t>
              </a:r>
              <a:endParaRPr kumimoji="1" lang="en-US" altLang="ja-JP"/>
            </a:p>
            <a:p>
              <a:r>
                <a:rPr kumimoji="1" lang="ja-JP" altLang="en-US"/>
                <a:t>　実行＆結果取得</a:t>
              </a:r>
            </a:p>
          </p:txBody>
        </p:sp>
      </p:grpSp>
      <p:sp>
        <p:nvSpPr>
          <p:cNvPr id="5" name="テキスト ボックス 4">
            <a:extLst>
              <a:ext uri="{FF2B5EF4-FFF2-40B4-BE49-F238E27FC236}">
                <a16:creationId xmlns:a16="http://schemas.microsoft.com/office/drawing/2014/main" id="{734FB7E9-22FB-2057-83EE-F35EE2C444EC}"/>
              </a:ext>
            </a:extLst>
          </p:cNvPr>
          <p:cNvSpPr txBox="1"/>
          <p:nvPr/>
        </p:nvSpPr>
        <p:spPr>
          <a:xfrm>
            <a:off x="502843" y="1152322"/>
            <a:ext cx="11280848" cy="830997"/>
          </a:xfrm>
          <a:prstGeom prst="rect">
            <a:avLst/>
          </a:prstGeom>
          <a:noFill/>
        </p:spPr>
        <p:txBody>
          <a:bodyPr wrap="square" spcCol="360000" rtlCol="0">
            <a:spAutoFit/>
          </a:bodyPr>
          <a:lstStyle/>
          <a:p>
            <a:r>
              <a:rPr lang="ja-JP" altLang="en-US" sz="2400">
                <a:solidFill>
                  <a:srgbClr val="243762"/>
                </a:solidFill>
                <a:latin typeface="+mn-ea"/>
              </a:rPr>
              <a:t>毎回サーバにデプロイしないとデバッグできないだと手間がかかって不便なので、開発時にはクライアント</a:t>
            </a:r>
            <a:r>
              <a:rPr lang="en-US" altLang="ja-JP" sz="2400">
                <a:solidFill>
                  <a:srgbClr val="243762"/>
                </a:solidFill>
                <a:latin typeface="+mn-ea"/>
              </a:rPr>
              <a:t>PC</a:t>
            </a:r>
            <a:r>
              <a:rPr lang="ja-JP" altLang="en-US" sz="2400">
                <a:solidFill>
                  <a:srgbClr val="243762"/>
                </a:solidFill>
                <a:latin typeface="+mn-ea"/>
              </a:rPr>
              <a:t>が</a:t>
            </a:r>
            <a:r>
              <a:rPr lang="en-US" altLang="ja-JP" sz="2400">
                <a:solidFill>
                  <a:srgbClr val="243762"/>
                </a:solidFill>
                <a:latin typeface="+mn-ea"/>
              </a:rPr>
              <a:t>Web</a:t>
            </a:r>
            <a:r>
              <a:rPr lang="ja-JP" altLang="en-US" sz="2400">
                <a:solidFill>
                  <a:srgbClr val="243762"/>
                </a:solidFill>
                <a:latin typeface="+mn-ea"/>
              </a:rPr>
              <a:t>サーバ兼務の役割を持たせます。</a:t>
            </a:r>
            <a:endParaRPr lang="en-US" altLang="ja-JP" sz="2400">
              <a:solidFill>
                <a:srgbClr val="243762"/>
              </a:solidFill>
              <a:latin typeface="+mn-ea"/>
            </a:endParaRPr>
          </a:p>
        </p:txBody>
      </p:sp>
      <p:sp>
        <p:nvSpPr>
          <p:cNvPr id="9" name="テキスト ボックス 8">
            <a:extLst>
              <a:ext uri="{FF2B5EF4-FFF2-40B4-BE49-F238E27FC236}">
                <a16:creationId xmlns:a16="http://schemas.microsoft.com/office/drawing/2014/main" id="{A7543F17-3895-4619-D051-9B5A4EF4F177}"/>
              </a:ext>
            </a:extLst>
          </p:cNvPr>
          <p:cNvSpPr txBox="1"/>
          <p:nvPr/>
        </p:nvSpPr>
        <p:spPr>
          <a:xfrm>
            <a:off x="7068852" y="329207"/>
            <a:ext cx="4926141" cy="646331"/>
          </a:xfrm>
          <a:prstGeom prst="rect">
            <a:avLst/>
          </a:prstGeom>
          <a:noFill/>
        </p:spPr>
        <p:txBody>
          <a:bodyPr wrap="square" spcCol="360000" rtlCol="0">
            <a:spAutoFit/>
          </a:bodyPr>
          <a:lstStyle/>
          <a:p>
            <a:r>
              <a:rPr lang="ja-JP" altLang="en-US">
                <a:solidFill>
                  <a:srgbClr val="243762"/>
                </a:solidFill>
                <a:latin typeface="+mn-ea"/>
              </a:rPr>
              <a:t>デプロイ：サーバにプログラムを置くこと</a:t>
            </a:r>
            <a:endParaRPr lang="en-US" altLang="ja-JP">
              <a:solidFill>
                <a:srgbClr val="243762"/>
              </a:solidFill>
              <a:latin typeface="+mn-ea"/>
            </a:endParaRPr>
          </a:p>
          <a:p>
            <a:r>
              <a:rPr lang="ja-JP" altLang="en-US">
                <a:solidFill>
                  <a:srgbClr val="243762"/>
                </a:solidFill>
                <a:latin typeface="+mn-ea"/>
              </a:rPr>
              <a:t>デバッグ：プログラムをテスト実行すること</a:t>
            </a:r>
            <a:endParaRPr lang="en-US" altLang="ja-JP">
              <a:solidFill>
                <a:srgbClr val="243762"/>
              </a:solidFill>
              <a:latin typeface="+mn-ea"/>
            </a:endParaRPr>
          </a:p>
        </p:txBody>
      </p:sp>
      <p:sp>
        <p:nvSpPr>
          <p:cNvPr id="6" name="円柱 5">
            <a:extLst>
              <a:ext uri="{FF2B5EF4-FFF2-40B4-BE49-F238E27FC236}">
                <a16:creationId xmlns:a16="http://schemas.microsoft.com/office/drawing/2014/main" id="{C9927B85-4748-B3EB-3726-CD52349C2FE5}"/>
              </a:ext>
            </a:extLst>
          </p:cNvPr>
          <p:cNvSpPr/>
          <p:nvPr/>
        </p:nvSpPr>
        <p:spPr bwMode="auto">
          <a:xfrm>
            <a:off x="9978662" y="3327892"/>
            <a:ext cx="1176470" cy="793822"/>
          </a:xfrm>
          <a:prstGeom prst="can">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API</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0" name="四角形: 1 つの角を切り取る 9">
            <a:extLst>
              <a:ext uri="{FF2B5EF4-FFF2-40B4-BE49-F238E27FC236}">
                <a16:creationId xmlns:a16="http://schemas.microsoft.com/office/drawing/2014/main" id="{FA55769F-5175-AA0E-0FF7-F3ADA3B85F54}"/>
              </a:ext>
            </a:extLst>
          </p:cNvPr>
          <p:cNvSpPr/>
          <p:nvPr/>
        </p:nvSpPr>
        <p:spPr bwMode="auto">
          <a:xfrm>
            <a:off x="10234609" y="4286724"/>
            <a:ext cx="664576" cy="883949"/>
          </a:xfrm>
          <a:prstGeom prst="snip1Rect">
            <a:avLst>
              <a:gd name="adj" fmla="val 34614"/>
            </a:avLst>
          </a:prstGeom>
          <a:solidFill>
            <a:schemeClr val="accent3">
              <a:lumMod val="20000"/>
              <a:lumOff val="80000"/>
            </a:schemeClr>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file</a:t>
            </a:r>
          </a:p>
          <a:p>
            <a:pPr algn="ctr">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.csv</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14" name="雲 13">
            <a:extLst>
              <a:ext uri="{FF2B5EF4-FFF2-40B4-BE49-F238E27FC236}">
                <a16:creationId xmlns:a16="http://schemas.microsoft.com/office/drawing/2014/main" id="{2CCFF45E-40AC-4085-7206-25E2521D5341}"/>
              </a:ext>
            </a:extLst>
          </p:cNvPr>
          <p:cNvSpPr/>
          <p:nvPr/>
        </p:nvSpPr>
        <p:spPr bwMode="auto">
          <a:xfrm>
            <a:off x="9696400" y="3055256"/>
            <a:ext cx="804004" cy="517760"/>
          </a:xfrm>
          <a:prstGeom prst="cloud">
            <a:avLst/>
          </a:prstGeom>
          <a:solidFill>
            <a:schemeClr val="bg1"/>
          </a:solidFill>
          <a:ln w="6350">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600">
                <a:solidFill>
                  <a:srgbClr val="4D4D4D"/>
                </a:solidFill>
                <a:latin typeface="メイリオ" pitchFamily="50" charset="-128"/>
                <a:ea typeface="メイリオ" pitchFamily="50" charset="-128"/>
                <a:cs typeface="メイリオ" pitchFamily="50" charset="-128"/>
              </a:rPr>
              <a:t>internet</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35242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FAD63-AE5B-AAA8-1D71-36964E5A28F3}"/>
              </a:ext>
            </a:extLst>
          </p:cNvPr>
          <p:cNvSpPr>
            <a:spLocks noGrp="1"/>
          </p:cNvSpPr>
          <p:nvPr>
            <p:ph type="title"/>
          </p:nvPr>
        </p:nvSpPr>
        <p:spPr>
          <a:xfrm>
            <a:off x="551384" y="620688"/>
            <a:ext cx="6120680" cy="517761"/>
          </a:xfrm>
        </p:spPr>
        <p:txBody>
          <a:bodyPr/>
          <a:lstStyle/>
          <a:p>
            <a:r>
              <a:rPr kumimoji="1" lang="ja-JP" altLang="en-US"/>
              <a:t>成果物の置き場所</a:t>
            </a:r>
          </a:p>
        </p:txBody>
      </p:sp>
      <p:sp>
        <p:nvSpPr>
          <p:cNvPr id="3" name="フッター プレースホルダー 2">
            <a:extLst>
              <a:ext uri="{FF2B5EF4-FFF2-40B4-BE49-F238E27FC236}">
                <a16:creationId xmlns:a16="http://schemas.microsoft.com/office/drawing/2014/main" id="{78134ECB-A000-5784-443E-3ABB419BF3B7}"/>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424EDADD-A9CF-B807-EB76-7CC993780B5E}"/>
              </a:ext>
            </a:extLst>
          </p:cNvPr>
          <p:cNvSpPr>
            <a:spLocks noGrp="1"/>
          </p:cNvSpPr>
          <p:nvPr>
            <p:ph type="sldNum" sz="quarter" idx="11"/>
          </p:nvPr>
        </p:nvSpPr>
        <p:spPr/>
        <p:txBody>
          <a:bodyPr/>
          <a:lstStyle/>
          <a:p>
            <a:fld id="{FB3508C7-2FE0-4945-9CBD-863E05F850D2}"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1CBA272F-4C7E-38E1-A050-79EE3BD3C0AC}"/>
              </a:ext>
            </a:extLst>
          </p:cNvPr>
          <p:cNvSpPr txBox="1"/>
          <p:nvPr/>
        </p:nvSpPr>
        <p:spPr>
          <a:xfrm>
            <a:off x="556218" y="1332057"/>
            <a:ext cx="8600122" cy="584775"/>
          </a:xfrm>
          <a:prstGeom prst="rect">
            <a:avLst/>
          </a:prstGeom>
          <a:noFill/>
        </p:spPr>
        <p:txBody>
          <a:bodyPr wrap="square" spcCol="360000" rtlCol="0">
            <a:spAutoFit/>
          </a:bodyPr>
          <a:lstStyle/>
          <a:p>
            <a:r>
              <a:rPr lang="ja-JP" altLang="en-US" sz="3200">
                <a:solidFill>
                  <a:srgbClr val="243762"/>
                </a:solidFill>
                <a:latin typeface="+mn-ea"/>
              </a:rPr>
              <a:t>本日の成果はここから振り返れます</a:t>
            </a:r>
            <a:endParaRPr lang="en-US" altLang="ja-JP" sz="3200">
              <a:solidFill>
                <a:srgbClr val="243762"/>
              </a:solidFill>
              <a:latin typeface="+mn-ea"/>
            </a:endParaRPr>
          </a:p>
        </p:txBody>
      </p:sp>
      <p:sp>
        <p:nvSpPr>
          <p:cNvPr id="6" name="テキスト ボックス 5">
            <a:extLst>
              <a:ext uri="{FF2B5EF4-FFF2-40B4-BE49-F238E27FC236}">
                <a16:creationId xmlns:a16="http://schemas.microsoft.com/office/drawing/2014/main" id="{6FBD9E89-EB57-020B-7FDE-A9B8DE92CA6E}"/>
              </a:ext>
            </a:extLst>
          </p:cNvPr>
          <p:cNvSpPr txBox="1"/>
          <p:nvPr/>
        </p:nvSpPr>
        <p:spPr>
          <a:xfrm>
            <a:off x="571295" y="4365104"/>
            <a:ext cx="1708282" cy="461665"/>
          </a:xfrm>
          <a:prstGeom prst="rect">
            <a:avLst/>
          </a:prstGeom>
          <a:noFill/>
        </p:spPr>
        <p:txBody>
          <a:bodyPr wrap="square" spcCol="360000" rtlCol="0">
            <a:spAutoFit/>
          </a:bodyPr>
          <a:lstStyle/>
          <a:p>
            <a:r>
              <a:rPr lang="en-US" altLang="ja-JP" sz="2400">
                <a:solidFill>
                  <a:srgbClr val="243762"/>
                </a:solidFill>
                <a:latin typeface="+mn-ea"/>
              </a:rPr>
              <a:t>GitHub</a:t>
            </a:r>
            <a:r>
              <a:rPr lang="ja-JP" altLang="en-US" sz="2400">
                <a:solidFill>
                  <a:srgbClr val="243762"/>
                </a:solidFill>
                <a:latin typeface="+mn-ea"/>
              </a:rPr>
              <a:t>：</a:t>
            </a:r>
            <a:endParaRPr lang="en-US" altLang="ja-JP" sz="2400">
              <a:solidFill>
                <a:srgbClr val="243762"/>
              </a:solidFill>
              <a:latin typeface="+mn-ea"/>
            </a:endParaRPr>
          </a:p>
        </p:txBody>
      </p:sp>
      <p:sp>
        <p:nvSpPr>
          <p:cNvPr id="7" name="テキスト ボックス 6">
            <a:extLst>
              <a:ext uri="{FF2B5EF4-FFF2-40B4-BE49-F238E27FC236}">
                <a16:creationId xmlns:a16="http://schemas.microsoft.com/office/drawing/2014/main" id="{9327E042-3CC7-21C1-191E-43018ADCFC0B}"/>
              </a:ext>
            </a:extLst>
          </p:cNvPr>
          <p:cNvSpPr txBox="1"/>
          <p:nvPr/>
        </p:nvSpPr>
        <p:spPr>
          <a:xfrm>
            <a:off x="571295" y="1988841"/>
            <a:ext cx="3184445" cy="461665"/>
          </a:xfrm>
          <a:prstGeom prst="rect">
            <a:avLst/>
          </a:prstGeom>
          <a:noFill/>
        </p:spPr>
        <p:txBody>
          <a:bodyPr wrap="square" spcCol="360000" rtlCol="0">
            <a:spAutoFit/>
          </a:bodyPr>
          <a:lstStyle/>
          <a:p>
            <a:r>
              <a:rPr lang="en-US" altLang="ja-JP" sz="2400">
                <a:solidFill>
                  <a:srgbClr val="243762"/>
                </a:solidFill>
                <a:latin typeface="+mn-ea"/>
              </a:rPr>
              <a:t>Azure AppService</a:t>
            </a:r>
            <a:r>
              <a:rPr lang="ja-JP" altLang="en-US" sz="2400">
                <a:solidFill>
                  <a:srgbClr val="243762"/>
                </a:solidFill>
                <a:latin typeface="+mn-ea"/>
              </a:rPr>
              <a:t>：</a:t>
            </a:r>
            <a:endParaRPr lang="en-US" altLang="ja-JP" sz="2400">
              <a:solidFill>
                <a:srgbClr val="243762"/>
              </a:solidFill>
              <a:latin typeface="+mn-ea"/>
            </a:endParaRPr>
          </a:p>
        </p:txBody>
      </p:sp>
      <p:sp>
        <p:nvSpPr>
          <p:cNvPr id="8" name="テキスト ボックス 7">
            <a:hlinkClick r:id="rId3"/>
            <a:extLst>
              <a:ext uri="{FF2B5EF4-FFF2-40B4-BE49-F238E27FC236}">
                <a16:creationId xmlns:a16="http://schemas.microsoft.com/office/drawing/2014/main" id="{4DAC9D5E-B050-C2BB-6536-EF7AEB289596}"/>
              </a:ext>
            </a:extLst>
          </p:cNvPr>
          <p:cNvSpPr txBox="1"/>
          <p:nvPr/>
        </p:nvSpPr>
        <p:spPr>
          <a:xfrm>
            <a:off x="1991544" y="4365104"/>
            <a:ext cx="8376909" cy="461665"/>
          </a:xfrm>
          <a:prstGeom prst="rect">
            <a:avLst/>
          </a:prstGeom>
          <a:noFill/>
        </p:spPr>
        <p:txBody>
          <a:bodyPr wrap="none" rtlCol="0">
            <a:spAutoFit/>
          </a:bodyPr>
          <a:lstStyle/>
          <a:p>
            <a:r>
              <a:rPr lang="en-US" altLang="ja-JP" sz="2400" u="sng">
                <a:solidFill>
                  <a:schemeClr val="tx2"/>
                </a:solidFill>
                <a:latin typeface="+mn-ea"/>
              </a:rPr>
              <a:t>https://github.com/T-S-Newtworks/Internship202403</a:t>
            </a:r>
            <a:endParaRPr kumimoji="1" lang="ja-JP" altLang="en-US" sz="2400" u="sng">
              <a:solidFill>
                <a:schemeClr val="tx2"/>
              </a:solidFill>
            </a:endParaRPr>
          </a:p>
        </p:txBody>
      </p:sp>
      <p:pic>
        <p:nvPicPr>
          <p:cNvPr id="10" name="図 9">
            <a:extLst>
              <a:ext uri="{FF2B5EF4-FFF2-40B4-BE49-F238E27FC236}">
                <a16:creationId xmlns:a16="http://schemas.microsoft.com/office/drawing/2014/main" id="{5FDF8390-AC54-9CB7-179B-80F83A134AE2}"/>
              </a:ext>
            </a:extLst>
          </p:cNvPr>
          <p:cNvPicPr>
            <a:picLocks noChangeAspect="1"/>
          </p:cNvPicPr>
          <p:nvPr/>
        </p:nvPicPr>
        <p:blipFill>
          <a:blip r:embed="rId4"/>
          <a:stretch>
            <a:fillRect/>
          </a:stretch>
        </p:blipFill>
        <p:spPr>
          <a:xfrm>
            <a:off x="567407" y="4762672"/>
            <a:ext cx="1708283" cy="1708283"/>
          </a:xfrm>
          <a:prstGeom prst="rect">
            <a:avLst/>
          </a:prstGeom>
        </p:spPr>
      </p:pic>
      <p:sp>
        <p:nvSpPr>
          <p:cNvPr id="11" name="テキスト ボックス 10">
            <a:extLst>
              <a:ext uri="{FF2B5EF4-FFF2-40B4-BE49-F238E27FC236}">
                <a16:creationId xmlns:a16="http://schemas.microsoft.com/office/drawing/2014/main" id="{B1A82EC9-7039-1D76-812C-469EE7E528DE}"/>
              </a:ext>
            </a:extLst>
          </p:cNvPr>
          <p:cNvSpPr txBox="1"/>
          <p:nvPr/>
        </p:nvSpPr>
        <p:spPr>
          <a:xfrm>
            <a:off x="3611724" y="1988840"/>
            <a:ext cx="6984861" cy="461665"/>
          </a:xfrm>
          <a:prstGeom prst="rect">
            <a:avLst/>
          </a:prstGeom>
          <a:noFill/>
        </p:spPr>
        <p:txBody>
          <a:bodyPr wrap="none" rtlCol="0">
            <a:spAutoFit/>
          </a:bodyPr>
          <a:lstStyle/>
          <a:p>
            <a:r>
              <a:rPr kumimoji="1" lang="en-US" altLang="ja-JP" sz="2400" u="sng">
                <a:solidFill>
                  <a:schemeClr val="tx2"/>
                </a:solidFill>
                <a:hlinkClick r:id="rId5"/>
              </a:rPr>
              <a:t>https</a:t>
            </a:r>
            <a:r>
              <a:rPr kumimoji="1" lang="en-US" altLang="ja-JP" sz="2400" u="sng">
                <a:solidFill>
                  <a:schemeClr val="tx2"/>
                </a:solidFill>
              </a:rPr>
              <a:t>://internship202403.azurewebsites.net/</a:t>
            </a:r>
            <a:endParaRPr kumimoji="1" lang="ja-JP" altLang="en-US" sz="2400" u="sng">
              <a:solidFill>
                <a:schemeClr val="tx2"/>
              </a:solidFill>
            </a:endParaRPr>
          </a:p>
        </p:txBody>
      </p:sp>
      <p:pic>
        <p:nvPicPr>
          <p:cNvPr id="13" name="図 12">
            <a:extLst>
              <a:ext uri="{FF2B5EF4-FFF2-40B4-BE49-F238E27FC236}">
                <a16:creationId xmlns:a16="http://schemas.microsoft.com/office/drawing/2014/main" id="{D6FDC224-E3E8-7D4E-3784-2D1DC1938A4B}"/>
              </a:ext>
            </a:extLst>
          </p:cNvPr>
          <p:cNvPicPr>
            <a:picLocks noChangeAspect="1"/>
          </p:cNvPicPr>
          <p:nvPr/>
        </p:nvPicPr>
        <p:blipFill>
          <a:blip r:embed="rId6"/>
          <a:stretch>
            <a:fillRect/>
          </a:stretch>
        </p:blipFill>
        <p:spPr>
          <a:xfrm>
            <a:off x="567407" y="2391525"/>
            <a:ext cx="1708283" cy="1708283"/>
          </a:xfrm>
          <a:prstGeom prst="rect">
            <a:avLst/>
          </a:prstGeom>
        </p:spPr>
      </p:pic>
      <p:sp>
        <p:nvSpPr>
          <p:cNvPr id="9" name="テキスト ボックス 8">
            <a:extLst>
              <a:ext uri="{FF2B5EF4-FFF2-40B4-BE49-F238E27FC236}">
                <a16:creationId xmlns:a16="http://schemas.microsoft.com/office/drawing/2014/main" id="{F43AFF86-978F-3737-F183-09AC5C160A87}"/>
              </a:ext>
            </a:extLst>
          </p:cNvPr>
          <p:cNvSpPr txBox="1"/>
          <p:nvPr/>
        </p:nvSpPr>
        <p:spPr>
          <a:xfrm>
            <a:off x="2275690" y="4954875"/>
            <a:ext cx="9040010" cy="830997"/>
          </a:xfrm>
          <a:prstGeom prst="rect">
            <a:avLst/>
          </a:prstGeom>
          <a:noFill/>
        </p:spPr>
        <p:txBody>
          <a:bodyPr wrap="square" spcCol="360000" rtlCol="0">
            <a:spAutoFit/>
          </a:bodyPr>
          <a:lstStyle/>
          <a:p>
            <a:r>
              <a:rPr lang="ja-JP" altLang="en-US" sz="2400">
                <a:solidFill>
                  <a:srgbClr val="243762"/>
                </a:solidFill>
                <a:latin typeface="+mn-ea"/>
              </a:rPr>
              <a:t>プログラムのソース置き場。</a:t>
            </a:r>
            <a:endParaRPr lang="en-US" altLang="ja-JP" sz="2400">
              <a:solidFill>
                <a:srgbClr val="243762"/>
              </a:solidFill>
              <a:latin typeface="+mn-ea"/>
            </a:endParaRPr>
          </a:p>
          <a:p>
            <a:r>
              <a:rPr lang="ja-JP" altLang="en-US" sz="2400">
                <a:solidFill>
                  <a:srgbClr val="243762"/>
                </a:solidFill>
                <a:latin typeface="+mn-ea"/>
              </a:rPr>
              <a:t>設計書もここに置いておきます。</a:t>
            </a:r>
            <a:endParaRPr lang="en-US" altLang="ja-JP" sz="2400">
              <a:solidFill>
                <a:srgbClr val="243762"/>
              </a:solidFill>
              <a:latin typeface="+mn-ea"/>
            </a:endParaRPr>
          </a:p>
        </p:txBody>
      </p:sp>
      <p:sp>
        <p:nvSpPr>
          <p:cNvPr id="12" name="テキスト ボックス 11">
            <a:extLst>
              <a:ext uri="{FF2B5EF4-FFF2-40B4-BE49-F238E27FC236}">
                <a16:creationId xmlns:a16="http://schemas.microsoft.com/office/drawing/2014/main" id="{F08BA84B-EEFD-B39D-FF49-8A75C13627C9}"/>
              </a:ext>
            </a:extLst>
          </p:cNvPr>
          <p:cNvSpPr txBox="1"/>
          <p:nvPr/>
        </p:nvSpPr>
        <p:spPr>
          <a:xfrm>
            <a:off x="2282451" y="2523587"/>
            <a:ext cx="9040010" cy="830997"/>
          </a:xfrm>
          <a:prstGeom prst="rect">
            <a:avLst/>
          </a:prstGeom>
          <a:noFill/>
        </p:spPr>
        <p:txBody>
          <a:bodyPr wrap="square" spcCol="360000" rtlCol="0">
            <a:spAutoFit/>
          </a:bodyPr>
          <a:lstStyle/>
          <a:p>
            <a:r>
              <a:rPr lang="en-US" altLang="ja-JP" sz="2400">
                <a:solidFill>
                  <a:srgbClr val="243762"/>
                </a:solidFill>
                <a:latin typeface="+mn-ea"/>
              </a:rPr>
              <a:t>Microsoft</a:t>
            </a:r>
            <a:r>
              <a:rPr lang="ja-JP" altLang="en-US" sz="2400">
                <a:solidFill>
                  <a:srgbClr val="243762"/>
                </a:solidFill>
                <a:latin typeface="+mn-ea"/>
              </a:rPr>
              <a:t>製の</a:t>
            </a:r>
            <a:r>
              <a:rPr lang="en-US" altLang="ja-JP" sz="2400">
                <a:solidFill>
                  <a:srgbClr val="243762"/>
                </a:solidFill>
                <a:latin typeface="+mn-ea"/>
              </a:rPr>
              <a:t>Web</a:t>
            </a:r>
            <a:r>
              <a:rPr lang="ja-JP" altLang="en-US" sz="2400">
                <a:solidFill>
                  <a:srgbClr val="243762"/>
                </a:solidFill>
                <a:latin typeface="+mn-ea"/>
              </a:rPr>
              <a:t>ホスティングサービス。</a:t>
            </a:r>
            <a:endParaRPr lang="en-US" altLang="ja-JP" sz="2400">
              <a:solidFill>
                <a:srgbClr val="243762"/>
              </a:solidFill>
              <a:latin typeface="+mn-ea"/>
            </a:endParaRPr>
          </a:p>
          <a:p>
            <a:r>
              <a:rPr lang="ja-JP" altLang="en-US" sz="2400">
                <a:solidFill>
                  <a:srgbClr val="243762"/>
                </a:solidFill>
                <a:latin typeface="+mn-ea"/>
              </a:rPr>
              <a:t>成果物が公開される嬉しさを味わいましょう。</a:t>
            </a:r>
            <a:endParaRPr lang="en-US" altLang="ja-JP" sz="2400">
              <a:solidFill>
                <a:srgbClr val="243762"/>
              </a:solidFill>
              <a:latin typeface="+mn-ea"/>
            </a:endParaRPr>
          </a:p>
        </p:txBody>
      </p:sp>
    </p:spTree>
    <p:extLst>
      <p:ext uri="{BB962C8B-B14F-4D97-AF65-F5344CB8AC3E}">
        <p14:creationId xmlns:p14="http://schemas.microsoft.com/office/powerpoint/2010/main" val="277092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85EE3C-501B-314A-D4B9-7D17EA3E45CF}"/>
              </a:ext>
            </a:extLst>
          </p:cNvPr>
          <p:cNvSpPr>
            <a:spLocks noGrp="1"/>
          </p:cNvSpPr>
          <p:nvPr>
            <p:ph type="title"/>
          </p:nvPr>
        </p:nvSpPr>
        <p:spPr>
          <a:xfrm>
            <a:off x="551384" y="620688"/>
            <a:ext cx="11305256" cy="517761"/>
          </a:xfrm>
        </p:spPr>
        <p:txBody>
          <a:bodyPr/>
          <a:lstStyle/>
          <a:p>
            <a:r>
              <a:rPr kumimoji="1" lang="ja-JP" altLang="en-US"/>
              <a:t>作業する上での遵守事項</a:t>
            </a:r>
          </a:p>
        </p:txBody>
      </p:sp>
      <p:sp>
        <p:nvSpPr>
          <p:cNvPr id="3" name="フッター プレースホルダー 2">
            <a:extLst>
              <a:ext uri="{FF2B5EF4-FFF2-40B4-BE49-F238E27FC236}">
                <a16:creationId xmlns:a16="http://schemas.microsoft.com/office/drawing/2014/main" id="{CB200D22-E787-6A8D-7211-ADB3F9FE2FD3}"/>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68BB7CCF-FF49-7D7A-48D9-95E924516C1E}"/>
              </a:ext>
            </a:extLst>
          </p:cNvPr>
          <p:cNvSpPr>
            <a:spLocks noGrp="1"/>
          </p:cNvSpPr>
          <p:nvPr>
            <p:ph type="sldNum" sz="quarter" idx="11"/>
          </p:nvPr>
        </p:nvSpPr>
        <p:spPr/>
        <p:txBody>
          <a:bodyPr/>
          <a:lstStyle/>
          <a:p>
            <a:fld id="{FB3508C7-2FE0-4945-9CBD-863E05F850D2}" type="slidenum">
              <a:rPr lang="ja-JP" altLang="en-US" smtClean="0"/>
              <a:pPr/>
              <a:t>1</a:t>
            </a:fld>
            <a:endParaRPr lang="ja-JP" altLang="en-US" dirty="0"/>
          </a:p>
        </p:txBody>
      </p:sp>
      <p:sp>
        <p:nvSpPr>
          <p:cNvPr id="5" name="テキスト ボックス 4">
            <a:extLst>
              <a:ext uri="{FF2B5EF4-FFF2-40B4-BE49-F238E27FC236}">
                <a16:creationId xmlns:a16="http://schemas.microsoft.com/office/drawing/2014/main" id="{8748BCE5-848B-0377-7254-73254954965B}"/>
              </a:ext>
            </a:extLst>
          </p:cNvPr>
          <p:cNvSpPr txBox="1"/>
          <p:nvPr/>
        </p:nvSpPr>
        <p:spPr>
          <a:xfrm>
            <a:off x="541512" y="1340768"/>
            <a:ext cx="10687541" cy="5170646"/>
          </a:xfrm>
          <a:prstGeom prst="rect">
            <a:avLst/>
          </a:prstGeom>
          <a:noFill/>
        </p:spPr>
        <p:txBody>
          <a:bodyPr wrap="none" rtlCol="0">
            <a:spAutoFit/>
          </a:bodyPr>
          <a:lstStyle/>
          <a:p>
            <a:pPr marL="342900" indent="-342900">
              <a:lnSpc>
                <a:spcPct val="200000"/>
              </a:lnSpc>
              <a:buFont typeface="+mj-lt"/>
              <a:buAutoNum type="arabicPeriod"/>
            </a:pPr>
            <a:r>
              <a:rPr lang="ja-JP" altLang="en-US" sz="2400"/>
              <a:t>インターンシップ外の知り得た業務情報を第三者へ公開するのは禁止です</a:t>
            </a:r>
            <a:endParaRPr lang="en-US" altLang="ja-JP" sz="2400"/>
          </a:p>
          <a:p>
            <a:pPr marL="342900" indent="-342900">
              <a:lnSpc>
                <a:spcPct val="200000"/>
              </a:lnSpc>
              <a:buFont typeface="+mj-lt"/>
              <a:buAutoNum type="arabicPeriod"/>
            </a:pPr>
            <a:r>
              <a:rPr lang="ja-JP" altLang="en-US" sz="2400"/>
              <a:t>情報セキュリティ十分気を付けてください</a:t>
            </a:r>
            <a:endParaRPr lang="en-US" altLang="ja-JP" sz="2400"/>
          </a:p>
          <a:p>
            <a:pPr marL="800100" lvl="1" indent="-342900">
              <a:lnSpc>
                <a:spcPct val="200000"/>
              </a:lnSpc>
              <a:buFont typeface="Arial" panose="020B0604020202020204" pitchFamily="34" charset="0"/>
              <a:buChar char="•"/>
            </a:pPr>
            <a:r>
              <a:rPr lang="ja-JP" altLang="en-US" sz="2400"/>
              <a:t>不正なソフトのインストール</a:t>
            </a:r>
            <a:endParaRPr lang="en-US" altLang="ja-JP" sz="2400"/>
          </a:p>
          <a:p>
            <a:pPr marL="800100" lvl="1" indent="-342900">
              <a:lnSpc>
                <a:spcPct val="200000"/>
              </a:lnSpc>
              <a:buFont typeface="Arial" panose="020B0604020202020204" pitchFamily="34" charset="0"/>
              <a:buChar char="•"/>
            </a:pPr>
            <a:r>
              <a:rPr lang="ja-JP" altLang="en-US" sz="2400"/>
              <a:t>外部</a:t>
            </a:r>
            <a:r>
              <a:rPr lang="en-US" altLang="ja-JP" sz="2400"/>
              <a:t>USB</a:t>
            </a:r>
            <a:r>
              <a:rPr lang="ja-JP" altLang="en-US" sz="2400"/>
              <a:t>の持ち込み</a:t>
            </a:r>
            <a:endParaRPr lang="en-US" altLang="ja-JP" sz="2400"/>
          </a:p>
          <a:p>
            <a:pPr marL="800100" lvl="1" indent="-342900">
              <a:lnSpc>
                <a:spcPct val="200000"/>
              </a:lnSpc>
              <a:buFont typeface="Arial" panose="020B0604020202020204" pitchFamily="34" charset="0"/>
              <a:buChar char="•"/>
            </a:pPr>
            <a:r>
              <a:rPr lang="ja-JP" altLang="en-US" sz="2400"/>
              <a:t>個人</a:t>
            </a:r>
            <a:r>
              <a:rPr lang="en-US" altLang="ja-JP" sz="2400"/>
              <a:t>PC</a:t>
            </a:r>
            <a:r>
              <a:rPr lang="ja-JP" altLang="en-US" sz="2400"/>
              <a:t>の持ち込み</a:t>
            </a:r>
            <a:endParaRPr lang="en-US" altLang="ja-JP" sz="2400"/>
          </a:p>
          <a:p>
            <a:pPr marL="800100" lvl="1" indent="-342900">
              <a:lnSpc>
                <a:spcPct val="200000"/>
              </a:lnSpc>
              <a:buFont typeface="Arial" panose="020B0604020202020204" pitchFamily="34" charset="0"/>
              <a:buChar char="•"/>
            </a:pPr>
            <a:r>
              <a:rPr lang="ja-JP" altLang="en-US" sz="2400"/>
              <a:t>機密情報の持ち出し</a:t>
            </a:r>
            <a:endParaRPr lang="en-US" altLang="ja-JP" sz="2400"/>
          </a:p>
          <a:p>
            <a:pPr lvl="1">
              <a:lnSpc>
                <a:spcPct val="200000"/>
              </a:lnSpc>
            </a:pPr>
            <a:r>
              <a:rPr lang="ja-JP" altLang="en-US" sz="2400"/>
              <a:t>など</a:t>
            </a:r>
            <a:endParaRPr lang="en-US" altLang="ja-JP" sz="2400"/>
          </a:p>
        </p:txBody>
      </p:sp>
    </p:spTree>
    <p:extLst>
      <p:ext uri="{BB962C8B-B14F-4D97-AF65-F5344CB8AC3E}">
        <p14:creationId xmlns:p14="http://schemas.microsoft.com/office/powerpoint/2010/main" val="417002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664C8-3580-3698-9CE5-C0066E46B015}"/>
              </a:ext>
            </a:extLst>
          </p:cNvPr>
          <p:cNvSpPr>
            <a:spLocks noGrp="1"/>
          </p:cNvSpPr>
          <p:nvPr>
            <p:ph type="title"/>
          </p:nvPr>
        </p:nvSpPr>
        <p:spPr/>
        <p:txBody>
          <a:bodyPr/>
          <a:lstStyle/>
          <a:p>
            <a:r>
              <a:rPr kumimoji="1" lang="ja-JP" altLang="en-US"/>
              <a:t>基本事項</a:t>
            </a:r>
          </a:p>
        </p:txBody>
      </p:sp>
      <p:sp>
        <p:nvSpPr>
          <p:cNvPr id="3" name="フッター プレースホルダー 2">
            <a:extLst>
              <a:ext uri="{FF2B5EF4-FFF2-40B4-BE49-F238E27FC236}">
                <a16:creationId xmlns:a16="http://schemas.microsoft.com/office/drawing/2014/main" id="{8286BCB9-C03A-9D8B-8CD4-56928B33CB11}"/>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FF4FFA90-F867-3A5C-4FE6-D93D621421B5}"/>
              </a:ext>
            </a:extLst>
          </p:cNvPr>
          <p:cNvSpPr>
            <a:spLocks noGrp="1"/>
          </p:cNvSpPr>
          <p:nvPr>
            <p:ph type="sldNum" sz="quarter" idx="11"/>
          </p:nvPr>
        </p:nvSpPr>
        <p:spPr/>
        <p:txBody>
          <a:bodyPr/>
          <a:lstStyle/>
          <a:p>
            <a:fld id="{FB3508C7-2FE0-4945-9CBD-863E05F850D2}" type="slidenum">
              <a:rPr lang="ja-JP" altLang="en-US" smtClean="0"/>
              <a:pPr/>
              <a:t>2</a:t>
            </a:fld>
            <a:endParaRPr lang="ja-JP" altLang="en-US" dirty="0"/>
          </a:p>
        </p:txBody>
      </p:sp>
      <p:sp>
        <p:nvSpPr>
          <p:cNvPr id="8" name="テキスト ボックス 7">
            <a:extLst>
              <a:ext uri="{FF2B5EF4-FFF2-40B4-BE49-F238E27FC236}">
                <a16:creationId xmlns:a16="http://schemas.microsoft.com/office/drawing/2014/main" id="{C146E6F6-103F-C060-748B-034EB5EEBD74}"/>
              </a:ext>
            </a:extLst>
          </p:cNvPr>
          <p:cNvSpPr txBox="1"/>
          <p:nvPr/>
        </p:nvSpPr>
        <p:spPr>
          <a:xfrm>
            <a:off x="541512" y="1340768"/>
            <a:ext cx="5455340" cy="369331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ja-JP" altLang="en-US" sz="2400"/>
              <a:t>始業時刻 </a:t>
            </a:r>
            <a:r>
              <a:rPr lang="en-US" altLang="ja-JP" sz="2400"/>
              <a:t>9:00</a:t>
            </a:r>
          </a:p>
          <a:p>
            <a:pPr marL="342900" indent="-342900">
              <a:lnSpc>
                <a:spcPct val="200000"/>
              </a:lnSpc>
              <a:buFont typeface="Arial" panose="020B0604020202020204" pitchFamily="34" charset="0"/>
              <a:buChar char="•"/>
            </a:pPr>
            <a:r>
              <a:rPr lang="ja-JP" altLang="en-US" sz="2400"/>
              <a:t>昼休み </a:t>
            </a:r>
            <a:r>
              <a:rPr lang="en-US" altLang="ja-JP" sz="2400"/>
              <a:t>12:15 ~ 13:00</a:t>
            </a:r>
          </a:p>
          <a:p>
            <a:pPr marL="342900" indent="-342900">
              <a:lnSpc>
                <a:spcPct val="200000"/>
              </a:lnSpc>
              <a:buFont typeface="Arial" panose="020B0604020202020204" pitchFamily="34" charset="0"/>
              <a:buChar char="•"/>
            </a:pPr>
            <a:r>
              <a:rPr lang="ja-JP" altLang="en-US" sz="2400"/>
              <a:t>就業時刻 </a:t>
            </a:r>
            <a:r>
              <a:rPr lang="en-US" altLang="ja-JP" sz="2400"/>
              <a:t>17:45</a:t>
            </a:r>
            <a:r>
              <a:rPr lang="ja-JP" altLang="en-US" sz="2400"/>
              <a:t> </a:t>
            </a:r>
            <a:r>
              <a:rPr lang="en-US" altLang="ja-JP" sz="2400"/>
              <a:t>(8</a:t>
            </a:r>
            <a:r>
              <a:rPr lang="ja-JP" altLang="en-US" sz="2400"/>
              <a:t>時間勤務</a:t>
            </a:r>
            <a:r>
              <a:rPr lang="en-US" altLang="ja-JP" sz="2400"/>
              <a:t>)</a:t>
            </a:r>
          </a:p>
          <a:p>
            <a:pPr marL="342900" indent="-342900">
              <a:lnSpc>
                <a:spcPct val="200000"/>
              </a:lnSpc>
              <a:buFont typeface="Arial" panose="020B0604020202020204" pitchFamily="34" charset="0"/>
              <a:buChar char="•"/>
            </a:pPr>
            <a:r>
              <a:rPr lang="ja-JP" altLang="en-US" sz="2400"/>
              <a:t>本日の昼食はこちらで用意してます</a:t>
            </a:r>
            <a:endParaRPr lang="en-US" altLang="ja-JP" sz="2400"/>
          </a:p>
          <a:p>
            <a:pPr marL="342900" indent="-342900">
              <a:lnSpc>
                <a:spcPct val="200000"/>
              </a:lnSpc>
              <a:buFont typeface="Arial" panose="020B0604020202020204" pitchFamily="34" charset="0"/>
              <a:buChar char="•"/>
            </a:pPr>
            <a:r>
              <a:rPr lang="ja-JP" altLang="en-US" sz="2400"/>
              <a:t>座席での飲食は可能です</a:t>
            </a:r>
            <a:endParaRPr lang="en-US" altLang="ja-JP" sz="2400"/>
          </a:p>
        </p:txBody>
      </p:sp>
    </p:spTree>
    <p:extLst>
      <p:ext uri="{BB962C8B-B14F-4D97-AF65-F5344CB8AC3E}">
        <p14:creationId xmlns:p14="http://schemas.microsoft.com/office/powerpoint/2010/main" val="369122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84F17-34EA-3E93-2769-041AEAF29837}"/>
              </a:ext>
            </a:extLst>
          </p:cNvPr>
          <p:cNvSpPr>
            <a:spLocks noGrp="1"/>
          </p:cNvSpPr>
          <p:nvPr>
            <p:ph type="title"/>
          </p:nvPr>
        </p:nvSpPr>
        <p:spPr>
          <a:xfrm>
            <a:off x="551384" y="620688"/>
            <a:ext cx="7560840" cy="517761"/>
          </a:xfrm>
        </p:spPr>
        <p:txBody>
          <a:bodyPr/>
          <a:lstStyle/>
          <a:p>
            <a:r>
              <a:rPr kumimoji="1" lang="ja-JP" altLang="en-US"/>
              <a:t>本日のスケジュール</a:t>
            </a:r>
          </a:p>
        </p:txBody>
      </p:sp>
      <p:sp>
        <p:nvSpPr>
          <p:cNvPr id="3" name="フッター プレースホルダー 2">
            <a:extLst>
              <a:ext uri="{FF2B5EF4-FFF2-40B4-BE49-F238E27FC236}">
                <a16:creationId xmlns:a16="http://schemas.microsoft.com/office/drawing/2014/main" id="{BF064F06-2272-7DBC-EDCD-D5971CD69AAD}"/>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C43628E1-3E90-5521-09AD-0B105A84DF83}"/>
              </a:ext>
            </a:extLst>
          </p:cNvPr>
          <p:cNvSpPr>
            <a:spLocks noGrp="1"/>
          </p:cNvSpPr>
          <p:nvPr>
            <p:ph type="sldNum" sz="quarter" idx="11"/>
          </p:nvPr>
        </p:nvSpPr>
        <p:spPr/>
        <p:txBody>
          <a:bodyPr/>
          <a:lstStyle/>
          <a:p>
            <a:fld id="{FB3508C7-2FE0-4945-9CBD-863E05F850D2}" type="slidenum">
              <a:rPr lang="ja-JP" altLang="en-US" smtClean="0"/>
              <a:pPr/>
              <a:t>3</a:t>
            </a:fld>
            <a:endParaRPr lang="ja-JP" altLang="en-US" dirty="0"/>
          </a:p>
        </p:txBody>
      </p:sp>
      <p:sp>
        <p:nvSpPr>
          <p:cNvPr id="8" name="正方形/長方形 7">
            <a:extLst>
              <a:ext uri="{FF2B5EF4-FFF2-40B4-BE49-F238E27FC236}">
                <a16:creationId xmlns:a16="http://schemas.microsoft.com/office/drawing/2014/main" id="{BF9A57C0-8F8E-55E3-563D-0768D410C58E}"/>
              </a:ext>
            </a:extLst>
          </p:cNvPr>
          <p:cNvSpPr/>
          <p:nvPr/>
        </p:nvSpPr>
        <p:spPr bwMode="auto">
          <a:xfrm>
            <a:off x="1055442" y="2010027"/>
            <a:ext cx="1440160" cy="648072"/>
          </a:xfrm>
          <a:prstGeom prst="rect">
            <a:avLst/>
          </a:prstGeom>
          <a:solidFill>
            <a:schemeClr val="tx2">
              <a:lumMod val="20000"/>
              <a:lumOff val="80000"/>
            </a:schemeClr>
          </a:solidFill>
          <a:ln w="28575">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ja-JP" altLang="en-US" sz="1100">
                <a:solidFill>
                  <a:srgbClr val="4D4D4D"/>
                </a:solidFill>
                <a:latin typeface="メイリオ" pitchFamily="50" charset="-128"/>
                <a:ea typeface="メイリオ" pitchFamily="50" charset="-128"/>
                <a:cs typeface="メイリオ" pitchFamily="50" charset="-128"/>
              </a:rPr>
              <a:t>イントロダクション</a:t>
            </a:r>
            <a:endParaRPr kumimoji="1" lang="ja-JP" altLang="en-US" sz="1100">
              <a:solidFill>
                <a:srgbClr val="4D4D4D"/>
              </a:solidFill>
              <a:latin typeface="メイリオ" pitchFamily="50" charset="-128"/>
              <a:ea typeface="メイリオ" pitchFamily="50" charset="-128"/>
              <a:cs typeface="メイリオ" pitchFamily="50" charset="-128"/>
            </a:endParaRPr>
          </a:p>
        </p:txBody>
      </p:sp>
      <p:sp>
        <p:nvSpPr>
          <p:cNvPr id="9" name="正方形/長方形 8">
            <a:extLst>
              <a:ext uri="{FF2B5EF4-FFF2-40B4-BE49-F238E27FC236}">
                <a16:creationId xmlns:a16="http://schemas.microsoft.com/office/drawing/2014/main" id="{BCFBDCD5-0D68-8D7A-BC8C-B700A3488142}"/>
              </a:ext>
            </a:extLst>
          </p:cNvPr>
          <p:cNvSpPr/>
          <p:nvPr/>
        </p:nvSpPr>
        <p:spPr bwMode="auto">
          <a:xfrm>
            <a:off x="2495602" y="2010027"/>
            <a:ext cx="1440160" cy="648072"/>
          </a:xfrm>
          <a:prstGeom prst="rect">
            <a:avLst/>
          </a:prstGeom>
          <a:solidFill>
            <a:schemeClr val="tx2">
              <a:lumMod val="20000"/>
              <a:lumOff val="80000"/>
            </a:schemeClr>
          </a:solidFill>
          <a:ln w="28575">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ja-JP" altLang="en-US" sz="1100">
                <a:solidFill>
                  <a:srgbClr val="4D4D4D"/>
                </a:solidFill>
                <a:latin typeface="メイリオ" pitchFamily="50" charset="-128"/>
                <a:ea typeface="メイリオ" pitchFamily="50" charset="-128"/>
                <a:cs typeface="メイリオ" pitchFamily="50" charset="-128"/>
              </a:rPr>
              <a:t>設計</a:t>
            </a:r>
          </a:p>
        </p:txBody>
      </p:sp>
      <p:sp>
        <p:nvSpPr>
          <p:cNvPr id="10" name="正方形/長方形 9">
            <a:extLst>
              <a:ext uri="{FF2B5EF4-FFF2-40B4-BE49-F238E27FC236}">
                <a16:creationId xmlns:a16="http://schemas.microsoft.com/office/drawing/2014/main" id="{860DC236-AA14-B60B-30CA-6336A5D6F5D6}"/>
              </a:ext>
            </a:extLst>
          </p:cNvPr>
          <p:cNvSpPr/>
          <p:nvPr/>
        </p:nvSpPr>
        <p:spPr bwMode="auto">
          <a:xfrm>
            <a:off x="3935762" y="2010027"/>
            <a:ext cx="1440160" cy="648072"/>
          </a:xfrm>
          <a:prstGeom prst="rect">
            <a:avLst/>
          </a:prstGeom>
          <a:solidFill>
            <a:schemeClr val="tx2">
              <a:lumMod val="20000"/>
              <a:lumOff val="80000"/>
            </a:schemeClr>
          </a:solidFill>
          <a:ln w="28575">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ja-JP" altLang="en-US" sz="1100">
                <a:solidFill>
                  <a:srgbClr val="4D4D4D"/>
                </a:solidFill>
                <a:latin typeface="メイリオ" pitchFamily="50" charset="-128"/>
                <a:ea typeface="メイリオ" pitchFamily="50" charset="-128"/>
                <a:cs typeface="メイリオ" pitchFamily="50" charset="-128"/>
              </a:rPr>
              <a:t>コーディング</a:t>
            </a:r>
            <a:endParaRPr kumimoji="1" lang="ja-JP" altLang="en-US" sz="1100">
              <a:solidFill>
                <a:srgbClr val="4D4D4D"/>
              </a:solidFill>
              <a:latin typeface="メイリオ" pitchFamily="50" charset="-128"/>
              <a:ea typeface="メイリオ" pitchFamily="50" charset="-128"/>
              <a:cs typeface="メイリオ" pitchFamily="50" charset="-128"/>
            </a:endParaRPr>
          </a:p>
        </p:txBody>
      </p:sp>
      <p:sp>
        <p:nvSpPr>
          <p:cNvPr id="11" name="正方形/長方形 10">
            <a:extLst>
              <a:ext uri="{FF2B5EF4-FFF2-40B4-BE49-F238E27FC236}">
                <a16:creationId xmlns:a16="http://schemas.microsoft.com/office/drawing/2014/main" id="{BC16446D-EB43-7F42-8273-2A7EBAA921AE}"/>
              </a:ext>
            </a:extLst>
          </p:cNvPr>
          <p:cNvSpPr/>
          <p:nvPr/>
        </p:nvSpPr>
        <p:spPr bwMode="auto">
          <a:xfrm>
            <a:off x="5375920" y="2010027"/>
            <a:ext cx="1440162" cy="648072"/>
          </a:xfrm>
          <a:prstGeom prst="rect">
            <a:avLst/>
          </a:prstGeom>
          <a:solidFill>
            <a:schemeClr val="tx2">
              <a:lumMod val="20000"/>
              <a:lumOff val="80000"/>
            </a:schemeClr>
          </a:solidFill>
          <a:ln w="28575">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ja-JP" altLang="en-US" sz="1100">
                <a:solidFill>
                  <a:srgbClr val="4D4D4D"/>
                </a:solidFill>
                <a:latin typeface="メイリオ" pitchFamily="50" charset="-128"/>
                <a:ea typeface="メイリオ" pitchFamily="50" charset="-128"/>
                <a:cs typeface="メイリオ" pitchFamily="50" charset="-128"/>
              </a:rPr>
              <a:t>昼休み</a:t>
            </a:r>
          </a:p>
        </p:txBody>
      </p:sp>
      <p:sp>
        <p:nvSpPr>
          <p:cNvPr id="12" name="正方形/長方形 11">
            <a:extLst>
              <a:ext uri="{FF2B5EF4-FFF2-40B4-BE49-F238E27FC236}">
                <a16:creationId xmlns:a16="http://schemas.microsoft.com/office/drawing/2014/main" id="{00B93646-DB9C-F162-E19E-671B52E7CBFA}"/>
              </a:ext>
            </a:extLst>
          </p:cNvPr>
          <p:cNvSpPr/>
          <p:nvPr/>
        </p:nvSpPr>
        <p:spPr bwMode="auto">
          <a:xfrm>
            <a:off x="6816080" y="2010027"/>
            <a:ext cx="4320478" cy="648072"/>
          </a:xfrm>
          <a:prstGeom prst="rect">
            <a:avLst/>
          </a:prstGeom>
          <a:solidFill>
            <a:schemeClr val="tx2">
              <a:lumMod val="20000"/>
              <a:lumOff val="80000"/>
            </a:schemeClr>
          </a:solidFill>
          <a:ln w="28575">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ja-JP" altLang="en-US" sz="1100">
                <a:solidFill>
                  <a:srgbClr val="4D4D4D"/>
                </a:solidFill>
                <a:latin typeface="メイリオ" pitchFamily="50" charset="-128"/>
                <a:ea typeface="メイリオ" pitchFamily="50" charset="-128"/>
                <a:cs typeface="メイリオ" pitchFamily="50" charset="-128"/>
              </a:rPr>
              <a:t>コーディング</a:t>
            </a:r>
            <a:endParaRPr kumimoji="1" lang="ja-JP" altLang="en-US" sz="1100">
              <a:solidFill>
                <a:srgbClr val="4D4D4D"/>
              </a:solidFill>
              <a:latin typeface="メイリオ" pitchFamily="50" charset="-128"/>
              <a:ea typeface="メイリオ" pitchFamily="50" charset="-128"/>
              <a:cs typeface="メイリオ" pitchFamily="50" charset="-128"/>
            </a:endParaRPr>
          </a:p>
        </p:txBody>
      </p:sp>
      <p:sp>
        <p:nvSpPr>
          <p:cNvPr id="14" name="正方形/長方形 13">
            <a:extLst>
              <a:ext uri="{FF2B5EF4-FFF2-40B4-BE49-F238E27FC236}">
                <a16:creationId xmlns:a16="http://schemas.microsoft.com/office/drawing/2014/main" id="{DDA49511-47DD-1E98-797F-D8E16F31834A}"/>
              </a:ext>
            </a:extLst>
          </p:cNvPr>
          <p:cNvSpPr/>
          <p:nvPr/>
        </p:nvSpPr>
        <p:spPr bwMode="auto">
          <a:xfrm>
            <a:off x="9696400" y="3465004"/>
            <a:ext cx="1440158" cy="648072"/>
          </a:xfrm>
          <a:prstGeom prst="rect">
            <a:avLst/>
          </a:prstGeom>
          <a:solidFill>
            <a:schemeClr val="tx2">
              <a:lumMod val="20000"/>
              <a:lumOff val="80000"/>
            </a:schemeClr>
          </a:solidFill>
          <a:ln w="28575">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ja-JP" altLang="en-US" sz="1100">
                <a:solidFill>
                  <a:srgbClr val="4D4D4D"/>
                </a:solidFill>
                <a:latin typeface="メイリオ" pitchFamily="50" charset="-128"/>
                <a:ea typeface="メイリオ" pitchFamily="50" charset="-128"/>
                <a:cs typeface="メイリオ" pitchFamily="50" charset="-128"/>
              </a:rPr>
              <a:t>成果発表会</a:t>
            </a:r>
            <a:endParaRPr kumimoji="1" lang="ja-JP" altLang="en-US" sz="1100">
              <a:solidFill>
                <a:srgbClr val="4D4D4D"/>
              </a:solidFill>
              <a:latin typeface="メイリオ" pitchFamily="50" charset="-128"/>
              <a:ea typeface="メイリオ" pitchFamily="50" charset="-128"/>
              <a:cs typeface="メイリオ" pitchFamily="50" charset="-128"/>
            </a:endParaRPr>
          </a:p>
        </p:txBody>
      </p:sp>
      <p:sp>
        <p:nvSpPr>
          <p:cNvPr id="15" name="正方形/長方形 14">
            <a:extLst>
              <a:ext uri="{FF2B5EF4-FFF2-40B4-BE49-F238E27FC236}">
                <a16:creationId xmlns:a16="http://schemas.microsoft.com/office/drawing/2014/main" id="{47270BAE-BC2A-EFED-1213-7A5F35C3AE23}"/>
              </a:ext>
            </a:extLst>
          </p:cNvPr>
          <p:cNvSpPr/>
          <p:nvPr/>
        </p:nvSpPr>
        <p:spPr bwMode="auto">
          <a:xfrm>
            <a:off x="8256240" y="3465004"/>
            <a:ext cx="1440158" cy="648072"/>
          </a:xfrm>
          <a:prstGeom prst="rect">
            <a:avLst/>
          </a:prstGeom>
          <a:solidFill>
            <a:schemeClr val="tx2">
              <a:lumMod val="20000"/>
              <a:lumOff val="80000"/>
            </a:schemeClr>
          </a:solidFill>
          <a:ln w="28575">
            <a:solidFill>
              <a:schemeClr val="bg1">
                <a:lumMod val="50000"/>
              </a:schemeClr>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ja-JP" altLang="en-US" sz="1100">
                <a:solidFill>
                  <a:srgbClr val="4D4D4D"/>
                </a:solidFill>
                <a:latin typeface="メイリオ" pitchFamily="50" charset="-128"/>
                <a:ea typeface="メイリオ" pitchFamily="50" charset="-128"/>
                <a:cs typeface="メイリオ" pitchFamily="50" charset="-128"/>
              </a:rPr>
              <a:t>テスト</a:t>
            </a:r>
          </a:p>
        </p:txBody>
      </p:sp>
      <p:sp>
        <p:nvSpPr>
          <p:cNvPr id="16" name="テキスト ボックス 15">
            <a:extLst>
              <a:ext uri="{FF2B5EF4-FFF2-40B4-BE49-F238E27FC236}">
                <a16:creationId xmlns:a16="http://schemas.microsoft.com/office/drawing/2014/main" id="{564B3A97-EE2C-83B8-393C-918B0DF05B7B}"/>
              </a:ext>
            </a:extLst>
          </p:cNvPr>
          <p:cNvSpPr txBox="1"/>
          <p:nvPr/>
        </p:nvSpPr>
        <p:spPr>
          <a:xfrm>
            <a:off x="997261" y="1702250"/>
            <a:ext cx="598241" cy="307777"/>
          </a:xfrm>
          <a:prstGeom prst="rect">
            <a:avLst/>
          </a:prstGeom>
          <a:noFill/>
        </p:spPr>
        <p:txBody>
          <a:bodyPr wrap="none" rtlCol="0">
            <a:spAutoFit/>
          </a:bodyPr>
          <a:lstStyle/>
          <a:p>
            <a:r>
              <a:rPr kumimoji="1" lang="en-US" altLang="ja-JP" sz="1400"/>
              <a:t>9:00</a:t>
            </a:r>
            <a:endParaRPr kumimoji="1" lang="ja-JP" altLang="en-US" sz="1400"/>
          </a:p>
        </p:txBody>
      </p:sp>
      <p:sp>
        <p:nvSpPr>
          <p:cNvPr id="17" name="テキスト ボックス 16">
            <a:extLst>
              <a:ext uri="{FF2B5EF4-FFF2-40B4-BE49-F238E27FC236}">
                <a16:creationId xmlns:a16="http://schemas.microsoft.com/office/drawing/2014/main" id="{66EB3FEF-C145-DD88-F318-A5404D987FB6}"/>
              </a:ext>
            </a:extLst>
          </p:cNvPr>
          <p:cNvSpPr txBox="1"/>
          <p:nvPr/>
        </p:nvSpPr>
        <p:spPr>
          <a:xfrm>
            <a:off x="2437419" y="1702249"/>
            <a:ext cx="710451" cy="307777"/>
          </a:xfrm>
          <a:prstGeom prst="rect">
            <a:avLst/>
          </a:prstGeom>
          <a:noFill/>
        </p:spPr>
        <p:txBody>
          <a:bodyPr wrap="none" rtlCol="0">
            <a:spAutoFit/>
          </a:bodyPr>
          <a:lstStyle/>
          <a:p>
            <a:r>
              <a:rPr lang="en-US" altLang="ja-JP" sz="1400"/>
              <a:t>10:00</a:t>
            </a:r>
            <a:endParaRPr kumimoji="1" lang="ja-JP" altLang="en-US" sz="1400"/>
          </a:p>
        </p:txBody>
      </p:sp>
      <p:sp>
        <p:nvSpPr>
          <p:cNvPr id="18" name="テキスト ボックス 17">
            <a:extLst>
              <a:ext uri="{FF2B5EF4-FFF2-40B4-BE49-F238E27FC236}">
                <a16:creationId xmlns:a16="http://schemas.microsoft.com/office/drawing/2014/main" id="{5F89B33E-753E-F185-80E6-5AF5ABE3599E}"/>
              </a:ext>
            </a:extLst>
          </p:cNvPr>
          <p:cNvSpPr txBox="1"/>
          <p:nvPr/>
        </p:nvSpPr>
        <p:spPr>
          <a:xfrm>
            <a:off x="3878471" y="1702249"/>
            <a:ext cx="710451" cy="307777"/>
          </a:xfrm>
          <a:prstGeom prst="rect">
            <a:avLst/>
          </a:prstGeom>
          <a:noFill/>
        </p:spPr>
        <p:txBody>
          <a:bodyPr wrap="none" rtlCol="0">
            <a:spAutoFit/>
          </a:bodyPr>
          <a:lstStyle/>
          <a:p>
            <a:r>
              <a:rPr lang="en-US" altLang="ja-JP" sz="1400"/>
              <a:t>11:00</a:t>
            </a:r>
            <a:endParaRPr kumimoji="1" lang="ja-JP" altLang="en-US" sz="1400"/>
          </a:p>
        </p:txBody>
      </p:sp>
      <p:sp>
        <p:nvSpPr>
          <p:cNvPr id="19" name="テキスト ボックス 18">
            <a:extLst>
              <a:ext uri="{FF2B5EF4-FFF2-40B4-BE49-F238E27FC236}">
                <a16:creationId xmlns:a16="http://schemas.microsoft.com/office/drawing/2014/main" id="{7EE769EC-C481-C1AA-AF1A-BC026460B2B6}"/>
              </a:ext>
            </a:extLst>
          </p:cNvPr>
          <p:cNvSpPr txBox="1"/>
          <p:nvPr/>
        </p:nvSpPr>
        <p:spPr>
          <a:xfrm>
            <a:off x="5317737" y="1708220"/>
            <a:ext cx="710451" cy="307777"/>
          </a:xfrm>
          <a:prstGeom prst="rect">
            <a:avLst/>
          </a:prstGeom>
          <a:noFill/>
        </p:spPr>
        <p:txBody>
          <a:bodyPr wrap="none" rtlCol="0">
            <a:spAutoFit/>
          </a:bodyPr>
          <a:lstStyle/>
          <a:p>
            <a:r>
              <a:rPr lang="en-US" altLang="ja-JP" sz="1400"/>
              <a:t>12:00</a:t>
            </a:r>
            <a:endParaRPr kumimoji="1" lang="ja-JP" altLang="en-US" sz="1400"/>
          </a:p>
        </p:txBody>
      </p:sp>
      <p:sp>
        <p:nvSpPr>
          <p:cNvPr id="20" name="テキスト ボックス 19">
            <a:extLst>
              <a:ext uri="{FF2B5EF4-FFF2-40B4-BE49-F238E27FC236}">
                <a16:creationId xmlns:a16="http://schemas.microsoft.com/office/drawing/2014/main" id="{43BA72FE-BEAA-D205-BA66-0E54CB528A7D}"/>
              </a:ext>
            </a:extLst>
          </p:cNvPr>
          <p:cNvSpPr txBox="1"/>
          <p:nvPr/>
        </p:nvSpPr>
        <p:spPr>
          <a:xfrm>
            <a:off x="6757895" y="1702248"/>
            <a:ext cx="710451" cy="307777"/>
          </a:xfrm>
          <a:prstGeom prst="rect">
            <a:avLst/>
          </a:prstGeom>
          <a:noFill/>
        </p:spPr>
        <p:txBody>
          <a:bodyPr wrap="none" rtlCol="0">
            <a:spAutoFit/>
          </a:bodyPr>
          <a:lstStyle/>
          <a:p>
            <a:r>
              <a:rPr lang="en-US" altLang="ja-JP" sz="1400"/>
              <a:t>13:00</a:t>
            </a:r>
            <a:endParaRPr kumimoji="1" lang="ja-JP" altLang="en-US" sz="1400"/>
          </a:p>
        </p:txBody>
      </p:sp>
      <p:sp>
        <p:nvSpPr>
          <p:cNvPr id="21" name="テキスト ボックス 20">
            <a:extLst>
              <a:ext uri="{FF2B5EF4-FFF2-40B4-BE49-F238E27FC236}">
                <a16:creationId xmlns:a16="http://schemas.microsoft.com/office/drawing/2014/main" id="{C87B69AE-AA86-7E9F-A2B7-1A31C9DECA07}"/>
              </a:ext>
            </a:extLst>
          </p:cNvPr>
          <p:cNvSpPr txBox="1"/>
          <p:nvPr/>
        </p:nvSpPr>
        <p:spPr>
          <a:xfrm>
            <a:off x="8197161" y="1716861"/>
            <a:ext cx="710451" cy="307777"/>
          </a:xfrm>
          <a:prstGeom prst="rect">
            <a:avLst/>
          </a:prstGeom>
          <a:noFill/>
        </p:spPr>
        <p:txBody>
          <a:bodyPr wrap="none" rtlCol="0">
            <a:spAutoFit/>
          </a:bodyPr>
          <a:lstStyle/>
          <a:p>
            <a:r>
              <a:rPr lang="en-US" altLang="ja-JP" sz="1400"/>
              <a:t>14:00</a:t>
            </a:r>
            <a:endParaRPr kumimoji="1" lang="ja-JP" altLang="en-US" sz="1400"/>
          </a:p>
        </p:txBody>
      </p:sp>
      <p:sp>
        <p:nvSpPr>
          <p:cNvPr id="22" name="テキスト ボックス 21">
            <a:extLst>
              <a:ext uri="{FF2B5EF4-FFF2-40B4-BE49-F238E27FC236}">
                <a16:creationId xmlns:a16="http://schemas.microsoft.com/office/drawing/2014/main" id="{36931BE6-3E0D-40B3-C280-7D2A43F2B628}"/>
              </a:ext>
            </a:extLst>
          </p:cNvPr>
          <p:cNvSpPr txBox="1"/>
          <p:nvPr/>
        </p:nvSpPr>
        <p:spPr>
          <a:xfrm>
            <a:off x="9636427" y="1710412"/>
            <a:ext cx="710451" cy="307777"/>
          </a:xfrm>
          <a:prstGeom prst="rect">
            <a:avLst/>
          </a:prstGeom>
          <a:noFill/>
        </p:spPr>
        <p:txBody>
          <a:bodyPr wrap="none" rtlCol="0">
            <a:spAutoFit/>
          </a:bodyPr>
          <a:lstStyle/>
          <a:p>
            <a:r>
              <a:rPr lang="en-US" altLang="ja-JP" sz="1400"/>
              <a:t>15:00</a:t>
            </a:r>
            <a:endParaRPr kumimoji="1" lang="ja-JP" altLang="en-US" sz="1400"/>
          </a:p>
        </p:txBody>
      </p:sp>
      <p:sp>
        <p:nvSpPr>
          <p:cNvPr id="23" name="テキスト ボックス 22">
            <a:extLst>
              <a:ext uri="{FF2B5EF4-FFF2-40B4-BE49-F238E27FC236}">
                <a16:creationId xmlns:a16="http://schemas.microsoft.com/office/drawing/2014/main" id="{BCF48184-6133-EB8E-15B4-7EB2741C5047}"/>
              </a:ext>
            </a:extLst>
          </p:cNvPr>
          <p:cNvSpPr txBox="1"/>
          <p:nvPr/>
        </p:nvSpPr>
        <p:spPr>
          <a:xfrm>
            <a:off x="8197160" y="3142616"/>
            <a:ext cx="710451" cy="307777"/>
          </a:xfrm>
          <a:prstGeom prst="rect">
            <a:avLst/>
          </a:prstGeom>
          <a:noFill/>
        </p:spPr>
        <p:txBody>
          <a:bodyPr wrap="none" rtlCol="0">
            <a:spAutoFit/>
          </a:bodyPr>
          <a:lstStyle/>
          <a:p>
            <a:r>
              <a:rPr lang="en-US" altLang="ja-JP" sz="1400"/>
              <a:t>16:00</a:t>
            </a:r>
            <a:endParaRPr kumimoji="1" lang="ja-JP" altLang="en-US" sz="1400"/>
          </a:p>
        </p:txBody>
      </p:sp>
      <p:sp>
        <p:nvSpPr>
          <p:cNvPr id="24" name="テキスト ボックス 23">
            <a:extLst>
              <a:ext uri="{FF2B5EF4-FFF2-40B4-BE49-F238E27FC236}">
                <a16:creationId xmlns:a16="http://schemas.microsoft.com/office/drawing/2014/main" id="{AEE0CE68-CA11-DEDC-84FA-D3256DF174BD}"/>
              </a:ext>
            </a:extLst>
          </p:cNvPr>
          <p:cNvSpPr txBox="1"/>
          <p:nvPr/>
        </p:nvSpPr>
        <p:spPr>
          <a:xfrm>
            <a:off x="9636426" y="3142616"/>
            <a:ext cx="710451" cy="307777"/>
          </a:xfrm>
          <a:prstGeom prst="rect">
            <a:avLst/>
          </a:prstGeom>
          <a:noFill/>
        </p:spPr>
        <p:txBody>
          <a:bodyPr wrap="none" rtlCol="0">
            <a:spAutoFit/>
          </a:bodyPr>
          <a:lstStyle/>
          <a:p>
            <a:r>
              <a:rPr lang="en-US" altLang="ja-JP" sz="1400"/>
              <a:t>17:00</a:t>
            </a:r>
            <a:endParaRPr kumimoji="1" lang="ja-JP" altLang="en-US" sz="1400"/>
          </a:p>
        </p:txBody>
      </p:sp>
    </p:spTree>
    <p:extLst>
      <p:ext uri="{BB962C8B-B14F-4D97-AF65-F5344CB8AC3E}">
        <p14:creationId xmlns:p14="http://schemas.microsoft.com/office/powerpoint/2010/main" val="81084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90690-D9C1-0997-0ED3-1C5155E2E437}"/>
              </a:ext>
            </a:extLst>
          </p:cNvPr>
          <p:cNvSpPr>
            <a:spLocks noGrp="1"/>
          </p:cNvSpPr>
          <p:nvPr>
            <p:ph type="title"/>
          </p:nvPr>
        </p:nvSpPr>
        <p:spPr>
          <a:xfrm>
            <a:off x="551384" y="620688"/>
            <a:ext cx="11437050" cy="517761"/>
          </a:xfrm>
        </p:spPr>
        <p:txBody>
          <a:bodyPr/>
          <a:lstStyle/>
          <a:p>
            <a:r>
              <a:rPr lang="ja-JP" altLang="en-US"/>
              <a:t>どうやって</a:t>
            </a:r>
            <a:r>
              <a:rPr kumimoji="1" lang="ja-JP" altLang="en-US"/>
              <a:t>作る？ ～ システム開発フロー ～</a:t>
            </a:r>
          </a:p>
        </p:txBody>
      </p:sp>
      <p:sp>
        <p:nvSpPr>
          <p:cNvPr id="3" name="フッター プレースホルダー 2">
            <a:extLst>
              <a:ext uri="{FF2B5EF4-FFF2-40B4-BE49-F238E27FC236}">
                <a16:creationId xmlns:a16="http://schemas.microsoft.com/office/drawing/2014/main" id="{11CBF99D-2610-464C-14FC-6771273CECDE}"/>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42A9D4E3-619B-B4E6-AA52-80EFFBF20C2D}"/>
              </a:ext>
            </a:extLst>
          </p:cNvPr>
          <p:cNvSpPr>
            <a:spLocks noGrp="1"/>
          </p:cNvSpPr>
          <p:nvPr>
            <p:ph type="sldNum" sz="quarter" idx="11"/>
          </p:nvPr>
        </p:nvSpPr>
        <p:spPr/>
        <p:txBody>
          <a:bodyPr/>
          <a:lstStyle/>
          <a:p>
            <a:fld id="{FB3508C7-2FE0-4945-9CBD-863E05F850D2}" type="slidenum">
              <a:rPr lang="ja-JP" altLang="en-US" smtClean="0"/>
              <a:pPr/>
              <a:t>4</a:t>
            </a:fld>
            <a:endParaRPr lang="ja-JP" altLang="en-US" dirty="0"/>
          </a:p>
        </p:txBody>
      </p:sp>
      <p:sp>
        <p:nvSpPr>
          <p:cNvPr id="5" name="テキスト ボックス 4">
            <a:extLst>
              <a:ext uri="{FF2B5EF4-FFF2-40B4-BE49-F238E27FC236}">
                <a16:creationId xmlns:a16="http://schemas.microsoft.com/office/drawing/2014/main" id="{6853857A-9752-EE5F-9072-B68D80C85713}"/>
              </a:ext>
            </a:extLst>
          </p:cNvPr>
          <p:cNvSpPr txBox="1"/>
          <p:nvPr/>
        </p:nvSpPr>
        <p:spPr>
          <a:xfrm>
            <a:off x="539788" y="1556792"/>
            <a:ext cx="8818132" cy="2308324"/>
          </a:xfrm>
          <a:prstGeom prst="rect">
            <a:avLst/>
          </a:prstGeom>
          <a:noFill/>
        </p:spPr>
        <p:txBody>
          <a:bodyPr wrap="square" spcCol="360000" rtlCol="0">
            <a:spAutoFit/>
          </a:bodyPr>
          <a:lstStyle/>
          <a:p>
            <a:r>
              <a:rPr lang="ja-JP" altLang="en-US" sz="3600">
                <a:solidFill>
                  <a:srgbClr val="243762"/>
                </a:solidFill>
                <a:latin typeface="+mn-ea"/>
              </a:rPr>
              <a:t>大きく</a:t>
            </a:r>
            <a:r>
              <a:rPr lang="en-US" altLang="ja-JP" sz="3600">
                <a:solidFill>
                  <a:srgbClr val="243762"/>
                </a:solidFill>
                <a:latin typeface="+mn-ea"/>
              </a:rPr>
              <a:t>2</a:t>
            </a:r>
            <a:r>
              <a:rPr lang="ja-JP" altLang="en-US" sz="3600">
                <a:solidFill>
                  <a:srgbClr val="243762"/>
                </a:solidFill>
                <a:latin typeface="+mn-ea"/>
              </a:rPr>
              <a:t>種類の方法があります。</a:t>
            </a:r>
            <a:endParaRPr lang="en-US" altLang="ja-JP" sz="3600">
              <a:solidFill>
                <a:srgbClr val="243762"/>
              </a:solidFill>
              <a:latin typeface="+mn-ea"/>
            </a:endParaRPr>
          </a:p>
          <a:p>
            <a:endParaRPr lang="en-US" altLang="ja-JP" sz="3600">
              <a:solidFill>
                <a:srgbClr val="243762"/>
              </a:solidFill>
              <a:latin typeface="+mn-ea"/>
            </a:endParaRPr>
          </a:p>
          <a:p>
            <a:r>
              <a:rPr lang="ja-JP" altLang="en-US" sz="3600">
                <a:solidFill>
                  <a:srgbClr val="243762"/>
                </a:solidFill>
                <a:latin typeface="+mn-ea"/>
              </a:rPr>
              <a:t>①ウォーターフォール型</a:t>
            </a:r>
            <a:endParaRPr lang="en-US" altLang="ja-JP" sz="3600">
              <a:solidFill>
                <a:srgbClr val="243762"/>
              </a:solidFill>
              <a:latin typeface="+mn-ea"/>
            </a:endParaRPr>
          </a:p>
          <a:p>
            <a:r>
              <a:rPr lang="ja-JP" altLang="en-US" sz="3600">
                <a:solidFill>
                  <a:srgbClr val="243762"/>
                </a:solidFill>
                <a:latin typeface="+mn-ea"/>
              </a:rPr>
              <a:t>②アジャイル型</a:t>
            </a:r>
            <a:endParaRPr lang="en-US" altLang="ja-JP" sz="3600">
              <a:solidFill>
                <a:srgbClr val="243762"/>
              </a:solidFill>
              <a:latin typeface="+mn-ea"/>
            </a:endParaRPr>
          </a:p>
        </p:txBody>
      </p:sp>
    </p:spTree>
    <p:extLst>
      <p:ext uri="{BB962C8B-B14F-4D97-AF65-F5344CB8AC3E}">
        <p14:creationId xmlns:p14="http://schemas.microsoft.com/office/powerpoint/2010/main" val="362552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90690-D9C1-0997-0ED3-1C5155E2E437}"/>
              </a:ext>
            </a:extLst>
          </p:cNvPr>
          <p:cNvSpPr>
            <a:spLocks noGrp="1"/>
          </p:cNvSpPr>
          <p:nvPr>
            <p:ph type="title"/>
          </p:nvPr>
        </p:nvSpPr>
        <p:spPr>
          <a:xfrm>
            <a:off x="551384" y="620688"/>
            <a:ext cx="9361040" cy="517761"/>
          </a:xfrm>
        </p:spPr>
        <p:txBody>
          <a:bodyPr/>
          <a:lstStyle/>
          <a:p>
            <a:r>
              <a:rPr kumimoji="1" lang="ja-JP" altLang="en-US"/>
              <a:t>①ウォーターフォール型</a:t>
            </a:r>
          </a:p>
        </p:txBody>
      </p:sp>
      <p:sp>
        <p:nvSpPr>
          <p:cNvPr id="3" name="フッター プレースホルダー 2">
            <a:extLst>
              <a:ext uri="{FF2B5EF4-FFF2-40B4-BE49-F238E27FC236}">
                <a16:creationId xmlns:a16="http://schemas.microsoft.com/office/drawing/2014/main" id="{11CBF99D-2610-464C-14FC-6771273CECDE}"/>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42A9D4E3-619B-B4E6-AA52-80EFFBF20C2D}"/>
              </a:ext>
            </a:extLst>
          </p:cNvPr>
          <p:cNvSpPr>
            <a:spLocks noGrp="1"/>
          </p:cNvSpPr>
          <p:nvPr>
            <p:ph type="sldNum" sz="quarter" idx="11"/>
          </p:nvPr>
        </p:nvSpPr>
        <p:spPr/>
        <p:txBody>
          <a:bodyPr/>
          <a:lstStyle/>
          <a:p>
            <a:fld id="{FB3508C7-2FE0-4945-9CBD-863E05F850D2}" type="slidenum">
              <a:rPr lang="ja-JP" altLang="en-US" smtClean="0"/>
              <a:pPr/>
              <a:t>5</a:t>
            </a:fld>
            <a:endParaRPr lang="ja-JP" altLang="en-US" dirty="0"/>
          </a:p>
        </p:txBody>
      </p:sp>
      <p:sp>
        <p:nvSpPr>
          <p:cNvPr id="5" name="テキスト ボックス 4">
            <a:extLst>
              <a:ext uri="{FF2B5EF4-FFF2-40B4-BE49-F238E27FC236}">
                <a16:creationId xmlns:a16="http://schemas.microsoft.com/office/drawing/2014/main" id="{6853857A-9752-EE5F-9072-B68D80C85713}"/>
              </a:ext>
            </a:extLst>
          </p:cNvPr>
          <p:cNvSpPr txBox="1"/>
          <p:nvPr/>
        </p:nvSpPr>
        <p:spPr>
          <a:xfrm>
            <a:off x="932686" y="1384709"/>
            <a:ext cx="11280848" cy="584775"/>
          </a:xfrm>
          <a:prstGeom prst="rect">
            <a:avLst/>
          </a:prstGeom>
          <a:noFill/>
        </p:spPr>
        <p:txBody>
          <a:bodyPr wrap="square" spcCol="360000" rtlCol="0">
            <a:spAutoFit/>
          </a:bodyPr>
          <a:lstStyle/>
          <a:p>
            <a:r>
              <a:rPr lang="ja-JP" altLang="en-US" sz="3200">
                <a:solidFill>
                  <a:srgbClr val="243762"/>
                </a:solidFill>
                <a:latin typeface="+mn-ea"/>
              </a:rPr>
              <a:t>要件が決まっていて、ゴールが明確なプロジェクト向き</a:t>
            </a:r>
            <a:endParaRPr lang="en-US" altLang="ja-JP" sz="3200">
              <a:solidFill>
                <a:srgbClr val="243762"/>
              </a:solidFill>
              <a:latin typeface="+mn-ea"/>
            </a:endParaRPr>
          </a:p>
        </p:txBody>
      </p:sp>
      <p:graphicFrame>
        <p:nvGraphicFramePr>
          <p:cNvPr id="6" name="図表 5">
            <a:extLst>
              <a:ext uri="{FF2B5EF4-FFF2-40B4-BE49-F238E27FC236}">
                <a16:creationId xmlns:a16="http://schemas.microsoft.com/office/drawing/2014/main" id="{64991FD8-7676-CA9E-FB19-8815E0EF9781}"/>
              </a:ext>
            </a:extLst>
          </p:cNvPr>
          <p:cNvGraphicFramePr/>
          <p:nvPr>
            <p:extLst>
              <p:ext uri="{D42A27DB-BD31-4B8C-83A1-F6EECF244321}">
                <p14:modId xmlns:p14="http://schemas.microsoft.com/office/powerpoint/2010/main" val="3460648658"/>
              </p:ext>
            </p:extLst>
          </p:nvPr>
        </p:nvGraphicFramePr>
        <p:xfrm>
          <a:off x="1015999" y="-414"/>
          <a:ext cx="10160000" cy="562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四角形: 角を丸くする 6">
            <a:extLst>
              <a:ext uri="{FF2B5EF4-FFF2-40B4-BE49-F238E27FC236}">
                <a16:creationId xmlns:a16="http://schemas.microsoft.com/office/drawing/2014/main" id="{ABBFA6CD-B078-62F8-01EA-88C4F24D477E}"/>
              </a:ext>
            </a:extLst>
          </p:cNvPr>
          <p:cNvSpPr/>
          <p:nvPr/>
        </p:nvSpPr>
        <p:spPr bwMode="auto">
          <a:xfrm>
            <a:off x="1015998" y="3595315"/>
            <a:ext cx="4791969" cy="2731218"/>
          </a:xfrm>
          <a:prstGeom prst="roundRect">
            <a:avLst>
              <a:gd name="adj" fmla="val 3566"/>
            </a:avLst>
          </a:prstGeom>
          <a:solidFill>
            <a:srgbClr val="3884FD">
              <a:alpha val="20000"/>
            </a:srgbClr>
          </a:solidFill>
          <a:ln w="6350">
            <a:no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nSpc>
                <a:spcPct val="140000"/>
              </a:lnSpc>
              <a:spcBef>
                <a:spcPct val="0"/>
              </a:spcBef>
              <a:spcAft>
                <a:spcPts val="600"/>
              </a:spcAft>
            </a:pPr>
            <a:r>
              <a:rPr kumimoji="1" lang="ja-JP" altLang="en-US" sz="2000" b="1">
                <a:solidFill>
                  <a:srgbClr val="4D4D4D"/>
                </a:solidFill>
                <a:latin typeface="メイリオ" pitchFamily="50" charset="-128"/>
                <a:ea typeface="メイリオ" pitchFamily="50" charset="-128"/>
                <a:cs typeface="メイリオ" pitchFamily="50" charset="-128"/>
              </a:rPr>
              <a:t>メリット</a:t>
            </a:r>
            <a:endParaRPr kumimoji="1" lang="en-US" altLang="ja-JP" sz="2000" b="1">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r>
              <a:rPr kumimoji="1" lang="ja-JP" altLang="en-US" sz="1600">
                <a:solidFill>
                  <a:srgbClr val="4D4D4D"/>
                </a:solidFill>
                <a:latin typeface="メイリオ" pitchFamily="50" charset="-128"/>
                <a:ea typeface="メイリオ" pitchFamily="50" charset="-128"/>
                <a:cs typeface="メイリオ" pitchFamily="50" charset="-128"/>
              </a:rPr>
              <a:t>スケジュールや進捗の管理がしやすい</a:t>
            </a:r>
            <a:endParaRPr kumimoji="1" lang="en-US" altLang="ja-JP" sz="1600">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r>
              <a:rPr kumimoji="1" lang="ja-JP" altLang="en-US" sz="1600">
                <a:solidFill>
                  <a:srgbClr val="4D4D4D"/>
                </a:solidFill>
                <a:latin typeface="メイリオ" pitchFamily="50" charset="-128"/>
                <a:ea typeface="メイリオ" pitchFamily="50" charset="-128"/>
                <a:cs typeface="メイリオ" pitchFamily="50" charset="-128"/>
              </a:rPr>
              <a:t>予算や必要人員などの見積が立てやすい</a:t>
            </a:r>
            <a:endParaRPr kumimoji="1" lang="en-US" altLang="ja-JP" sz="1600">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r>
              <a:rPr kumimoji="1" lang="ja-JP" altLang="en-US" sz="1600">
                <a:solidFill>
                  <a:srgbClr val="4D4D4D"/>
                </a:solidFill>
                <a:latin typeface="メイリオ" pitchFamily="50" charset="-128"/>
                <a:ea typeface="メイリオ" pitchFamily="50" charset="-128"/>
                <a:cs typeface="メイリオ" pitchFamily="50" charset="-128"/>
              </a:rPr>
              <a:t>シンプルなフローなので分かりやすい</a:t>
            </a:r>
            <a:endParaRPr kumimoji="1" lang="en-US" altLang="ja-JP" sz="1600">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四角形: 角を丸くする 7">
            <a:extLst>
              <a:ext uri="{FF2B5EF4-FFF2-40B4-BE49-F238E27FC236}">
                <a16:creationId xmlns:a16="http://schemas.microsoft.com/office/drawing/2014/main" id="{30E57149-3183-7EDA-B314-9FB026ED3D80}"/>
              </a:ext>
            </a:extLst>
          </p:cNvPr>
          <p:cNvSpPr/>
          <p:nvPr/>
        </p:nvSpPr>
        <p:spPr bwMode="auto">
          <a:xfrm>
            <a:off x="6168008" y="3597242"/>
            <a:ext cx="4791969" cy="2731218"/>
          </a:xfrm>
          <a:prstGeom prst="roundRect">
            <a:avLst>
              <a:gd name="adj" fmla="val 3566"/>
            </a:avLst>
          </a:prstGeom>
          <a:solidFill>
            <a:schemeClr val="accent3">
              <a:alpha val="20000"/>
            </a:schemeClr>
          </a:solidFill>
          <a:ln w="6350">
            <a:no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just">
              <a:lnSpc>
                <a:spcPct val="140000"/>
              </a:lnSpc>
              <a:spcBef>
                <a:spcPct val="0"/>
              </a:spcBef>
              <a:spcAft>
                <a:spcPts val="600"/>
              </a:spcAft>
            </a:pPr>
            <a:r>
              <a:rPr kumimoji="1" lang="ja-JP" altLang="en-US" sz="2000" b="1">
                <a:solidFill>
                  <a:srgbClr val="4D4D4D"/>
                </a:solidFill>
                <a:latin typeface="メイリオ" pitchFamily="50" charset="-128"/>
                <a:ea typeface="メイリオ" pitchFamily="50" charset="-128"/>
                <a:cs typeface="メイリオ" pitchFamily="50" charset="-128"/>
              </a:rPr>
              <a:t>デメリット</a:t>
            </a:r>
            <a:endParaRPr kumimoji="1" lang="en-US" altLang="ja-JP" sz="2000" b="1">
              <a:solidFill>
                <a:srgbClr val="4D4D4D"/>
              </a:solidFill>
              <a:latin typeface="メイリオ" pitchFamily="50" charset="-128"/>
              <a:ea typeface="メイリオ" pitchFamily="50" charset="-128"/>
              <a:cs typeface="メイリオ" pitchFamily="50" charset="-128"/>
            </a:endParaRPr>
          </a:p>
          <a:p>
            <a:pPr marL="285750" indent="-285750" algn="just">
              <a:lnSpc>
                <a:spcPct val="140000"/>
              </a:lnSpc>
              <a:spcBef>
                <a:spcPct val="0"/>
              </a:spcBef>
              <a:spcAft>
                <a:spcPts val="600"/>
              </a:spcAft>
              <a:buFont typeface="Arial" panose="020B0604020202020204" pitchFamily="34" charset="0"/>
              <a:buChar char="•"/>
            </a:pPr>
            <a:r>
              <a:rPr kumimoji="1" lang="ja-JP" altLang="en-US" sz="1600">
                <a:solidFill>
                  <a:srgbClr val="4D4D4D"/>
                </a:solidFill>
                <a:latin typeface="メイリオ" pitchFamily="50" charset="-128"/>
                <a:ea typeface="メイリオ" pitchFamily="50" charset="-128"/>
                <a:cs typeface="メイリオ" pitchFamily="50" charset="-128"/>
              </a:rPr>
              <a:t>後戻りができないので柔軟な対応ができない</a:t>
            </a:r>
            <a:endParaRPr kumimoji="1" lang="en-US" altLang="ja-JP" sz="1600">
              <a:solidFill>
                <a:srgbClr val="4D4D4D"/>
              </a:solidFill>
              <a:latin typeface="メイリオ" pitchFamily="50" charset="-128"/>
              <a:ea typeface="メイリオ" pitchFamily="50" charset="-128"/>
              <a:cs typeface="メイリオ" pitchFamily="50" charset="-128"/>
            </a:endParaRPr>
          </a:p>
          <a:p>
            <a:pPr marL="285750" indent="-285750" algn="just">
              <a:lnSpc>
                <a:spcPct val="140000"/>
              </a:lnSpc>
              <a:spcBef>
                <a:spcPct val="0"/>
              </a:spcBef>
              <a:spcAft>
                <a:spcPts val="600"/>
              </a:spcAft>
              <a:buFont typeface="Arial" panose="020B0604020202020204" pitchFamily="34" charset="0"/>
              <a:buChar char="•"/>
            </a:pPr>
            <a:r>
              <a:rPr lang="ja-JP" altLang="en-US" sz="1600">
                <a:solidFill>
                  <a:srgbClr val="4D4D4D"/>
                </a:solidFill>
                <a:latin typeface="メイリオ" pitchFamily="50" charset="-128"/>
                <a:ea typeface="メイリオ" pitchFamily="50" charset="-128"/>
                <a:cs typeface="メイリオ" pitchFamily="50" charset="-128"/>
              </a:rPr>
              <a:t>リリースまでに時間がかかる</a:t>
            </a:r>
            <a:endParaRPr lang="en-US" altLang="ja-JP" sz="1600">
              <a:solidFill>
                <a:srgbClr val="4D4D4D"/>
              </a:solidFill>
              <a:latin typeface="メイリオ" pitchFamily="50" charset="-128"/>
              <a:ea typeface="メイリオ" pitchFamily="50" charset="-128"/>
              <a:cs typeface="メイリオ" pitchFamily="50" charset="-128"/>
            </a:endParaRPr>
          </a:p>
          <a:p>
            <a:pPr marL="285750" indent="-285750" algn="just">
              <a:lnSpc>
                <a:spcPct val="140000"/>
              </a:lnSpc>
              <a:spcBef>
                <a:spcPct val="0"/>
              </a:spcBef>
              <a:spcAft>
                <a:spcPts val="600"/>
              </a:spcAft>
              <a:buFont typeface="Arial" panose="020B0604020202020204" pitchFamily="34" charset="0"/>
              <a:buChar char="•"/>
            </a:pPr>
            <a:r>
              <a:rPr kumimoji="1" lang="ja-JP" altLang="en-US" sz="1600">
                <a:solidFill>
                  <a:srgbClr val="4D4D4D"/>
                </a:solidFill>
                <a:latin typeface="メイリオ" pitchFamily="50" charset="-128"/>
                <a:ea typeface="メイリオ" pitchFamily="50" charset="-128"/>
                <a:cs typeface="メイリオ" pitchFamily="50" charset="-128"/>
              </a:rPr>
              <a:t>テストがプロジェクト完了時になる</a:t>
            </a: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9606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90690-D9C1-0997-0ED3-1C5155E2E437}"/>
              </a:ext>
            </a:extLst>
          </p:cNvPr>
          <p:cNvSpPr>
            <a:spLocks noGrp="1"/>
          </p:cNvSpPr>
          <p:nvPr>
            <p:ph type="title"/>
          </p:nvPr>
        </p:nvSpPr>
        <p:spPr>
          <a:xfrm>
            <a:off x="551384" y="620688"/>
            <a:ext cx="9361040" cy="517761"/>
          </a:xfrm>
        </p:spPr>
        <p:txBody>
          <a:bodyPr/>
          <a:lstStyle/>
          <a:p>
            <a:r>
              <a:rPr lang="ja-JP" altLang="en-US"/>
              <a:t>②</a:t>
            </a:r>
            <a:r>
              <a:rPr kumimoji="1" lang="ja-JP" altLang="en-US"/>
              <a:t>アジャイル型</a:t>
            </a:r>
          </a:p>
        </p:txBody>
      </p:sp>
      <p:sp>
        <p:nvSpPr>
          <p:cNvPr id="3" name="フッター プレースホルダー 2">
            <a:extLst>
              <a:ext uri="{FF2B5EF4-FFF2-40B4-BE49-F238E27FC236}">
                <a16:creationId xmlns:a16="http://schemas.microsoft.com/office/drawing/2014/main" id="{11CBF99D-2610-464C-14FC-6771273CECDE}"/>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42A9D4E3-619B-B4E6-AA52-80EFFBF20C2D}"/>
              </a:ext>
            </a:extLst>
          </p:cNvPr>
          <p:cNvSpPr>
            <a:spLocks noGrp="1"/>
          </p:cNvSpPr>
          <p:nvPr>
            <p:ph type="sldNum" sz="quarter" idx="11"/>
          </p:nvPr>
        </p:nvSpPr>
        <p:spPr/>
        <p:txBody>
          <a:bodyPr/>
          <a:lstStyle/>
          <a:p>
            <a:fld id="{FB3508C7-2FE0-4945-9CBD-863E05F850D2}" type="slidenum">
              <a:rPr lang="ja-JP" altLang="en-US" smtClean="0"/>
              <a:pPr/>
              <a:t>6</a:t>
            </a:fld>
            <a:endParaRPr lang="ja-JP" altLang="en-US" dirty="0"/>
          </a:p>
        </p:txBody>
      </p:sp>
      <p:sp>
        <p:nvSpPr>
          <p:cNvPr id="5" name="テキスト ボックス 4">
            <a:extLst>
              <a:ext uri="{FF2B5EF4-FFF2-40B4-BE49-F238E27FC236}">
                <a16:creationId xmlns:a16="http://schemas.microsoft.com/office/drawing/2014/main" id="{6853857A-9752-EE5F-9072-B68D80C85713}"/>
              </a:ext>
            </a:extLst>
          </p:cNvPr>
          <p:cNvSpPr txBox="1"/>
          <p:nvPr/>
        </p:nvSpPr>
        <p:spPr>
          <a:xfrm>
            <a:off x="914972" y="1232372"/>
            <a:ext cx="11280848" cy="584775"/>
          </a:xfrm>
          <a:prstGeom prst="rect">
            <a:avLst/>
          </a:prstGeom>
          <a:noFill/>
        </p:spPr>
        <p:txBody>
          <a:bodyPr wrap="square" spcCol="360000" rtlCol="0">
            <a:spAutoFit/>
          </a:bodyPr>
          <a:lstStyle/>
          <a:p>
            <a:r>
              <a:rPr lang="ja-JP" altLang="en-US" sz="3200">
                <a:solidFill>
                  <a:srgbClr val="243762"/>
                </a:solidFill>
                <a:latin typeface="+mn-ea"/>
              </a:rPr>
              <a:t>要件が決まっていて、ゴールが明確なプロジェクト向き</a:t>
            </a:r>
            <a:endParaRPr lang="en-US" altLang="ja-JP" sz="3200">
              <a:solidFill>
                <a:srgbClr val="243762"/>
              </a:solidFill>
              <a:latin typeface="+mn-ea"/>
            </a:endParaRPr>
          </a:p>
        </p:txBody>
      </p:sp>
      <p:sp>
        <p:nvSpPr>
          <p:cNvPr id="7" name="四角形: 角を丸くする 6">
            <a:extLst>
              <a:ext uri="{FF2B5EF4-FFF2-40B4-BE49-F238E27FC236}">
                <a16:creationId xmlns:a16="http://schemas.microsoft.com/office/drawing/2014/main" id="{ABBFA6CD-B078-62F8-01EA-88C4F24D477E}"/>
              </a:ext>
            </a:extLst>
          </p:cNvPr>
          <p:cNvSpPr/>
          <p:nvPr/>
        </p:nvSpPr>
        <p:spPr bwMode="auto">
          <a:xfrm>
            <a:off x="1015998" y="4216526"/>
            <a:ext cx="4791969" cy="2234883"/>
          </a:xfrm>
          <a:prstGeom prst="roundRect">
            <a:avLst>
              <a:gd name="adj" fmla="val 3566"/>
            </a:avLst>
          </a:prstGeom>
          <a:solidFill>
            <a:srgbClr val="3884FD">
              <a:alpha val="20000"/>
            </a:srgbClr>
          </a:solidFill>
          <a:ln w="6350">
            <a:no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nSpc>
                <a:spcPct val="140000"/>
              </a:lnSpc>
              <a:spcBef>
                <a:spcPct val="0"/>
              </a:spcBef>
              <a:spcAft>
                <a:spcPts val="600"/>
              </a:spcAft>
            </a:pPr>
            <a:r>
              <a:rPr kumimoji="1" lang="ja-JP" altLang="en-US" sz="2000" b="1">
                <a:solidFill>
                  <a:srgbClr val="4D4D4D"/>
                </a:solidFill>
                <a:latin typeface="メイリオ" pitchFamily="50" charset="-128"/>
                <a:ea typeface="メイリオ" pitchFamily="50" charset="-128"/>
                <a:cs typeface="メイリオ" pitchFamily="50" charset="-128"/>
              </a:rPr>
              <a:t>メリット</a:t>
            </a:r>
            <a:endParaRPr kumimoji="1" lang="en-US" altLang="ja-JP" sz="2000" b="1">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r>
              <a:rPr kumimoji="1" lang="ja-JP" altLang="en-US" sz="1600">
                <a:solidFill>
                  <a:srgbClr val="4D4D4D"/>
                </a:solidFill>
                <a:latin typeface="メイリオ" pitchFamily="50" charset="-128"/>
                <a:ea typeface="メイリオ" pitchFamily="50" charset="-128"/>
                <a:cs typeface="メイリオ" pitchFamily="50" charset="-128"/>
              </a:rPr>
              <a:t>開発スピードが早い</a:t>
            </a:r>
            <a:endParaRPr kumimoji="1" lang="en-US" altLang="ja-JP" sz="1600">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r>
              <a:rPr kumimoji="1" lang="ja-JP" altLang="en-US" sz="1600">
                <a:solidFill>
                  <a:srgbClr val="4D4D4D"/>
                </a:solidFill>
                <a:latin typeface="メイリオ" pitchFamily="50" charset="-128"/>
                <a:ea typeface="メイリオ" pitchFamily="50" charset="-128"/>
                <a:cs typeface="メイリオ" pitchFamily="50" charset="-128"/>
              </a:rPr>
              <a:t>手戻りリスクを低減できる</a:t>
            </a:r>
            <a:endParaRPr kumimoji="1" lang="en-US" altLang="ja-JP" sz="1600">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r>
              <a:rPr lang="ja-JP" altLang="en-US" sz="1600">
                <a:solidFill>
                  <a:srgbClr val="4D4D4D"/>
                </a:solidFill>
                <a:latin typeface="メイリオ" pitchFamily="50" charset="-128"/>
                <a:ea typeface="メイリオ" pitchFamily="50" charset="-128"/>
                <a:cs typeface="メイリオ" pitchFamily="50" charset="-128"/>
              </a:rPr>
              <a:t>顧客満足度の向上</a:t>
            </a:r>
            <a:r>
              <a:rPr lang="en-US" altLang="ja-JP" sz="1600">
                <a:solidFill>
                  <a:srgbClr val="4D4D4D"/>
                </a:solidFill>
                <a:latin typeface="メイリオ" pitchFamily="50" charset="-128"/>
                <a:ea typeface="メイリオ" pitchFamily="50" charset="-128"/>
                <a:cs typeface="メイリオ" pitchFamily="50" charset="-128"/>
              </a:rPr>
              <a:t>(</a:t>
            </a:r>
            <a:r>
              <a:rPr lang="ja-JP" altLang="en-US" sz="1600">
                <a:solidFill>
                  <a:srgbClr val="4D4D4D"/>
                </a:solidFill>
                <a:latin typeface="メイリオ" pitchFamily="50" charset="-128"/>
                <a:ea typeface="メイリオ" pitchFamily="50" charset="-128"/>
                <a:cs typeface="メイリオ" pitchFamily="50" charset="-128"/>
              </a:rPr>
              <a:t>ユーザの意見を入れやすい</a:t>
            </a:r>
            <a:r>
              <a:rPr lang="en-US" altLang="ja-JP" sz="1600">
                <a:solidFill>
                  <a:srgbClr val="4D4D4D"/>
                </a:solidFill>
                <a:latin typeface="メイリオ" pitchFamily="50" charset="-128"/>
                <a:ea typeface="メイリオ" pitchFamily="50" charset="-128"/>
                <a:cs typeface="メイリオ" pitchFamily="50" charset="-128"/>
              </a:rPr>
              <a:t>)</a:t>
            </a:r>
            <a:endParaRPr kumimoji="1" lang="en-US" altLang="ja-JP" sz="1600">
              <a:solidFill>
                <a:srgbClr val="4D4D4D"/>
              </a:solidFill>
              <a:latin typeface="メイリオ" pitchFamily="50" charset="-128"/>
              <a:ea typeface="メイリオ" pitchFamily="50" charset="-128"/>
              <a:cs typeface="メイリオ" pitchFamily="50" charset="-128"/>
            </a:endParaRPr>
          </a:p>
          <a:p>
            <a:pPr marL="285750" indent="-285750">
              <a:lnSpc>
                <a:spcPct val="140000"/>
              </a:lnSpc>
              <a:spcBef>
                <a:spcPct val="0"/>
              </a:spcBef>
              <a:spcAft>
                <a:spcPts val="600"/>
              </a:spcAft>
              <a:buFont typeface="Arial" panose="020B0604020202020204" pitchFamily="34" charset="0"/>
              <a:buChar char="•"/>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四角形: 角を丸くする 7">
            <a:extLst>
              <a:ext uri="{FF2B5EF4-FFF2-40B4-BE49-F238E27FC236}">
                <a16:creationId xmlns:a16="http://schemas.microsoft.com/office/drawing/2014/main" id="{30E57149-3183-7EDA-B314-9FB026ED3D80}"/>
              </a:ext>
            </a:extLst>
          </p:cNvPr>
          <p:cNvSpPr/>
          <p:nvPr/>
        </p:nvSpPr>
        <p:spPr bwMode="auto">
          <a:xfrm>
            <a:off x="6168008" y="4218453"/>
            <a:ext cx="4791969" cy="2234883"/>
          </a:xfrm>
          <a:prstGeom prst="roundRect">
            <a:avLst>
              <a:gd name="adj" fmla="val 3566"/>
            </a:avLst>
          </a:prstGeom>
          <a:solidFill>
            <a:schemeClr val="accent3">
              <a:alpha val="20000"/>
            </a:schemeClr>
          </a:solidFill>
          <a:ln w="6350">
            <a:noFill/>
          </a:ln>
          <a:effectLst/>
        </p:spPr>
        <p:txBody>
          <a:bodyPr rot="0" spcFirstLastPara="0" vertOverflow="overflow" horzOverflow="overflow" vert="horz" wrap="square" lIns="108000" tIns="108000" rIns="108000" bIns="90000" numCol="1" spcCol="0" rtlCol="0" fromWordArt="0" anchor="t" anchorCtr="0" forceAA="0" compatLnSpc="1">
            <a:prstTxWarp prst="textNoShape">
              <a:avLst/>
            </a:prstTxWarp>
            <a:noAutofit/>
          </a:bodyPr>
          <a:lstStyle/>
          <a:p>
            <a:pPr algn="just">
              <a:lnSpc>
                <a:spcPct val="140000"/>
              </a:lnSpc>
              <a:spcBef>
                <a:spcPct val="0"/>
              </a:spcBef>
              <a:spcAft>
                <a:spcPts val="600"/>
              </a:spcAft>
            </a:pPr>
            <a:r>
              <a:rPr kumimoji="1" lang="ja-JP" altLang="en-US" sz="2000" b="1">
                <a:solidFill>
                  <a:srgbClr val="4D4D4D"/>
                </a:solidFill>
                <a:latin typeface="メイリオ" pitchFamily="50" charset="-128"/>
                <a:ea typeface="メイリオ" pitchFamily="50" charset="-128"/>
                <a:cs typeface="メイリオ" pitchFamily="50" charset="-128"/>
              </a:rPr>
              <a:t>デメリット</a:t>
            </a:r>
            <a:endParaRPr kumimoji="1" lang="en-US" altLang="ja-JP" sz="2000" b="1">
              <a:solidFill>
                <a:srgbClr val="4D4D4D"/>
              </a:solidFill>
              <a:latin typeface="メイリオ" pitchFamily="50" charset="-128"/>
              <a:ea typeface="メイリオ" pitchFamily="50" charset="-128"/>
              <a:cs typeface="メイリオ" pitchFamily="50" charset="-128"/>
            </a:endParaRPr>
          </a:p>
          <a:p>
            <a:pPr marL="285750" indent="-285750" algn="just">
              <a:lnSpc>
                <a:spcPct val="140000"/>
              </a:lnSpc>
              <a:spcBef>
                <a:spcPct val="0"/>
              </a:spcBef>
              <a:spcAft>
                <a:spcPts val="600"/>
              </a:spcAft>
              <a:buFont typeface="Arial" panose="020B0604020202020204" pitchFamily="34" charset="0"/>
              <a:buChar char="•"/>
            </a:pPr>
            <a:r>
              <a:rPr lang="ja-JP" altLang="en-US" sz="1600">
                <a:solidFill>
                  <a:srgbClr val="4D4D4D"/>
                </a:solidFill>
                <a:latin typeface="メイリオ" pitchFamily="50" charset="-128"/>
                <a:ea typeface="メイリオ" pitchFamily="50" charset="-128"/>
                <a:cs typeface="メイリオ" pitchFamily="50" charset="-128"/>
              </a:rPr>
              <a:t>スケジュール管理が難しい</a:t>
            </a:r>
            <a:endParaRPr lang="en-US" altLang="ja-JP" sz="1600">
              <a:solidFill>
                <a:srgbClr val="4D4D4D"/>
              </a:solidFill>
              <a:latin typeface="メイリオ" pitchFamily="50" charset="-128"/>
              <a:ea typeface="メイリオ" pitchFamily="50" charset="-128"/>
              <a:cs typeface="メイリオ" pitchFamily="50" charset="-128"/>
            </a:endParaRPr>
          </a:p>
          <a:p>
            <a:pPr marL="285750" indent="-285750" algn="just">
              <a:lnSpc>
                <a:spcPct val="140000"/>
              </a:lnSpc>
              <a:spcBef>
                <a:spcPct val="0"/>
              </a:spcBef>
              <a:spcAft>
                <a:spcPts val="600"/>
              </a:spcAft>
              <a:buFont typeface="Arial" panose="020B0604020202020204" pitchFamily="34" charset="0"/>
              <a:buChar char="•"/>
            </a:pPr>
            <a:r>
              <a:rPr lang="ja-JP" altLang="en-US" sz="1600">
                <a:solidFill>
                  <a:srgbClr val="4D4D4D"/>
                </a:solidFill>
                <a:latin typeface="メイリオ" pitchFamily="50" charset="-128"/>
                <a:ea typeface="メイリオ" pitchFamily="50" charset="-128"/>
                <a:cs typeface="メイリオ" pitchFamily="50" charset="-128"/>
              </a:rPr>
              <a:t>開発の方向性がブレやすい</a:t>
            </a:r>
            <a:endParaRPr lang="en-US" altLang="ja-JP" sz="1600">
              <a:solidFill>
                <a:srgbClr val="4D4D4D"/>
              </a:solidFill>
              <a:latin typeface="メイリオ" pitchFamily="50" charset="-128"/>
              <a:ea typeface="メイリオ" pitchFamily="50" charset="-128"/>
              <a:cs typeface="メイリオ" pitchFamily="50" charset="-128"/>
            </a:endParaRPr>
          </a:p>
        </p:txBody>
      </p:sp>
      <p:graphicFrame>
        <p:nvGraphicFramePr>
          <p:cNvPr id="9" name="図表 8">
            <a:extLst>
              <a:ext uri="{FF2B5EF4-FFF2-40B4-BE49-F238E27FC236}">
                <a16:creationId xmlns:a16="http://schemas.microsoft.com/office/drawing/2014/main" id="{A5BBE7E0-6837-9431-80BF-57E36FB30B5C}"/>
              </a:ext>
            </a:extLst>
          </p:cNvPr>
          <p:cNvGraphicFramePr/>
          <p:nvPr>
            <p:extLst>
              <p:ext uri="{D42A27DB-BD31-4B8C-83A1-F6EECF244321}">
                <p14:modId xmlns:p14="http://schemas.microsoft.com/office/powerpoint/2010/main" val="728556867"/>
              </p:ext>
            </p:extLst>
          </p:nvPr>
        </p:nvGraphicFramePr>
        <p:xfrm>
          <a:off x="1020020" y="1808820"/>
          <a:ext cx="2915740" cy="223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図表 9">
            <a:extLst>
              <a:ext uri="{FF2B5EF4-FFF2-40B4-BE49-F238E27FC236}">
                <a16:creationId xmlns:a16="http://schemas.microsoft.com/office/drawing/2014/main" id="{EBA3C00F-302C-146E-E68B-7E81AF2E5D87}"/>
              </a:ext>
            </a:extLst>
          </p:cNvPr>
          <p:cNvGraphicFramePr/>
          <p:nvPr>
            <p:extLst>
              <p:ext uri="{D42A27DB-BD31-4B8C-83A1-F6EECF244321}">
                <p14:modId xmlns:p14="http://schemas.microsoft.com/office/powerpoint/2010/main" val="3970028804"/>
              </p:ext>
            </p:extLst>
          </p:nvPr>
        </p:nvGraphicFramePr>
        <p:xfrm>
          <a:off x="4350097" y="1819664"/>
          <a:ext cx="2915740" cy="22348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図表 10">
            <a:extLst>
              <a:ext uri="{FF2B5EF4-FFF2-40B4-BE49-F238E27FC236}">
                <a16:creationId xmlns:a16="http://schemas.microsoft.com/office/drawing/2014/main" id="{F31A2354-FD60-43CC-5F90-048CE55A2A83}"/>
              </a:ext>
            </a:extLst>
          </p:cNvPr>
          <p:cNvGraphicFramePr/>
          <p:nvPr>
            <p:extLst>
              <p:ext uri="{D42A27DB-BD31-4B8C-83A1-F6EECF244321}">
                <p14:modId xmlns:p14="http://schemas.microsoft.com/office/powerpoint/2010/main" val="3421149112"/>
              </p:ext>
            </p:extLst>
          </p:nvPr>
        </p:nvGraphicFramePr>
        <p:xfrm>
          <a:off x="7680889" y="1817147"/>
          <a:ext cx="2915740" cy="22348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2" name="四角形: 角を丸くする 11">
            <a:extLst>
              <a:ext uri="{FF2B5EF4-FFF2-40B4-BE49-F238E27FC236}">
                <a16:creationId xmlns:a16="http://schemas.microsoft.com/office/drawing/2014/main" id="{A209CADC-0688-DC05-2685-0370F2E75702}"/>
              </a:ext>
            </a:extLst>
          </p:cNvPr>
          <p:cNvSpPr/>
          <p:nvPr/>
        </p:nvSpPr>
        <p:spPr bwMode="auto">
          <a:xfrm>
            <a:off x="3818214" y="3541482"/>
            <a:ext cx="828092" cy="502221"/>
          </a:xfrm>
          <a:prstGeom prst="roundRect">
            <a:avLst/>
          </a:prstGeom>
          <a:solidFill>
            <a:srgbClr val="F29C2A"/>
          </a:solidFill>
          <a:ln w="6350">
            <a:no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kumimoji="1" lang="ja-JP" altLang="en-US" sz="1200">
                <a:solidFill>
                  <a:srgbClr val="4D4D4D"/>
                </a:solidFill>
                <a:latin typeface="メイリオ" pitchFamily="50" charset="-128"/>
                <a:ea typeface="メイリオ" pitchFamily="50" charset="-128"/>
                <a:cs typeface="メイリオ" pitchFamily="50" charset="-128"/>
              </a:rPr>
              <a:t>リリース</a:t>
            </a:r>
            <a:endParaRPr kumimoji="1" lang="ja-JP" altLang="en-US" sz="1200" dirty="0">
              <a:solidFill>
                <a:srgbClr val="4D4D4D"/>
              </a:solidFill>
              <a:latin typeface="メイリオ" pitchFamily="50" charset="-128"/>
              <a:ea typeface="メイリオ" pitchFamily="50" charset="-128"/>
              <a:cs typeface="メイリオ" pitchFamily="50" charset="-128"/>
            </a:endParaRPr>
          </a:p>
        </p:txBody>
      </p:sp>
      <p:sp>
        <p:nvSpPr>
          <p:cNvPr id="13" name="円弧 12">
            <a:extLst>
              <a:ext uri="{FF2B5EF4-FFF2-40B4-BE49-F238E27FC236}">
                <a16:creationId xmlns:a16="http://schemas.microsoft.com/office/drawing/2014/main" id="{C45F9258-77C7-8BA4-FC24-E18EE2C0960C}"/>
              </a:ext>
            </a:extLst>
          </p:cNvPr>
          <p:cNvSpPr/>
          <p:nvPr/>
        </p:nvSpPr>
        <p:spPr>
          <a:xfrm rot="284567" flipV="1">
            <a:off x="4127657" y="3585229"/>
            <a:ext cx="1245546" cy="253863"/>
          </a:xfrm>
          <a:prstGeom prst="arc">
            <a:avLst>
              <a:gd name="adj1" fmla="val 16200000"/>
              <a:gd name="adj2" fmla="val 20919103"/>
            </a:avLst>
          </a:prstGeom>
          <a:ln w="6350">
            <a:solidFill>
              <a:srgbClr val="00215D"/>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96FE89F5-34AB-ACE6-1AEE-5BFA760CBC09}"/>
              </a:ext>
            </a:extLst>
          </p:cNvPr>
          <p:cNvSpPr/>
          <p:nvPr/>
        </p:nvSpPr>
        <p:spPr>
          <a:xfrm rot="2936937" flipV="1">
            <a:off x="3011755" y="3120051"/>
            <a:ext cx="1007947" cy="253863"/>
          </a:xfrm>
          <a:prstGeom prst="arc">
            <a:avLst>
              <a:gd name="adj1" fmla="val 16200000"/>
              <a:gd name="adj2" fmla="val 20919103"/>
            </a:avLst>
          </a:prstGeom>
          <a:ln w="6350">
            <a:solidFill>
              <a:srgbClr val="00215D"/>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D2CEE5EF-F5F8-E1B7-9998-21FBE7C93806}"/>
              </a:ext>
            </a:extLst>
          </p:cNvPr>
          <p:cNvSpPr/>
          <p:nvPr/>
        </p:nvSpPr>
        <p:spPr bwMode="auto">
          <a:xfrm>
            <a:off x="7131650" y="3541482"/>
            <a:ext cx="828092" cy="502221"/>
          </a:xfrm>
          <a:prstGeom prst="roundRect">
            <a:avLst/>
          </a:prstGeom>
          <a:solidFill>
            <a:srgbClr val="F29C2A"/>
          </a:solidFill>
          <a:ln w="6350">
            <a:no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kumimoji="1" lang="ja-JP" altLang="en-US" sz="1200">
                <a:solidFill>
                  <a:srgbClr val="4D4D4D"/>
                </a:solidFill>
                <a:latin typeface="メイリオ" pitchFamily="50" charset="-128"/>
                <a:ea typeface="メイリオ" pitchFamily="50" charset="-128"/>
                <a:cs typeface="メイリオ" pitchFamily="50" charset="-128"/>
              </a:rPr>
              <a:t>リリース</a:t>
            </a:r>
            <a:endParaRPr kumimoji="1" lang="ja-JP" altLang="en-US" sz="1200" dirty="0">
              <a:solidFill>
                <a:srgbClr val="4D4D4D"/>
              </a:solidFill>
              <a:latin typeface="メイリオ" pitchFamily="50" charset="-128"/>
              <a:ea typeface="メイリオ" pitchFamily="50" charset="-128"/>
              <a:cs typeface="メイリオ" pitchFamily="50" charset="-128"/>
            </a:endParaRPr>
          </a:p>
        </p:txBody>
      </p:sp>
      <p:sp>
        <p:nvSpPr>
          <p:cNvPr id="16" name="円弧 15">
            <a:extLst>
              <a:ext uri="{FF2B5EF4-FFF2-40B4-BE49-F238E27FC236}">
                <a16:creationId xmlns:a16="http://schemas.microsoft.com/office/drawing/2014/main" id="{F7F243C7-C370-B904-2A42-9FCBB4C56CF9}"/>
              </a:ext>
            </a:extLst>
          </p:cNvPr>
          <p:cNvSpPr/>
          <p:nvPr/>
        </p:nvSpPr>
        <p:spPr>
          <a:xfrm rot="284567" flipV="1">
            <a:off x="7441093" y="3585229"/>
            <a:ext cx="1245546" cy="253863"/>
          </a:xfrm>
          <a:prstGeom prst="arc">
            <a:avLst>
              <a:gd name="adj1" fmla="val 16200000"/>
              <a:gd name="adj2" fmla="val 20919103"/>
            </a:avLst>
          </a:prstGeom>
          <a:ln w="6350">
            <a:solidFill>
              <a:srgbClr val="00215D"/>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弧 16">
            <a:extLst>
              <a:ext uri="{FF2B5EF4-FFF2-40B4-BE49-F238E27FC236}">
                <a16:creationId xmlns:a16="http://schemas.microsoft.com/office/drawing/2014/main" id="{8F4EE7A3-15B0-80C5-88C5-E9A9AE34741F}"/>
              </a:ext>
            </a:extLst>
          </p:cNvPr>
          <p:cNvSpPr/>
          <p:nvPr/>
        </p:nvSpPr>
        <p:spPr>
          <a:xfrm rot="2936937" flipV="1">
            <a:off x="6325191" y="3120051"/>
            <a:ext cx="1007947" cy="253863"/>
          </a:xfrm>
          <a:prstGeom prst="arc">
            <a:avLst>
              <a:gd name="adj1" fmla="val 16200000"/>
              <a:gd name="adj2" fmla="val 20919103"/>
            </a:avLst>
          </a:prstGeom>
          <a:ln w="6350">
            <a:solidFill>
              <a:srgbClr val="00215D"/>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556AD75C-E8FD-B7E9-D4A8-9313BC1BD117}"/>
              </a:ext>
            </a:extLst>
          </p:cNvPr>
          <p:cNvSpPr/>
          <p:nvPr/>
        </p:nvSpPr>
        <p:spPr bwMode="auto">
          <a:xfrm>
            <a:off x="10445086" y="3530992"/>
            <a:ext cx="828092" cy="502221"/>
          </a:xfrm>
          <a:prstGeom prst="roundRect">
            <a:avLst/>
          </a:prstGeom>
          <a:solidFill>
            <a:srgbClr val="F29C2A"/>
          </a:solidFill>
          <a:ln w="6350">
            <a:no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spcBef>
                <a:spcPct val="0"/>
              </a:spcBef>
              <a:spcAft>
                <a:spcPts val="600"/>
              </a:spcAft>
            </a:pPr>
            <a:r>
              <a:rPr kumimoji="1" lang="ja-JP" altLang="en-US" sz="1200">
                <a:solidFill>
                  <a:srgbClr val="4D4D4D"/>
                </a:solidFill>
                <a:latin typeface="メイリオ" pitchFamily="50" charset="-128"/>
                <a:ea typeface="メイリオ" pitchFamily="50" charset="-128"/>
                <a:cs typeface="メイリオ" pitchFamily="50" charset="-128"/>
              </a:rPr>
              <a:t>リリース</a:t>
            </a:r>
            <a:endParaRPr kumimoji="1" lang="ja-JP" altLang="en-US" sz="1200" dirty="0">
              <a:solidFill>
                <a:srgbClr val="4D4D4D"/>
              </a:solidFill>
              <a:latin typeface="メイリオ" pitchFamily="50" charset="-128"/>
              <a:ea typeface="メイリオ" pitchFamily="50" charset="-128"/>
              <a:cs typeface="メイリオ" pitchFamily="50" charset="-128"/>
            </a:endParaRPr>
          </a:p>
        </p:txBody>
      </p:sp>
      <p:sp>
        <p:nvSpPr>
          <p:cNvPr id="19" name="円弧 18">
            <a:extLst>
              <a:ext uri="{FF2B5EF4-FFF2-40B4-BE49-F238E27FC236}">
                <a16:creationId xmlns:a16="http://schemas.microsoft.com/office/drawing/2014/main" id="{892DABEB-6561-7A94-8DF4-C3F4C5B66B72}"/>
              </a:ext>
            </a:extLst>
          </p:cNvPr>
          <p:cNvSpPr/>
          <p:nvPr/>
        </p:nvSpPr>
        <p:spPr>
          <a:xfrm rot="2936937" flipV="1">
            <a:off x="9638627" y="3109561"/>
            <a:ext cx="1007947" cy="253863"/>
          </a:xfrm>
          <a:prstGeom prst="arc">
            <a:avLst>
              <a:gd name="adj1" fmla="val 16200000"/>
              <a:gd name="adj2" fmla="val 20919103"/>
            </a:avLst>
          </a:prstGeom>
          <a:ln w="6350">
            <a:solidFill>
              <a:srgbClr val="00215D"/>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15130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90690-D9C1-0997-0ED3-1C5155E2E437}"/>
              </a:ext>
            </a:extLst>
          </p:cNvPr>
          <p:cNvSpPr>
            <a:spLocks noGrp="1"/>
          </p:cNvSpPr>
          <p:nvPr>
            <p:ph type="title"/>
          </p:nvPr>
        </p:nvSpPr>
        <p:spPr>
          <a:xfrm>
            <a:off x="551384" y="620688"/>
            <a:ext cx="9361040" cy="517761"/>
          </a:xfrm>
        </p:spPr>
        <p:txBody>
          <a:bodyPr/>
          <a:lstStyle/>
          <a:p>
            <a:r>
              <a:rPr kumimoji="1" lang="ja-JP" altLang="en-US"/>
              <a:t>今回の方針</a:t>
            </a:r>
          </a:p>
        </p:txBody>
      </p:sp>
      <p:sp>
        <p:nvSpPr>
          <p:cNvPr id="3" name="フッター プレースホルダー 2">
            <a:extLst>
              <a:ext uri="{FF2B5EF4-FFF2-40B4-BE49-F238E27FC236}">
                <a16:creationId xmlns:a16="http://schemas.microsoft.com/office/drawing/2014/main" id="{11CBF99D-2610-464C-14FC-6771273CECDE}"/>
              </a:ext>
            </a:extLst>
          </p:cNvPr>
          <p:cNvSpPr>
            <a:spLocks noGrp="1"/>
          </p:cNvSpPr>
          <p:nvPr>
            <p:ph type="ftr" sz="quarter" idx="10"/>
          </p:nvPr>
        </p:nvSpPr>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42A9D4E3-619B-B4E6-AA52-80EFFBF20C2D}"/>
              </a:ext>
            </a:extLst>
          </p:cNvPr>
          <p:cNvSpPr>
            <a:spLocks noGrp="1"/>
          </p:cNvSpPr>
          <p:nvPr>
            <p:ph type="sldNum" sz="quarter" idx="11"/>
          </p:nvPr>
        </p:nvSpPr>
        <p:spPr/>
        <p:txBody>
          <a:bodyPr/>
          <a:lstStyle/>
          <a:p>
            <a:fld id="{FB3508C7-2FE0-4945-9CBD-863E05F850D2}" type="slidenum">
              <a:rPr lang="ja-JP" altLang="en-US" smtClean="0"/>
              <a:pPr/>
              <a:t>7</a:t>
            </a:fld>
            <a:endParaRPr lang="ja-JP" altLang="en-US" dirty="0"/>
          </a:p>
        </p:txBody>
      </p:sp>
      <p:sp>
        <p:nvSpPr>
          <p:cNvPr id="5" name="テキスト ボックス 4">
            <a:extLst>
              <a:ext uri="{FF2B5EF4-FFF2-40B4-BE49-F238E27FC236}">
                <a16:creationId xmlns:a16="http://schemas.microsoft.com/office/drawing/2014/main" id="{6853857A-9752-EE5F-9072-B68D80C85713}"/>
              </a:ext>
            </a:extLst>
          </p:cNvPr>
          <p:cNvSpPr txBox="1"/>
          <p:nvPr/>
        </p:nvSpPr>
        <p:spPr>
          <a:xfrm>
            <a:off x="539788" y="1556792"/>
            <a:ext cx="11652212" cy="584775"/>
          </a:xfrm>
          <a:prstGeom prst="rect">
            <a:avLst/>
          </a:prstGeom>
          <a:noFill/>
        </p:spPr>
        <p:txBody>
          <a:bodyPr wrap="square" spcCol="360000" rtlCol="0">
            <a:spAutoFit/>
          </a:bodyPr>
          <a:lstStyle/>
          <a:p>
            <a:r>
              <a:rPr lang="ja-JP" altLang="en-US" sz="3200">
                <a:solidFill>
                  <a:srgbClr val="243762"/>
                </a:solidFill>
                <a:latin typeface="+mn-ea"/>
              </a:rPr>
              <a:t>シンプルで管理し易いのでウォーターフォール型で行います</a:t>
            </a:r>
            <a:endParaRPr lang="en-US" altLang="ja-JP" sz="3200">
              <a:solidFill>
                <a:srgbClr val="243762"/>
              </a:solidFill>
              <a:latin typeface="+mn-ea"/>
            </a:endParaRPr>
          </a:p>
        </p:txBody>
      </p:sp>
      <p:graphicFrame>
        <p:nvGraphicFramePr>
          <p:cNvPr id="9" name="図表 8">
            <a:extLst>
              <a:ext uri="{FF2B5EF4-FFF2-40B4-BE49-F238E27FC236}">
                <a16:creationId xmlns:a16="http://schemas.microsoft.com/office/drawing/2014/main" id="{CB420283-9BDF-87BC-CECB-FFF365D010C5}"/>
              </a:ext>
            </a:extLst>
          </p:cNvPr>
          <p:cNvGraphicFramePr/>
          <p:nvPr>
            <p:extLst>
              <p:ext uri="{D42A27DB-BD31-4B8C-83A1-F6EECF244321}">
                <p14:modId xmlns:p14="http://schemas.microsoft.com/office/powerpoint/2010/main" val="934593078"/>
              </p:ext>
            </p:extLst>
          </p:nvPr>
        </p:nvGraphicFramePr>
        <p:xfrm>
          <a:off x="641879" y="80628"/>
          <a:ext cx="10972435" cy="562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F79F9075-52E1-893C-0443-A409C44243EB}"/>
              </a:ext>
            </a:extLst>
          </p:cNvPr>
          <p:cNvSpPr txBox="1"/>
          <p:nvPr/>
        </p:nvSpPr>
        <p:spPr>
          <a:xfrm>
            <a:off x="647423" y="3909826"/>
            <a:ext cx="1569660" cy="369332"/>
          </a:xfrm>
          <a:prstGeom prst="rect">
            <a:avLst/>
          </a:prstGeom>
          <a:noFill/>
        </p:spPr>
        <p:txBody>
          <a:bodyPr wrap="none" rtlCol="0">
            <a:spAutoFit/>
          </a:bodyPr>
          <a:lstStyle/>
          <a:p>
            <a:r>
              <a:rPr kumimoji="1" lang="ja-JP" altLang="en-US"/>
              <a:t>・要件定義書</a:t>
            </a:r>
          </a:p>
        </p:txBody>
      </p:sp>
      <p:sp>
        <p:nvSpPr>
          <p:cNvPr id="11" name="テキスト ボックス 10">
            <a:extLst>
              <a:ext uri="{FF2B5EF4-FFF2-40B4-BE49-F238E27FC236}">
                <a16:creationId xmlns:a16="http://schemas.microsoft.com/office/drawing/2014/main" id="{5C724489-78C6-A2A5-7FF0-166CBF243D45}"/>
              </a:ext>
            </a:extLst>
          </p:cNvPr>
          <p:cNvSpPr txBox="1"/>
          <p:nvPr/>
        </p:nvSpPr>
        <p:spPr>
          <a:xfrm>
            <a:off x="2495600" y="3909826"/>
            <a:ext cx="2031325" cy="923330"/>
          </a:xfrm>
          <a:prstGeom prst="rect">
            <a:avLst/>
          </a:prstGeom>
          <a:noFill/>
        </p:spPr>
        <p:txBody>
          <a:bodyPr wrap="none" rtlCol="0">
            <a:spAutoFit/>
          </a:bodyPr>
          <a:lstStyle/>
          <a:p>
            <a:r>
              <a:rPr kumimoji="1" lang="ja-JP" altLang="en-US"/>
              <a:t>・仕様書</a:t>
            </a:r>
            <a:endParaRPr lang="en-US" altLang="ja-JP"/>
          </a:p>
          <a:p>
            <a:r>
              <a:rPr lang="ja-JP" altLang="en-US"/>
              <a:t>　・画面デザイン</a:t>
            </a:r>
            <a:endParaRPr kumimoji="1" lang="en-US" altLang="ja-JP"/>
          </a:p>
          <a:p>
            <a:pPr marL="285750" indent="-285750">
              <a:buFont typeface="Arial" panose="020B0604020202020204" pitchFamily="34" charset="0"/>
              <a:buChar char="•"/>
            </a:pPr>
            <a:endParaRPr kumimoji="1" lang="ja-JP" altLang="en-US"/>
          </a:p>
        </p:txBody>
      </p:sp>
      <p:sp>
        <p:nvSpPr>
          <p:cNvPr id="12" name="テキスト ボックス 11">
            <a:extLst>
              <a:ext uri="{FF2B5EF4-FFF2-40B4-BE49-F238E27FC236}">
                <a16:creationId xmlns:a16="http://schemas.microsoft.com/office/drawing/2014/main" id="{6FF503AA-A168-7A34-2ED5-5710D82A3041}"/>
              </a:ext>
            </a:extLst>
          </p:cNvPr>
          <p:cNvSpPr txBox="1"/>
          <p:nvPr/>
        </p:nvSpPr>
        <p:spPr>
          <a:xfrm>
            <a:off x="4393095" y="3909826"/>
            <a:ext cx="1800493" cy="369332"/>
          </a:xfrm>
          <a:prstGeom prst="rect">
            <a:avLst/>
          </a:prstGeom>
          <a:noFill/>
        </p:spPr>
        <p:txBody>
          <a:bodyPr wrap="none" rtlCol="0">
            <a:spAutoFit/>
          </a:bodyPr>
          <a:lstStyle/>
          <a:p>
            <a:r>
              <a:rPr kumimoji="1" lang="ja-JP" altLang="en-US"/>
              <a:t>・コーディング</a:t>
            </a:r>
          </a:p>
        </p:txBody>
      </p:sp>
      <p:sp>
        <p:nvSpPr>
          <p:cNvPr id="14" name="テキスト ボックス 13">
            <a:extLst>
              <a:ext uri="{FF2B5EF4-FFF2-40B4-BE49-F238E27FC236}">
                <a16:creationId xmlns:a16="http://schemas.microsoft.com/office/drawing/2014/main" id="{941EB90E-7DD1-C9DE-E5A7-2557EE0445EA}"/>
              </a:ext>
            </a:extLst>
          </p:cNvPr>
          <p:cNvSpPr txBox="1"/>
          <p:nvPr/>
        </p:nvSpPr>
        <p:spPr>
          <a:xfrm>
            <a:off x="8285935" y="3909826"/>
            <a:ext cx="1569660" cy="369332"/>
          </a:xfrm>
          <a:prstGeom prst="rect">
            <a:avLst/>
          </a:prstGeom>
          <a:noFill/>
        </p:spPr>
        <p:txBody>
          <a:bodyPr wrap="none" rtlCol="0">
            <a:spAutoFit/>
          </a:bodyPr>
          <a:lstStyle/>
          <a:p>
            <a:r>
              <a:rPr kumimoji="1" lang="ja-JP" altLang="en-US"/>
              <a:t>・成果発表会</a:t>
            </a:r>
          </a:p>
        </p:txBody>
      </p:sp>
      <p:sp>
        <p:nvSpPr>
          <p:cNvPr id="8" name="正方形/長方形 7">
            <a:extLst>
              <a:ext uri="{FF2B5EF4-FFF2-40B4-BE49-F238E27FC236}">
                <a16:creationId xmlns:a16="http://schemas.microsoft.com/office/drawing/2014/main" id="{90C2EFDA-0982-1A49-F832-8EC1F1C3B66F}"/>
              </a:ext>
            </a:extLst>
          </p:cNvPr>
          <p:cNvSpPr/>
          <p:nvPr/>
        </p:nvSpPr>
        <p:spPr bwMode="auto">
          <a:xfrm>
            <a:off x="641879" y="3410534"/>
            <a:ext cx="1853721" cy="406265"/>
          </a:xfrm>
          <a:prstGeom prst="rect">
            <a:avLst/>
          </a:prstGeom>
          <a:solidFill>
            <a:srgbClr val="FFC000"/>
          </a:solidFill>
          <a:ln w="28575">
            <a:solidFill>
              <a:schemeClr val="bg1"/>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ja-JP" altLang="en-US" sz="1600">
                <a:solidFill>
                  <a:srgbClr val="4D4D4D"/>
                </a:solidFill>
                <a:latin typeface="メイリオ" pitchFamily="50" charset="-128"/>
                <a:ea typeface="メイリオ" pitchFamily="50" charset="-128"/>
                <a:cs typeface="メイリオ" pitchFamily="50" charset="-128"/>
              </a:rPr>
              <a:t>事前作成済</a:t>
            </a:r>
          </a:p>
        </p:txBody>
      </p:sp>
      <p:sp>
        <p:nvSpPr>
          <p:cNvPr id="15" name="正方形/長方形 14">
            <a:extLst>
              <a:ext uri="{FF2B5EF4-FFF2-40B4-BE49-F238E27FC236}">
                <a16:creationId xmlns:a16="http://schemas.microsoft.com/office/drawing/2014/main" id="{BAED1CAD-0CD0-24CA-E29B-D6D785E5A2D0}"/>
              </a:ext>
            </a:extLst>
          </p:cNvPr>
          <p:cNvSpPr/>
          <p:nvPr/>
        </p:nvSpPr>
        <p:spPr bwMode="auto">
          <a:xfrm>
            <a:off x="2495600" y="3406904"/>
            <a:ext cx="1853721" cy="406265"/>
          </a:xfrm>
          <a:prstGeom prst="rect">
            <a:avLst/>
          </a:prstGeom>
          <a:solidFill>
            <a:srgbClr val="FFC000"/>
          </a:solidFill>
          <a:ln w="28575">
            <a:solidFill>
              <a:schemeClr val="bg1"/>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1hr</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16" name="正方形/長方形 15">
            <a:extLst>
              <a:ext uri="{FF2B5EF4-FFF2-40B4-BE49-F238E27FC236}">
                <a16:creationId xmlns:a16="http://schemas.microsoft.com/office/drawing/2014/main" id="{39081663-6EBA-94DE-53E7-25CE6DD86D53}"/>
              </a:ext>
            </a:extLst>
          </p:cNvPr>
          <p:cNvSpPr/>
          <p:nvPr/>
        </p:nvSpPr>
        <p:spPr bwMode="auto">
          <a:xfrm>
            <a:off x="4349321" y="3410534"/>
            <a:ext cx="1853721" cy="406265"/>
          </a:xfrm>
          <a:prstGeom prst="rect">
            <a:avLst/>
          </a:prstGeom>
          <a:solidFill>
            <a:srgbClr val="FFC000"/>
          </a:solidFill>
          <a:ln w="28575">
            <a:solidFill>
              <a:schemeClr val="bg1"/>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4hr</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17" name="正方形/長方形 16">
            <a:extLst>
              <a:ext uri="{FF2B5EF4-FFF2-40B4-BE49-F238E27FC236}">
                <a16:creationId xmlns:a16="http://schemas.microsoft.com/office/drawing/2014/main" id="{ABB5D33B-29FD-D45F-DBC8-3051AAB9D4FC}"/>
              </a:ext>
            </a:extLst>
          </p:cNvPr>
          <p:cNvSpPr/>
          <p:nvPr/>
        </p:nvSpPr>
        <p:spPr bwMode="auto">
          <a:xfrm>
            <a:off x="6203042" y="3406903"/>
            <a:ext cx="1853721" cy="406265"/>
          </a:xfrm>
          <a:prstGeom prst="rect">
            <a:avLst/>
          </a:prstGeom>
          <a:solidFill>
            <a:srgbClr val="FFC000"/>
          </a:solidFill>
          <a:ln w="28575">
            <a:solidFill>
              <a:schemeClr val="bg1"/>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1hr</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
        <p:nvSpPr>
          <p:cNvPr id="18" name="正方形/長方形 17">
            <a:extLst>
              <a:ext uri="{FF2B5EF4-FFF2-40B4-BE49-F238E27FC236}">
                <a16:creationId xmlns:a16="http://schemas.microsoft.com/office/drawing/2014/main" id="{76BBE3C8-44C2-752E-4B56-98AD5F0FDC52}"/>
              </a:ext>
            </a:extLst>
          </p:cNvPr>
          <p:cNvSpPr/>
          <p:nvPr/>
        </p:nvSpPr>
        <p:spPr bwMode="auto">
          <a:xfrm>
            <a:off x="8056763" y="3410534"/>
            <a:ext cx="3115801" cy="406265"/>
          </a:xfrm>
          <a:prstGeom prst="rect">
            <a:avLst/>
          </a:prstGeom>
          <a:solidFill>
            <a:srgbClr val="FFC000"/>
          </a:solidFill>
          <a:ln w="28575">
            <a:solidFill>
              <a:schemeClr val="bg1"/>
            </a:solidFill>
          </a:ln>
          <a:effectLst/>
        </p:spPr>
        <p:txBody>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600">
                <a:solidFill>
                  <a:srgbClr val="4D4D4D"/>
                </a:solidFill>
                <a:latin typeface="メイリオ" pitchFamily="50" charset="-128"/>
                <a:ea typeface="メイリオ" pitchFamily="50" charset="-128"/>
                <a:cs typeface="メイリオ" pitchFamily="50" charset="-128"/>
              </a:rPr>
              <a:t>1hr</a:t>
            </a:r>
            <a:endParaRPr kumimoji="1" lang="ja-JP" altLang="en-US" sz="160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0998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B2D5BF-F3FB-34DC-C465-9A95C6BDD6C8}"/>
              </a:ext>
            </a:extLst>
          </p:cNvPr>
          <p:cNvSpPr>
            <a:spLocks noGrp="1"/>
          </p:cNvSpPr>
          <p:nvPr>
            <p:ph type="title"/>
          </p:nvPr>
        </p:nvSpPr>
        <p:spPr/>
        <p:txBody>
          <a:bodyPr/>
          <a:lstStyle/>
          <a:p>
            <a:r>
              <a:rPr kumimoji="1" lang="ja-JP" altLang="en-US"/>
              <a:t>使用言語</a:t>
            </a:r>
          </a:p>
        </p:txBody>
      </p:sp>
      <p:sp>
        <p:nvSpPr>
          <p:cNvPr id="3" name="フッター プレースホルダー 2">
            <a:extLst>
              <a:ext uri="{FF2B5EF4-FFF2-40B4-BE49-F238E27FC236}">
                <a16:creationId xmlns:a16="http://schemas.microsoft.com/office/drawing/2014/main" id="{C8E301A2-A543-6C5D-FCD7-3A7792520BAA}"/>
              </a:ext>
            </a:extLst>
          </p:cNvPr>
          <p:cNvSpPr>
            <a:spLocks noGrp="1"/>
          </p:cNvSpPr>
          <p:nvPr>
            <p:ph type="ftr" sz="quarter" idx="10"/>
          </p:nvPr>
        </p:nvSpPr>
        <p:spPr>
          <a:xfrm>
            <a:off x="876299" y="6583647"/>
            <a:ext cx="10439401" cy="265733"/>
          </a:xfrm>
        </p:spPr>
        <p:txBody>
          <a:bodyPr/>
          <a:lstStyle/>
          <a:p>
            <a:r>
              <a:rPr lang="en-US" altLang="ja-JP"/>
              <a:t>© T.S.Networks, Ltd.</a:t>
            </a:r>
            <a:endParaRPr lang="ja-JP" altLang="en-US" dirty="0"/>
          </a:p>
        </p:txBody>
      </p:sp>
      <p:sp>
        <p:nvSpPr>
          <p:cNvPr id="4" name="スライド番号プレースホルダー 3">
            <a:extLst>
              <a:ext uri="{FF2B5EF4-FFF2-40B4-BE49-F238E27FC236}">
                <a16:creationId xmlns:a16="http://schemas.microsoft.com/office/drawing/2014/main" id="{8113A638-85EB-F538-E762-2DA2F22BADDE}"/>
              </a:ext>
            </a:extLst>
          </p:cNvPr>
          <p:cNvSpPr>
            <a:spLocks noGrp="1"/>
          </p:cNvSpPr>
          <p:nvPr>
            <p:ph type="sldNum" sz="quarter" idx="11"/>
          </p:nvPr>
        </p:nvSpPr>
        <p:spPr/>
        <p:txBody>
          <a:bodyPr/>
          <a:lstStyle/>
          <a:p>
            <a:fld id="{FB3508C7-2FE0-4945-9CBD-863E05F850D2}" type="slidenum">
              <a:rPr lang="ja-JP" altLang="en-US" smtClean="0"/>
              <a:pPr/>
              <a:t>8</a:t>
            </a:fld>
            <a:endParaRPr lang="ja-JP" altLang="en-US" dirty="0"/>
          </a:p>
        </p:txBody>
      </p:sp>
      <p:pic>
        <p:nvPicPr>
          <p:cNvPr id="5" name="Picture 2" descr="Shiva Concept Solution">
            <a:extLst>
              <a:ext uri="{FF2B5EF4-FFF2-40B4-BE49-F238E27FC236}">
                <a16:creationId xmlns:a16="http://schemas.microsoft.com/office/drawing/2014/main" id="{A4ACD27E-F9B7-4306-935D-3C31FC5FA7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72" t="26747" r="13681" b="24296"/>
          <a:stretch/>
        </p:blipFill>
        <p:spPr bwMode="auto">
          <a:xfrm>
            <a:off x="3025996" y="1138449"/>
            <a:ext cx="2685787" cy="18224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C#】特殊文字「${ }」は文字列補間 - buralog">
            <a:extLst>
              <a:ext uri="{FF2B5EF4-FFF2-40B4-BE49-F238E27FC236}">
                <a16:creationId xmlns:a16="http://schemas.microsoft.com/office/drawing/2014/main" id="{36AE98D2-D040-4AA9-B737-3ECB012E5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84" y="1293464"/>
            <a:ext cx="2304256" cy="1377045"/>
          </a:xfrm>
          <a:prstGeom prst="rect">
            <a:avLst/>
          </a:prstGeom>
          <a:noFill/>
          <a:extLst>
            <a:ext uri="{909E8E84-426E-40DD-AFC4-6F175D3DCCD1}">
              <a14:hiddenFill xmlns:a14="http://schemas.microsoft.com/office/drawing/2010/main">
                <a:solidFill>
                  <a:srgbClr val="FFFFFF"/>
                </a:solidFill>
              </a14:hiddenFill>
            </a:ext>
          </a:extLst>
        </p:spPr>
      </p:pic>
      <p:sp>
        <p:nvSpPr>
          <p:cNvPr id="9" name="タイトル 1">
            <a:extLst>
              <a:ext uri="{FF2B5EF4-FFF2-40B4-BE49-F238E27FC236}">
                <a16:creationId xmlns:a16="http://schemas.microsoft.com/office/drawing/2014/main" id="{3741BD1F-0A92-C235-84E8-B3823D4D1CF3}"/>
              </a:ext>
            </a:extLst>
          </p:cNvPr>
          <p:cNvSpPr txBox="1">
            <a:spLocks/>
          </p:cNvSpPr>
          <p:nvPr/>
        </p:nvSpPr>
        <p:spPr bwMode="gray">
          <a:xfrm>
            <a:off x="551384" y="3343286"/>
            <a:ext cx="6552728" cy="517761"/>
          </a:xfrm>
          <a:prstGeom prst="rect">
            <a:avLst/>
          </a:prstGeom>
        </p:spPr>
        <p:txBody>
          <a:bodyPr vert="horz" lIns="0" tIns="0" rIns="0" bIns="0" rtlCol="0" anchor="ctr">
            <a:noAutofit/>
          </a:bodyPr>
          <a:lstStyle>
            <a:lvl1pPr algn="l" defTabSz="914126" rtl="0" eaLnBrk="1" latinLnBrk="0" hangingPunct="1">
              <a:lnSpc>
                <a:spcPct val="110000"/>
              </a:lnSpc>
              <a:spcBef>
                <a:spcPct val="0"/>
              </a:spcBef>
              <a:buNone/>
              <a:defRPr kumimoji="1" sz="4400" b="1" kern="1200">
                <a:solidFill>
                  <a:schemeClr val="tx2"/>
                </a:solidFill>
                <a:latin typeface="+mj-ea"/>
                <a:ea typeface="+mj-ea"/>
                <a:cs typeface="メイリオ" pitchFamily="50" charset="-128"/>
              </a:defRPr>
            </a:lvl1pPr>
          </a:lstStyle>
          <a:p>
            <a:r>
              <a:rPr lang="ja-JP" altLang="en-US"/>
              <a:t>使用ツール・サービス</a:t>
            </a:r>
          </a:p>
        </p:txBody>
      </p:sp>
      <p:pic>
        <p:nvPicPr>
          <p:cNvPr id="10" name="Picture 4" descr="Visual Studio サブスクリプション｜ライセンスオンラインポータル">
            <a:extLst>
              <a:ext uri="{FF2B5EF4-FFF2-40B4-BE49-F238E27FC236}">
                <a16:creationId xmlns:a16="http://schemas.microsoft.com/office/drawing/2014/main" id="{ED7E059C-26C8-41E2-A7B5-E9EA105D0A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411" t="34876" r="10921" b="35416"/>
          <a:stretch/>
        </p:blipFill>
        <p:spPr bwMode="auto">
          <a:xfrm>
            <a:off x="551384" y="4074080"/>
            <a:ext cx="3747211" cy="9194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Mattermost Madrid (Madrid, スペイン) | Meetup">
            <a:extLst>
              <a:ext uri="{FF2B5EF4-FFF2-40B4-BE49-F238E27FC236}">
                <a16:creationId xmlns:a16="http://schemas.microsoft.com/office/drawing/2014/main" id="{A34E88F2-DCF9-4F90-908C-D81DDDB3F7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502" b="27567"/>
          <a:stretch/>
        </p:blipFill>
        <p:spPr bwMode="auto">
          <a:xfrm>
            <a:off x="440505" y="5094625"/>
            <a:ext cx="4634880" cy="11176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Gitリポジトリマネージャー GitLab 導入支援 | sreake.com">
            <a:extLst>
              <a:ext uri="{FF2B5EF4-FFF2-40B4-BE49-F238E27FC236}">
                <a16:creationId xmlns:a16="http://schemas.microsoft.com/office/drawing/2014/main" id="{14595DEC-C9AF-4EA6-9502-009DE59578E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0179" y="3910273"/>
            <a:ext cx="2952045" cy="13034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tHub Enterprise｜日立ソリューションズ『GitHub Enterprise』のシステム、サービス概要・価格や、解決できる課題をご紹介">
            <a:extLst>
              <a:ext uri="{FF2B5EF4-FFF2-40B4-BE49-F238E27FC236}">
                <a16:creationId xmlns:a16="http://schemas.microsoft.com/office/drawing/2014/main" id="{AC06F936-2B7A-15C6-461A-AA4DD7861A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813" b="32830"/>
          <a:stretch/>
        </p:blipFill>
        <p:spPr bwMode="auto">
          <a:xfrm>
            <a:off x="5254724" y="5205409"/>
            <a:ext cx="2857500" cy="8960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のロゴって勝手にブログやHPに使っていいんだっけ？ | シスナビコラム">
            <a:extLst>
              <a:ext uri="{FF2B5EF4-FFF2-40B4-BE49-F238E27FC236}">
                <a16:creationId xmlns:a16="http://schemas.microsoft.com/office/drawing/2014/main" id="{24DFA01A-2FBB-834C-6834-D31196FEED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7937" y="3692269"/>
            <a:ext cx="3042878" cy="152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120671"/>
      </p:ext>
    </p:extLst>
  </p:cSld>
  <p:clrMapOvr>
    <a:masterClrMapping/>
  </p:clrMapOvr>
</p:sld>
</file>

<file path=ppt/theme/theme1.xml><?xml version="1.0" encoding="utf-8"?>
<a:theme xmlns:a="http://schemas.openxmlformats.org/drawingml/2006/main" name="presentation-design-2022-wide">
  <a:themeElements>
    <a:clrScheme name="ユーザー定義 1">
      <a:dk1>
        <a:srgbClr val="333333"/>
      </a:dk1>
      <a:lt1>
        <a:srgbClr val="FFFFFF"/>
      </a:lt1>
      <a:dk2>
        <a:srgbClr val="3884FD"/>
      </a:dk2>
      <a:lt2>
        <a:srgbClr val="E2F1FA"/>
      </a:lt2>
      <a:accent1>
        <a:srgbClr val="00215D"/>
      </a:accent1>
      <a:accent2>
        <a:srgbClr val="0071BC"/>
      </a:accent2>
      <a:accent3>
        <a:srgbClr val="FF5050"/>
      </a:accent3>
      <a:accent4>
        <a:srgbClr val="FF8F86"/>
      </a:accent4>
      <a:accent5>
        <a:srgbClr val="E7E7EA"/>
      </a:accent5>
      <a:accent6>
        <a:srgbClr val="B5B5B8"/>
      </a:accent6>
      <a:hlink>
        <a:srgbClr val="0071BC"/>
      </a:hlink>
      <a:folHlink>
        <a:srgbClr val="00215D"/>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0000"/>
            <a:lumOff val="80000"/>
          </a:schemeClr>
        </a:solidFill>
        <a:ln w="6350">
          <a:solidFill>
            <a:schemeClr val="bg1">
              <a:lumMod val="50000"/>
            </a:schemeClr>
          </a:solidFill>
        </a:ln>
        <a:effectLst/>
      </a:spPr>
      <a:bodyPr rot="0" spcFirstLastPara="0" vertOverflow="overflow" horzOverflow="overflow" vert="horz" wrap="none" lIns="108000" tIns="108000" rIns="108000" bIns="90000" numCol="1" spcCol="0" rtlCol="0" fromWordArt="0" anchor="ctr" anchorCtr="0" forceAA="0" compatLnSpc="1">
        <a:prstTxWarp prst="textNoShape">
          <a:avLst/>
        </a:prstTxWarp>
        <a:noAutofit/>
      </a:bodyPr>
      <a:lstStyle>
        <a:defPPr algn="ctr">
          <a:lnSpc>
            <a:spcPct val="140000"/>
          </a:lnSpc>
          <a:spcBef>
            <a:spcPct val="0"/>
          </a:spcBef>
          <a:spcAft>
            <a:spcPts val="600"/>
          </a:spcAft>
          <a:defRPr kumimoji="1" sz="160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788</Words>
  <Application>Microsoft Office PowerPoint</Application>
  <PresentationFormat>ワイド画面</PresentationFormat>
  <Paragraphs>252</Paragraphs>
  <Slides>16</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メイリオ</vt:lpstr>
      <vt:lpstr>Arial</vt:lpstr>
      <vt:lpstr>Calibri</vt:lpstr>
      <vt:lpstr>presentation-design-2022-wide</vt:lpstr>
      <vt:lpstr>PowerPoint プレゼンテーション</vt:lpstr>
      <vt:lpstr>作業する上での遵守事項</vt:lpstr>
      <vt:lpstr>基本事項</vt:lpstr>
      <vt:lpstr>本日のスケジュール</vt:lpstr>
      <vt:lpstr>どうやって作る？ ～ システム開発フロー ～</vt:lpstr>
      <vt:lpstr>①ウォーターフォール型</vt:lpstr>
      <vt:lpstr>②アジャイル型</vt:lpstr>
      <vt:lpstr>今回の方針</vt:lpstr>
      <vt:lpstr>使用言語</vt:lpstr>
      <vt:lpstr>どんなシステム？ ～ システムの形態 ～</vt:lpstr>
      <vt:lpstr>今回のシステム</vt:lpstr>
      <vt:lpstr>短期間なのでDBはなしパターンにします</vt:lpstr>
      <vt:lpstr>ASP.NET MVC を加味すると</vt:lpstr>
      <vt:lpstr>最終的にクラウド(Azure)にローンチします</vt:lpstr>
      <vt:lpstr>注意点：開発時の構成</vt:lpstr>
      <vt:lpstr>成果物の置き場所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2022-07-06T06:22:47Z</dcterms:created>
  <dcterms:modified xsi:type="dcterms:W3CDTF">2024-03-19T10:23:12Z</dcterms:modified>
</cp:coreProperties>
</file>