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Default ContentType="image/png" Extension="png"/>
  <Override ContentType="application/vnd.openxmlformats-officedocument.presentationml.slide+xml" PartName="/ppt/slides/slide1.xml"/>
  <Default ContentType="image/jpg" Extension="jpg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custom-properties+xml" PartName="/docProps/custom.xml"/>
  <Default ContentType="image/jpeg" Extension="jpeg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 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jpeg" Type="http://schemas.openxmlformats.org/officeDocument/2006/relationships/image"/></Relationships>
</file>

<file path=ppt/slideLayouts/_rels/slideLayout5.xml.rels><?xml version="1.0" encoding="UTF-8" standalone="yes" 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jpeg" Type="http://schemas.openxmlformats.org/officeDocument/2006/relationships/image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9046207"/>
            <a:ext cx="4090035" cy="1240790"/>
          </a:xfrm>
          <a:custGeom>
            <a:avLst/>
            <a:gdLst/>
            <a:ahLst/>
            <a:cxnLst/>
            <a:rect l="l" t="t" r="r" b="b"/>
            <a:pathLst>
              <a:path w="4090035" h="1240790">
                <a:moveTo>
                  <a:pt x="4089698" y="1240792"/>
                </a:moveTo>
                <a:lnTo>
                  <a:pt x="0" y="1240792"/>
                </a:lnTo>
                <a:lnTo>
                  <a:pt x="0" y="605263"/>
                </a:lnTo>
                <a:lnTo>
                  <a:pt x="35736" y="577563"/>
                </a:lnTo>
                <a:lnTo>
                  <a:pt x="91507" y="536200"/>
                </a:lnTo>
                <a:lnTo>
                  <a:pt x="148268" y="496224"/>
                </a:lnTo>
                <a:lnTo>
                  <a:pt x="206002" y="457648"/>
                </a:lnTo>
                <a:lnTo>
                  <a:pt x="264656" y="420506"/>
                </a:lnTo>
                <a:lnTo>
                  <a:pt x="324213" y="384809"/>
                </a:lnTo>
                <a:lnTo>
                  <a:pt x="384619" y="350589"/>
                </a:lnTo>
                <a:lnTo>
                  <a:pt x="445856" y="317857"/>
                </a:lnTo>
                <a:lnTo>
                  <a:pt x="507868" y="286643"/>
                </a:lnTo>
                <a:lnTo>
                  <a:pt x="570637" y="256955"/>
                </a:lnTo>
                <a:lnTo>
                  <a:pt x="634107" y="228821"/>
                </a:lnTo>
                <a:lnTo>
                  <a:pt x="698257" y="202249"/>
                </a:lnTo>
                <a:lnTo>
                  <a:pt x="763030" y="177264"/>
                </a:lnTo>
                <a:lnTo>
                  <a:pt x="828407" y="153871"/>
                </a:lnTo>
                <a:lnTo>
                  <a:pt x="894328" y="132094"/>
                </a:lnTo>
                <a:lnTo>
                  <a:pt x="960774" y="111938"/>
                </a:lnTo>
                <a:lnTo>
                  <a:pt x="1027685" y="93421"/>
                </a:lnTo>
                <a:lnTo>
                  <a:pt x="1095040" y="76550"/>
                </a:lnTo>
                <a:lnTo>
                  <a:pt x="1162778" y="61338"/>
                </a:lnTo>
                <a:lnTo>
                  <a:pt x="1230879" y="47792"/>
                </a:lnTo>
                <a:lnTo>
                  <a:pt x="1299283" y="35923"/>
                </a:lnTo>
                <a:lnTo>
                  <a:pt x="1367967" y="25735"/>
                </a:lnTo>
                <a:lnTo>
                  <a:pt x="1436870" y="17236"/>
                </a:lnTo>
                <a:lnTo>
                  <a:pt x="1505972" y="10431"/>
                </a:lnTo>
                <a:lnTo>
                  <a:pt x="1575209" y="5323"/>
                </a:lnTo>
                <a:lnTo>
                  <a:pt x="1644561" y="1916"/>
                </a:lnTo>
                <a:lnTo>
                  <a:pt x="1713965" y="212"/>
                </a:lnTo>
                <a:lnTo>
                  <a:pt x="1748683" y="0"/>
                </a:lnTo>
                <a:lnTo>
                  <a:pt x="1783401" y="212"/>
                </a:lnTo>
                <a:lnTo>
                  <a:pt x="1852805" y="1916"/>
                </a:lnTo>
                <a:lnTo>
                  <a:pt x="1922158" y="5323"/>
                </a:lnTo>
                <a:lnTo>
                  <a:pt x="1991395" y="10431"/>
                </a:lnTo>
                <a:lnTo>
                  <a:pt x="2060496" y="17236"/>
                </a:lnTo>
                <a:lnTo>
                  <a:pt x="2129399" y="25735"/>
                </a:lnTo>
                <a:lnTo>
                  <a:pt x="2198083" y="35923"/>
                </a:lnTo>
                <a:lnTo>
                  <a:pt x="2266486" y="47792"/>
                </a:lnTo>
                <a:lnTo>
                  <a:pt x="2334588" y="61338"/>
                </a:lnTo>
                <a:lnTo>
                  <a:pt x="2402326" y="76550"/>
                </a:lnTo>
                <a:lnTo>
                  <a:pt x="2469681" y="93421"/>
                </a:lnTo>
                <a:lnTo>
                  <a:pt x="2536592" y="111938"/>
                </a:lnTo>
                <a:lnTo>
                  <a:pt x="2603038" y="132094"/>
                </a:lnTo>
                <a:lnTo>
                  <a:pt x="2668959" y="153871"/>
                </a:lnTo>
                <a:lnTo>
                  <a:pt x="2734336" y="177264"/>
                </a:lnTo>
                <a:lnTo>
                  <a:pt x="2799109" y="202249"/>
                </a:lnTo>
                <a:lnTo>
                  <a:pt x="2863259" y="228821"/>
                </a:lnTo>
                <a:lnTo>
                  <a:pt x="2926728" y="256955"/>
                </a:lnTo>
                <a:lnTo>
                  <a:pt x="2989497" y="286643"/>
                </a:lnTo>
                <a:lnTo>
                  <a:pt x="3051510" y="317857"/>
                </a:lnTo>
                <a:lnTo>
                  <a:pt x="3112747" y="350589"/>
                </a:lnTo>
                <a:lnTo>
                  <a:pt x="3173153" y="384809"/>
                </a:lnTo>
                <a:lnTo>
                  <a:pt x="3232710" y="420506"/>
                </a:lnTo>
                <a:lnTo>
                  <a:pt x="3291364" y="457648"/>
                </a:lnTo>
                <a:lnTo>
                  <a:pt x="3349098" y="496224"/>
                </a:lnTo>
                <a:lnTo>
                  <a:pt x="3405859" y="536200"/>
                </a:lnTo>
                <a:lnTo>
                  <a:pt x="3461630" y="577563"/>
                </a:lnTo>
                <a:lnTo>
                  <a:pt x="3516362" y="620276"/>
                </a:lnTo>
                <a:lnTo>
                  <a:pt x="3570036" y="664325"/>
                </a:lnTo>
                <a:lnTo>
                  <a:pt x="3622605" y="709672"/>
                </a:lnTo>
                <a:lnTo>
                  <a:pt x="3674054" y="756302"/>
                </a:lnTo>
                <a:lnTo>
                  <a:pt x="3724335" y="804174"/>
                </a:lnTo>
                <a:lnTo>
                  <a:pt x="3773433" y="853272"/>
                </a:lnTo>
                <a:lnTo>
                  <a:pt x="3821305" y="903553"/>
                </a:lnTo>
                <a:lnTo>
                  <a:pt x="3867935" y="955002"/>
                </a:lnTo>
                <a:lnTo>
                  <a:pt x="3913281" y="1007571"/>
                </a:lnTo>
                <a:lnTo>
                  <a:pt x="3957331" y="1061246"/>
                </a:lnTo>
                <a:lnTo>
                  <a:pt x="4000043" y="1115977"/>
                </a:lnTo>
                <a:lnTo>
                  <a:pt x="4041406" y="1171748"/>
                </a:lnTo>
                <a:lnTo>
                  <a:pt x="4081382" y="1228509"/>
                </a:lnTo>
                <a:lnTo>
                  <a:pt x="4089698" y="1240792"/>
                </a:lnTo>
                <a:close/>
              </a:path>
            </a:pathLst>
          </a:custGeom>
          <a:solidFill>
            <a:srgbClr val="316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6223230"/>
            <a:ext cx="1377950" cy="4064000"/>
          </a:xfrm>
          <a:custGeom>
            <a:avLst/>
            <a:gdLst/>
            <a:ahLst/>
            <a:cxnLst/>
            <a:rect l="l" t="t" r="r" b="b"/>
            <a:pathLst>
              <a:path w="1377950" h="4064000">
                <a:moveTo>
                  <a:pt x="857004" y="4063769"/>
                </a:moveTo>
                <a:lnTo>
                  <a:pt x="0" y="4063769"/>
                </a:lnTo>
                <a:lnTo>
                  <a:pt x="0" y="0"/>
                </a:lnTo>
                <a:lnTo>
                  <a:pt x="32814" y="19890"/>
                </a:lnTo>
                <a:lnTo>
                  <a:pt x="91468" y="57032"/>
                </a:lnTo>
                <a:lnTo>
                  <a:pt x="149202" y="95608"/>
                </a:lnTo>
                <a:lnTo>
                  <a:pt x="205963" y="135584"/>
                </a:lnTo>
                <a:lnTo>
                  <a:pt x="261734" y="176947"/>
                </a:lnTo>
                <a:lnTo>
                  <a:pt x="316465" y="219659"/>
                </a:lnTo>
                <a:lnTo>
                  <a:pt x="370140" y="263709"/>
                </a:lnTo>
                <a:lnTo>
                  <a:pt x="422709" y="309056"/>
                </a:lnTo>
                <a:lnTo>
                  <a:pt x="474157" y="355686"/>
                </a:lnTo>
                <a:lnTo>
                  <a:pt x="524438" y="403557"/>
                </a:lnTo>
                <a:lnTo>
                  <a:pt x="573537" y="452656"/>
                </a:lnTo>
                <a:lnTo>
                  <a:pt x="621408" y="502937"/>
                </a:lnTo>
                <a:lnTo>
                  <a:pt x="668038" y="554386"/>
                </a:lnTo>
                <a:lnTo>
                  <a:pt x="713385" y="606955"/>
                </a:lnTo>
                <a:lnTo>
                  <a:pt x="757435" y="660630"/>
                </a:lnTo>
                <a:lnTo>
                  <a:pt x="800147" y="715361"/>
                </a:lnTo>
                <a:lnTo>
                  <a:pt x="841510" y="771132"/>
                </a:lnTo>
                <a:lnTo>
                  <a:pt x="881486" y="827893"/>
                </a:lnTo>
                <a:lnTo>
                  <a:pt x="920062" y="885627"/>
                </a:lnTo>
                <a:lnTo>
                  <a:pt x="957204" y="944281"/>
                </a:lnTo>
                <a:lnTo>
                  <a:pt x="992901" y="1003838"/>
                </a:lnTo>
                <a:lnTo>
                  <a:pt x="1027121" y="1064244"/>
                </a:lnTo>
                <a:lnTo>
                  <a:pt x="1059853" y="1125481"/>
                </a:lnTo>
                <a:lnTo>
                  <a:pt x="1091067" y="1187493"/>
                </a:lnTo>
                <a:lnTo>
                  <a:pt x="1120755" y="1250262"/>
                </a:lnTo>
                <a:lnTo>
                  <a:pt x="1148889" y="1313732"/>
                </a:lnTo>
                <a:lnTo>
                  <a:pt x="1175461" y="1377882"/>
                </a:lnTo>
                <a:lnTo>
                  <a:pt x="1200446" y="1442655"/>
                </a:lnTo>
                <a:lnTo>
                  <a:pt x="1223839" y="1508032"/>
                </a:lnTo>
                <a:lnTo>
                  <a:pt x="1245616" y="1573953"/>
                </a:lnTo>
                <a:lnTo>
                  <a:pt x="1265773" y="1640399"/>
                </a:lnTo>
                <a:lnTo>
                  <a:pt x="1284289" y="1707310"/>
                </a:lnTo>
                <a:lnTo>
                  <a:pt x="1301161" y="1774665"/>
                </a:lnTo>
                <a:lnTo>
                  <a:pt x="1316372" y="1842403"/>
                </a:lnTo>
                <a:lnTo>
                  <a:pt x="1329918" y="1910504"/>
                </a:lnTo>
                <a:lnTo>
                  <a:pt x="1341787" y="1978908"/>
                </a:lnTo>
                <a:lnTo>
                  <a:pt x="1351976" y="2047592"/>
                </a:lnTo>
                <a:lnTo>
                  <a:pt x="1360475" y="2116495"/>
                </a:lnTo>
                <a:lnTo>
                  <a:pt x="1367281" y="2185597"/>
                </a:lnTo>
                <a:lnTo>
                  <a:pt x="1372388" y="2254834"/>
                </a:lnTo>
                <a:lnTo>
                  <a:pt x="1375795" y="2324186"/>
                </a:lnTo>
                <a:lnTo>
                  <a:pt x="1377499" y="2393590"/>
                </a:lnTo>
                <a:lnTo>
                  <a:pt x="1377712" y="2428308"/>
                </a:lnTo>
                <a:lnTo>
                  <a:pt x="1377499" y="2463026"/>
                </a:lnTo>
                <a:lnTo>
                  <a:pt x="1375795" y="2532430"/>
                </a:lnTo>
                <a:lnTo>
                  <a:pt x="1372388" y="2601782"/>
                </a:lnTo>
                <a:lnTo>
                  <a:pt x="1367281" y="2671020"/>
                </a:lnTo>
                <a:lnTo>
                  <a:pt x="1360475" y="2740121"/>
                </a:lnTo>
                <a:lnTo>
                  <a:pt x="1351976" y="2809024"/>
                </a:lnTo>
                <a:lnTo>
                  <a:pt x="1341788" y="2877708"/>
                </a:lnTo>
                <a:lnTo>
                  <a:pt x="1329918" y="2946111"/>
                </a:lnTo>
                <a:lnTo>
                  <a:pt x="1316372" y="3014213"/>
                </a:lnTo>
                <a:lnTo>
                  <a:pt x="1301161" y="3081951"/>
                </a:lnTo>
                <a:lnTo>
                  <a:pt x="1284289" y="3149306"/>
                </a:lnTo>
                <a:lnTo>
                  <a:pt x="1265773" y="3216217"/>
                </a:lnTo>
                <a:lnTo>
                  <a:pt x="1245617" y="3282662"/>
                </a:lnTo>
                <a:lnTo>
                  <a:pt x="1223839" y="3348584"/>
                </a:lnTo>
                <a:lnTo>
                  <a:pt x="1200447" y="3413961"/>
                </a:lnTo>
                <a:lnTo>
                  <a:pt x="1175461" y="3478734"/>
                </a:lnTo>
                <a:lnTo>
                  <a:pt x="1148889" y="3542884"/>
                </a:lnTo>
                <a:lnTo>
                  <a:pt x="1120755" y="3606353"/>
                </a:lnTo>
                <a:lnTo>
                  <a:pt x="1091068" y="3669122"/>
                </a:lnTo>
                <a:lnTo>
                  <a:pt x="1059854" y="3731135"/>
                </a:lnTo>
                <a:lnTo>
                  <a:pt x="1027122" y="3792372"/>
                </a:lnTo>
                <a:lnTo>
                  <a:pt x="992902" y="3852778"/>
                </a:lnTo>
                <a:lnTo>
                  <a:pt x="957205" y="3912335"/>
                </a:lnTo>
                <a:lnTo>
                  <a:pt x="920062" y="3970989"/>
                </a:lnTo>
                <a:lnTo>
                  <a:pt x="881486" y="4028723"/>
                </a:lnTo>
                <a:lnTo>
                  <a:pt x="857004" y="4063769"/>
                </a:lnTo>
                <a:close/>
              </a:path>
            </a:pathLst>
          </a:custGeom>
          <a:solidFill>
            <a:srgbClr val="48A2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4398300" y="0"/>
            <a:ext cx="3890010" cy="1359535"/>
          </a:xfrm>
          <a:custGeom>
            <a:avLst/>
            <a:gdLst/>
            <a:ahLst/>
            <a:cxnLst/>
            <a:rect l="l" t="t" r="r" b="b"/>
            <a:pathLst>
              <a:path w="3890009" h="1359535">
                <a:moveTo>
                  <a:pt x="2417174" y="1359306"/>
                </a:moveTo>
                <a:lnTo>
                  <a:pt x="2347748" y="1358454"/>
                </a:lnTo>
                <a:lnTo>
                  <a:pt x="2278360" y="1355898"/>
                </a:lnTo>
                <a:lnTo>
                  <a:pt x="2209065" y="1351641"/>
                </a:lnTo>
                <a:lnTo>
                  <a:pt x="2139891" y="1345684"/>
                </a:lnTo>
                <a:lnTo>
                  <a:pt x="2070884" y="1338031"/>
                </a:lnTo>
                <a:lnTo>
                  <a:pt x="2002083" y="1328686"/>
                </a:lnTo>
                <a:lnTo>
                  <a:pt x="1933536" y="1317657"/>
                </a:lnTo>
                <a:lnTo>
                  <a:pt x="1865277" y="1304948"/>
                </a:lnTo>
                <a:lnTo>
                  <a:pt x="1797352" y="1290568"/>
                </a:lnTo>
                <a:lnTo>
                  <a:pt x="1729800" y="1274525"/>
                </a:lnTo>
                <a:lnTo>
                  <a:pt x="1662664" y="1256830"/>
                </a:lnTo>
                <a:lnTo>
                  <a:pt x="1595979" y="1237492"/>
                </a:lnTo>
                <a:lnTo>
                  <a:pt x="1529791" y="1216524"/>
                </a:lnTo>
                <a:lnTo>
                  <a:pt x="1464136" y="1193937"/>
                </a:lnTo>
                <a:lnTo>
                  <a:pt x="1399057" y="1169746"/>
                </a:lnTo>
                <a:lnTo>
                  <a:pt x="1334591" y="1143966"/>
                </a:lnTo>
                <a:lnTo>
                  <a:pt x="1270776" y="1116611"/>
                </a:lnTo>
                <a:lnTo>
                  <a:pt x="1207652" y="1087698"/>
                </a:lnTo>
                <a:lnTo>
                  <a:pt x="1145257" y="1057245"/>
                </a:lnTo>
                <a:lnTo>
                  <a:pt x="1083628" y="1025269"/>
                </a:lnTo>
                <a:lnTo>
                  <a:pt x="1022802" y="991791"/>
                </a:lnTo>
                <a:lnTo>
                  <a:pt x="962815" y="956829"/>
                </a:lnTo>
                <a:lnTo>
                  <a:pt x="903706" y="920408"/>
                </a:lnTo>
                <a:lnTo>
                  <a:pt x="845508" y="882545"/>
                </a:lnTo>
                <a:lnTo>
                  <a:pt x="788256" y="843266"/>
                </a:lnTo>
                <a:lnTo>
                  <a:pt x="731986" y="802594"/>
                </a:lnTo>
                <a:lnTo>
                  <a:pt x="676730" y="760553"/>
                </a:lnTo>
                <a:lnTo>
                  <a:pt x="622524" y="717169"/>
                </a:lnTo>
                <a:lnTo>
                  <a:pt x="569397" y="672467"/>
                </a:lnTo>
                <a:lnTo>
                  <a:pt x="517385" y="626475"/>
                </a:lnTo>
                <a:lnTo>
                  <a:pt x="466516" y="579221"/>
                </a:lnTo>
                <a:lnTo>
                  <a:pt x="416822" y="530732"/>
                </a:lnTo>
                <a:lnTo>
                  <a:pt x="368334" y="481039"/>
                </a:lnTo>
                <a:lnTo>
                  <a:pt x="321079" y="430170"/>
                </a:lnTo>
                <a:lnTo>
                  <a:pt x="275087" y="378158"/>
                </a:lnTo>
                <a:lnTo>
                  <a:pt x="230386" y="325032"/>
                </a:lnTo>
                <a:lnTo>
                  <a:pt x="187002" y="270825"/>
                </a:lnTo>
                <a:lnTo>
                  <a:pt x="144961" y="215569"/>
                </a:lnTo>
                <a:lnTo>
                  <a:pt x="104288" y="159299"/>
                </a:lnTo>
                <a:lnTo>
                  <a:pt x="65009" y="102047"/>
                </a:lnTo>
                <a:lnTo>
                  <a:pt x="27147" y="43849"/>
                </a:lnTo>
                <a:lnTo>
                  <a:pt x="0" y="0"/>
                </a:lnTo>
                <a:lnTo>
                  <a:pt x="3889699" y="0"/>
                </a:lnTo>
                <a:lnTo>
                  <a:pt x="3889699" y="945788"/>
                </a:lnTo>
                <a:lnTo>
                  <a:pt x="3871531" y="956830"/>
                </a:lnTo>
                <a:lnTo>
                  <a:pt x="3811546" y="991791"/>
                </a:lnTo>
                <a:lnTo>
                  <a:pt x="3750720" y="1025270"/>
                </a:lnTo>
                <a:lnTo>
                  <a:pt x="3689090" y="1057245"/>
                </a:lnTo>
                <a:lnTo>
                  <a:pt x="3626694" y="1087698"/>
                </a:lnTo>
                <a:lnTo>
                  <a:pt x="3563570" y="1116611"/>
                </a:lnTo>
                <a:lnTo>
                  <a:pt x="3499756" y="1143966"/>
                </a:lnTo>
                <a:lnTo>
                  <a:pt x="3435289" y="1169747"/>
                </a:lnTo>
                <a:lnTo>
                  <a:pt x="3370208" y="1193938"/>
                </a:lnTo>
                <a:lnTo>
                  <a:pt x="3304555" y="1216524"/>
                </a:lnTo>
                <a:lnTo>
                  <a:pt x="3238365" y="1237493"/>
                </a:lnTo>
                <a:lnTo>
                  <a:pt x="3171684" y="1256830"/>
                </a:lnTo>
                <a:lnTo>
                  <a:pt x="3104545" y="1274526"/>
                </a:lnTo>
                <a:lnTo>
                  <a:pt x="3036993" y="1290568"/>
                </a:lnTo>
                <a:lnTo>
                  <a:pt x="2969068" y="1304948"/>
                </a:lnTo>
                <a:lnTo>
                  <a:pt x="2900812" y="1317657"/>
                </a:lnTo>
                <a:lnTo>
                  <a:pt x="2832261" y="1328687"/>
                </a:lnTo>
                <a:lnTo>
                  <a:pt x="2763465" y="1338031"/>
                </a:lnTo>
                <a:lnTo>
                  <a:pt x="2694457" y="1345684"/>
                </a:lnTo>
                <a:lnTo>
                  <a:pt x="2625282" y="1351641"/>
                </a:lnTo>
                <a:lnTo>
                  <a:pt x="2555975" y="1355898"/>
                </a:lnTo>
                <a:lnTo>
                  <a:pt x="2486597" y="1358454"/>
                </a:lnTo>
                <a:lnTo>
                  <a:pt x="2417174" y="1359306"/>
                </a:lnTo>
                <a:close/>
              </a:path>
            </a:pathLst>
          </a:custGeom>
          <a:solidFill>
            <a:srgbClr val="316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6815475" y="0"/>
            <a:ext cx="1472565" cy="3842385"/>
          </a:xfrm>
          <a:custGeom>
            <a:avLst/>
            <a:gdLst/>
            <a:ahLst/>
            <a:cxnLst/>
            <a:rect l="l" t="t" r="r" b="b"/>
            <a:pathLst>
              <a:path w="1472565" h="3842385">
                <a:moveTo>
                  <a:pt x="1472523" y="3841797"/>
                </a:moveTo>
                <a:lnTo>
                  <a:pt x="1434552" y="3820716"/>
                </a:lnTo>
                <a:lnTo>
                  <a:pt x="1374566" y="3785755"/>
                </a:lnTo>
                <a:lnTo>
                  <a:pt x="1315456" y="3749332"/>
                </a:lnTo>
                <a:lnTo>
                  <a:pt x="1257258" y="3711470"/>
                </a:lnTo>
                <a:lnTo>
                  <a:pt x="1200006" y="3672191"/>
                </a:lnTo>
                <a:lnTo>
                  <a:pt x="1143736" y="3631519"/>
                </a:lnTo>
                <a:lnTo>
                  <a:pt x="1088480" y="3589478"/>
                </a:lnTo>
                <a:lnTo>
                  <a:pt x="1034273" y="3546094"/>
                </a:lnTo>
                <a:lnTo>
                  <a:pt x="981147" y="3501392"/>
                </a:lnTo>
                <a:lnTo>
                  <a:pt x="929135" y="3455400"/>
                </a:lnTo>
                <a:lnTo>
                  <a:pt x="878266" y="3408146"/>
                </a:lnTo>
                <a:lnTo>
                  <a:pt x="828572" y="3359657"/>
                </a:lnTo>
                <a:lnTo>
                  <a:pt x="780084" y="3309964"/>
                </a:lnTo>
                <a:lnTo>
                  <a:pt x="732829" y="3259095"/>
                </a:lnTo>
                <a:lnTo>
                  <a:pt x="686837" y="3207083"/>
                </a:lnTo>
                <a:lnTo>
                  <a:pt x="642136" y="3153957"/>
                </a:lnTo>
                <a:lnTo>
                  <a:pt x="598751" y="3099750"/>
                </a:lnTo>
                <a:lnTo>
                  <a:pt x="556711" y="3044494"/>
                </a:lnTo>
                <a:lnTo>
                  <a:pt x="516038" y="2988224"/>
                </a:lnTo>
                <a:lnTo>
                  <a:pt x="476759" y="2930972"/>
                </a:lnTo>
                <a:lnTo>
                  <a:pt x="438897" y="2872774"/>
                </a:lnTo>
                <a:lnTo>
                  <a:pt x="402474" y="2813663"/>
                </a:lnTo>
                <a:lnTo>
                  <a:pt x="367513" y="2753678"/>
                </a:lnTo>
                <a:lnTo>
                  <a:pt x="334035" y="2692852"/>
                </a:lnTo>
                <a:lnTo>
                  <a:pt x="302060" y="2631222"/>
                </a:lnTo>
                <a:lnTo>
                  <a:pt x="271607" y="2568826"/>
                </a:lnTo>
                <a:lnTo>
                  <a:pt x="242693" y="2505703"/>
                </a:lnTo>
                <a:lnTo>
                  <a:pt x="215339" y="2441888"/>
                </a:lnTo>
                <a:lnTo>
                  <a:pt x="189558" y="2377421"/>
                </a:lnTo>
                <a:lnTo>
                  <a:pt x="165367" y="2312341"/>
                </a:lnTo>
                <a:lnTo>
                  <a:pt x="142780" y="2246687"/>
                </a:lnTo>
                <a:lnTo>
                  <a:pt x="121812" y="2180499"/>
                </a:lnTo>
                <a:lnTo>
                  <a:pt x="102474" y="2113816"/>
                </a:lnTo>
                <a:lnTo>
                  <a:pt x="84779" y="2046678"/>
                </a:lnTo>
                <a:lnTo>
                  <a:pt x="68736" y="1979126"/>
                </a:lnTo>
                <a:lnTo>
                  <a:pt x="54356" y="1911201"/>
                </a:lnTo>
                <a:lnTo>
                  <a:pt x="41648" y="1842944"/>
                </a:lnTo>
                <a:lnTo>
                  <a:pt x="30618" y="1774395"/>
                </a:lnTo>
                <a:lnTo>
                  <a:pt x="21274" y="1705596"/>
                </a:lnTo>
                <a:lnTo>
                  <a:pt x="13622" y="1636589"/>
                </a:lnTo>
                <a:lnTo>
                  <a:pt x="7664" y="1567415"/>
                </a:lnTo>
                <a:lnTo>
                  <a:pt x="3407" y="1498115"/>
                </a:lnTo>
                <a:lnTo>
                  <a:pt x="851" y="1428731"/>
                </a:lnTo>
                <a:lnTo>
                  <a:pt x="0" y="1359306"/>
                </a:lnTo>
                <a:lnTo>
                  <a:pt x="212" y="1324588"/>
                </a:lnTo>
                <a:lnTo>
                  <a:pt x="1916" y="1255184"/>
                </a:lnTo>
                <a:lnTo>
                  <a:pt x="5323" y="1185832"/>
                </a:lnTo>
                <a:lnTo>
                  <a:pt x="10431" y="1116594"/>
                </a:lnTo>
                <a:lnTo>
                  <a:pt x="17236" y="1047493"/>
                </a:lnTo>
                <a:lnTo>
                  <a:pt x="25735" y="978590"/>
                </a:lnTo>
                <a:lnTo>
                  <a:pt x="35923" y="909905"/>
                </a:lnTo>
                <a:lnTo>
                  <a:pt x="47792" y="841502"/>
                </a:lnTo>
                <a:lnTo>
                  <a:pt x="61338" y="773401"/>
                </a:lnTo>
                <a:lnTo>
                  <a:pt x="76550" y="705662"/>
                </a:lnTo>
                <a:lnTo>
                  <a:pt x="93421" y="638307"/>
                </a:lnTo>
                <a:lnTo>
                  <a:pt x="111938" y="571397"/>
                </a:lnTo>
                <a:lnTo>
                  <a:pt x="132094" y="504951"/>
                </a:lnTo>
                <a:lnTo>
                  <a:pt x="153871" y="439030"/>
                </a:lnTo>
                <a:lnTo>
                  <a:pt x="177264" y="373653"/>
                </a:lnTo>
                <a:lnTo>
                  <a:pt x="202249" y="308880"/>
                </a:lnTo>
                <a:lnTo>
                  <a:pt x="228821" y="244729"/>
                </a:lnTo>
                <a:lnTo>
                  <a:pt x="256955" y="181260"/>
                </a:lnTo>
                <a:lnTo>
                  <a:pt x="286643" y="118491"/>
                </a:lnTo>
                <a:lnTo>
                  <a:pt x="317857" y="56479"/>
                </a:lnTo>
                <a:lnTo>
                  <a:pt x="348008" y="0"/>
                </a:lnTo>
                <a:lnTo>
                  <a:pt x="1472523" y="0"/>
                </a:lnTo>
                <a:lnTo>
                  <a:pt x="1472523" y="3841797"/>
                </a:lnTo>
                <a:close/>
              </a:path>
            </a:pathLst>
          </a:custGeom>
          <a:solidFill>
            <a:srgbClr val="48A2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38519" y="493850"/>
            <a:ext cx="4297680" cy="3625850"/>
          </a:xfrm>
          <a:custGeom>
            <a:avLst/>
            <a:gdLst/>
            <a:ahLst/>
            <a:cxnLst/>
            <a:rect l="l" t="t" r="r" b="b"/>
            <a:pathLst>
              <a:path w="4297680" h="3625850">
                <a:moveTo>
                  <a:pt x="4062530" y="3625457"/>
                </a:moveTo>
                <a:lnTo>
                  <a:pt x="235151" y="3625457"/>
                </a:lnTo>
                <a:lnTo>
                  <a:pt x="187845" y="3620654"/>
                </a:lnTo>
                <a:lnTo>
                  <a:pt x="143745" y="3606887"/>
                </a:lnTo>
                <a:lnTo>
                  <a:pt x="103806" y="3585113"/>
                </a:lnTo>
                <a:lnTo>
                  <a:pt x="68985" y="3556291"/>
                </a:lnTo>
                <a:lnTo>
                  <a:pt x="40238" y="3521380"/>
                </a:lnTo>
                <a:lnTo>
                  <a:pt x="18521" y="3481337"/>
                </a:lnTo>
                <a:lnTo>
                  <a:pt x="4789" y="3437122"/>
                </a:lnTo>
                <a:lnTo>
                  <a:pt x="0" y="3389693"/>
                </a:lnTo>
                <a:lnTo>
                  <a:pt x="0" y="235762"/>
                </a:lnTo>
                <a:lnTo>
                  <a:pt x="4789" y="188334"/>
                </a:lnTo>
                <a:lnTo>
                  <a:pt x="18521" y="144119"/>
                </a:lnTo>
                <a:lnTo>
                  <a:pt x="40238" y="104076"/>
                </a:lnTo>
                <a:lnTo>
                  <a:pt x="68985" y="69165"/>
                </a:lnTo>
                <a:lnTo>
                  <a:pt x="103806" y="40343"/>
                </a:lnTo>
                <a:lnTo>
                  <a:pt x="143745" y="18569"/>
                </a:lnTo>
                <a:lnTo>
                  <a:pt x="187845" y="4802"/>
                </a:lnTo>
                <a:lnTo>
                  <a:pt x="235151" y="0"/>
                </a:lnTo>
                <a:lnTo>
                  <a:pt x="4062530" y="0"/>
                </a:lnTo>
                <a:lnTo>
                  <a:pt x="4109836" y="4802"/>
                </a:lnTo>
                <a:lnTo>
                  <a:pt x="4153936" y="18569"/>
                </a:lnTo>
                <a:lnTo>
                  <a:pt x="4193875" y="40343"/>
                </a:lnTo>
                <a:lnTo>
                  <a:pt x="4228696" y="69165"/>
                </a:lnTo>
                <a:lnTo>
                  <a:pt x="4257443" y="104076"/>
                </a:lnTo>
                <a:lnTo>
                  <a:pt x="4262321" y="113069"/>
                </a:lnTo>
                <a:lnTo>
                  <a:pt x="235151" y="113069"/>
                </a:lnTo>
                <a:lnTo>
                  <a:pt x="187686" y="122768"/>
                </a:lnTo>
                <a:lnTo>
                  <a:pt x="148769" y="149156"/>
                </a:lnTo>
                <a:lnTo>
                  <a:pt x="122449" y="188174"/>
                </a:lnTo>
                <a:lnTo>
                  <a:pt x="112776" y="235762"/>
                </a:lnTo>
                <a:lnTo>
                  <a:pt x="112776" y="3389693"/>
                </a:lnTo>
                <a:lnTo>
                  <a:pt x="122449" y="3437282"/>
                </a:lnTo>
                <a:lnTo>
                  <a:pt x="148769" y="3476300"/>
                </a:lnTo>
                <a:lnTo>
                  <a:pt x="187686" y="3502688"/>
                </a:lnTo>
                <a:lnTo>
                  <a:pt x="235151" y="3512387"/>
                </a:lnTo>
                <a:lnTo>
                  <a:pt x="4262321" y="3512387"/>
                </a:lnTo>
                <a:lnTo>
                  <a:pt x="4257443" y="3521380"/>
                </a:lnTo>
                <a:lnTo>
                  <a:pt x="4228696" y="3556291"/>
                </a:lnTo>
                <a:lnTo>
                  <a:pt x="4193875" y="3585113"/>
                </a:lnTo>
                <a:lnTo>
                  <a:pt x="4153936" y="3606887"/>
                </a:lnTo>
                <a:lnTo>
                  <a:pt x="4109836" y="3620654"/>
                </a:lnTo>
                <a:lnTo>
                  <a:pt x="4062530" y="3625457"/>
                </a:lnTo>
                <a:close/>
              </a:path>
              <a:path w="4297680" h="3625850">
                <a:moveTo>
                  <a:pt x="4262321" y="3512387"/>
                </a:moveTo>
                <a:lnTo>
                  <a:pt x="4062530" y="3512387"/>
                </a:lnTo>
                <a:lnTo>
                  <a:pt x="4109995" y="3502688"/>
                </a:lnTo>
                <a:lnTo>
                  <a:pt x="4148912" y="3476300"/>
                </a:lnTo>
                <a:lnTo>
                  <a:pt x="4175232" y="3437282"/>
                </a:lnTo>
                <a:lnTo>
                  <a:pt x="4184905" y="3389693"/>
                </a:lnTo>
                <a:lnTo>
                  <a:pt x="4184905" y="235762"/>
                </a:lnTo>
                <a:lnTo>
                  <a:pt x="4175232" y="188174"/>
                </a:lnTo>
                <a:lnTo>
                  <a:pt x="4148912" y="149156"/>
                </a:lnTo>
                <a:lnTo>
                  <a:pt x="4109995" y="122768"/>
                </a:lnTo>
                <a:lnTo>
                  <a:pt x="4062530" y="113069"/>
                </a:lnTo>
                <a:lnTo>
                  <a:pt x="4262321" y="113069"/>
                </a:lnTo>
                <a:lnTo>
                  <a:pt x="4279161" y="144119"/>
                </a:lnTo>
                <a:lnTo>
                  <a:pt x="4292892" y="188334"/>
                </a:lnTo>
                <a:lnTo>
                  <a:pt x="4297682" y="235762"/>
                </a:lnTo>
                <a:lnTo>
                  <a:pt x="4297682" y="3389693"/>
                </a:lnTo>
                <a:lnTo>
                  <a:pt x="4292892" y="3437122"/>
                </a:lnTo>
                <a:lnTo>
                  <a:pt x="4279161" y="3481337"/>
                </a:lnTo>
                <a:lnTo>
                  <a:pt x="4262321" y="3512387"/>
                </a:lnTo>
                <a:close/>
              </a:path>
            </a:pathLst>
          </a:custGeom>
          <a:solidFill>
            <a:srgbClr val="48A2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38680" y="6534349"/>
            <a:ext cx="4582795" cy="3426460"/>
          </a:xfrm>
          <a:custGeom>
            <a:avLst/>
            <a:gdLst/>
            <a:ahLst/>
            <a:cxnLst/>
            <a:rect l="l" t="t" r="r" b="b"/>
            <a:pathLst>
              <a:path w="4582795" h="3426459">
                <a:moveTo>
                  <a:pt x="4214278" y="3425840"/>
                </a:moveTo>
                <a:lnTo>
                  <a:pt x="368269" y="3425840"/>
                </a:lnTo>
                <a:lnTo>
                  <a:pt x="322165" y="3422960"/>
                </a:lnTo>
                <a:lnTo>
                  <a:pt x="277745" y="3414553"/>
                </a:lnTo>
                <a:lnTo>
                  <a:pt x="235357" y="3400968"/>
                </a:lnTo>
                <a:lnTo>
                  <a:pt x="195349" y="3382554"/>
                </a:lnTo>
                <a:lnTo>
                  <a:pt x="158072" y="3359661"/>
                </a:lnTo>
                <a:lnTo>
                  <a:pt x="123873" y="3332638"/>
                </a:lnTo>
                <a:lnTo>
                  <a:pt x="93102" y="3301835"/>
                </a:lnTo>
                <a:lnTo>
                  <a:pt x="66108" y="3267600"/>
                </a:lnTo>
                <a:lnTo>
                  <a:pt x="43240" y="3230282"/>
                </a:lnTo>
                <a:lnTo>
                  <a:pt x="24845" y="3190233"/>
                </a:lnTo>
                <a:lnTo>
                  <a:pt x="11275" y="3147799"/>
                </a:lnTo>
                <a:lnTo>
                  <a:pt x="2876" y="3103331"/>
                </a:lnTo>
                <a:lnTo>
                  <a:pt x="0" y="3057179"/>
                </a:lnTo>
                <a:lnTo>
                  <a:pt x="0" y="368661"/>
                </a:lnTo>
                <a:lnTo>
                  <a:pt x="2876" y="322509"/>
                </a:lnTo>
                <a:lnTo>
                  <a:pt x="11275" y="278041"/>
                </a:lnTo>
                <a:lnTo>
                  <a:pt x="24845" y="235608"/>
                </a:lnTo>
                <a:lnTo>
                  <a:pt x="43240" y="195558"/>
                </a:lnTo>
                <a:lnTo>
                  <a:pt x="66108" y="158240"/>
                </a:lnTo>
                <a:lnTo>
                  <a:pt x="93102" y="124005"/>
                </a:lnTo>
                <a:lnTo>
                  <a:pt x="123873" y="93202"/>
                </a:lnTo>
                <a:lnTo>
                  <a:pt x="158072" y="66179"/>
                </a:lnTo>
                <a:lnTo>
                  <a:pt x="195349" y="43286"/>
                </a:lnTo>
                <a:lnTo>
                  <a:pt x="235357" y="24872"/>
                </a:lnTo>
                <a:lnTo>
                  <a:pt x="277745" y="11287"/>
                </a:lnTo>
                <a:lnTo>
                  <a:pt x="322165" y="2880"/>
                </a:lnTo>
                <a:lnTo>
                  <a:pt x="368269" y="0"/>
                </a:lnTo>
                <a:lnTo>
                  <a:pt x="4214278" y="0"/>
                </a:lnTo>
                <a:lnTo>
                  <a:pt x="4260382" y="2880"/>
                </a:lnTo>
                <a:lnTo>
                  <a:pt x="4304802" y="11287"/>
                </a:lnTo>
                <a:lnTo>
                  <a:pt x="4347190" y="24872"/>
                </a:lnTo>
                <a:lnTo>
                  <a:pt x="4387197" y="43286"/>
                </a:lnTo>
                <a:lnTo>
                  <a:pt x="4424475" y="66179"/>
                </a:lnTo>
                <a:lnTo>
                  <a:pt x="4458673" y="93202"/>
                </a:lnTo>
                <a:lnTo>
                  <a:pt x="4489444" y="124005"/>
                </a:lnTo>
                <a:lnTo>
                  <a:pt x="4516439" y="158240"/>
                </a:lnTo>
                <a:lnTo>
                  <a:pt x="4527816" y="176807"/>
                </a:lnTo>
                <a:lnTo>
                  <a:pt x="368269" y="176807"/>
                </a:lnTo>
                <a:lnTo>
                  <a:pt x="324522" y="181906"/>
                </a:lnTo>
                <a:lnTo>
                  <a:pt x="284259" y="196416"/>
                </a:lnTo>
                <a:lnTo>
                  <a:pt x="248664" y="219152"/>
                </a:lnTo>
                <a:lnTo>
                  <a:pt x="218919" y="248929"/>
                </a:lnTo>
                <a:lnTo>
                  <a:pt x="196207" y="284562"/>
                </a:lnTo>
                <a:lnTo>
                  <a:pt x="181713" y="324868"/>
                </a:lnTo>
                <a:lnTo>
                  <a:pt x="176618" y="368661"/>
                </a:lnTo>
                <a:lnTo>
                  <a:pt x="176618" y="3057179"/>
                </a:lnTo>
                <a:lnTo>
                  <a:pt x="181713" y="3100972"/>
                </a:lnTo>
                <a:lnTo>
                  <a:pt x="196207" y="3141278"/>
                </a:lnTo>
                <a:lnTo>
                  <a:pt x="218919" y="3176911"/>
                </a:lnTo>
                <a:lnTo>
                  <a:pt x="248664" y="3206688"/>
                </a:lnTo>
                <a:lnTo>
                  <a:pt x="284259" y="3229424"/>
                </a:lnTo>
                <a:lnTo>
                  <a:pt x="324522" y="3243934"/>
                </a:lnTo>
                <a:lnTo>
                  <a:pt x="368269" y="3249033"/>
                </a:lnTo>
                <a:lnTo>
                  <a:pt x="4527816" y="3249033"/>
                </a:lnTo>
                <a:lnTo>
                  <a:pt x="4516439" y="3267600"/>
                </a:lnTo>
                <a:lnTo>
                  <a:pt x="4489444" y="3301835"/>
                </a:lnTo>
                <a:lnTo>
                  <a:pt x="4458673" y="3332638"/>
                </a:lnTo>
                <a:lnTo>
                  <a:pt x="4424475" y="3359661"/>
                </a:lnTo>
                <a:lnTo>
                  <a:pt x="4387197" y="3382554"/>
                </a:lnTo>
                <a:lnTo>
                  <a:pt x="4347190" y="3400968"/>
                </a:lnTo>
                <a:lnTo>
                  <a:pt x="4304802" y="3414553"/>
                </a:lnTo>
                <a:lnTo>
                  <a:pt x="4260382" y="3422960"/>
                </a:lnTo>
                <a:lnTo>
                  <a:pt x="4214278" y="3425840"/>
                </a:lnTo>
                <a:close/>
              </a:path>
              <a:path w="4582795" h="3426459">
                <a:moveTo>
                  <a:pt x="4527816" y="3249033"/>
                </a:moveTo>
                <a:lnTo>
                  <a:pt x="4214278" y="3249033"/>
                </a:lnTo>
                <a:lnTo>
                  <a:pt x="4258025" y="3243934"/>
                </a:lnTo>
                <a:lnTo>
                  <a:pt x="4298287" y="3229424"/>
                </a:lnTo>
                <a:lnTo>
                  <a:pt x="4333883" y="3206688"/>
                </a:lnTo>
                <a:lnTo>
                  <a:pt x="4363628" y="3176911"/>
                </a:lnTo>
                <a:lnTo>
                  <a:pt x="4386339" y="3141278"/>
                </a:lnTo>
                <a:lnTo>
                  <a:pt x="4400834" y="3100972"/>
                </a:lnTo>
                <a:lnTo>
                  <a:pt x="4405928" y="3057179"/>
                </a:lnTo>
                <a:lnTo>
                  <a:pt x="4405928" y="368661"/>
                </a:lnTo>
                <a:lnTo>
                  <a:pt x="4400834" y="324868"/>
                </a:lnTo>
                <a:lnTo>
                  <a:pt x="4386339" y="284562"/>
                </a:lnTo>
                <a:lnTo>
                  <a:pt x="4363628" y="248929"/>
                </a:lnTo>
                <a:lnTo>
                  <a:pt x="4333883" y="219152"/>
                </a:lnTo>
                <a:lnTo>
                  <a:pt x="4298287" y="196416"/>
                </a:lnTo>
                <a:lnTo>
                  <a:pt x="4258025" y="181906"/>
                </a:lnTo>
                <a:lnTo>
                  <a:pt x="4214278" y="176807"/>
                </a:lnTo>
                <a:lnTo>
                  <a:pt x="4527816" y="176807"/>
                </a:lnTo>
                <a:lnTo>
                  <a:pt x="4557701" y="235608"/>
                </a:lnTo>
                <a:lnTo>
                  <a:pt x="4571272" y="278041"/>
                </a:lnTo>
                <a:lnTo>
                  <a:pt x="4579670" y="322509"/>
                </a:lnTo>
                <a:lnTo>
                  <a:pt x="4582547" y="368661"/>
                </a:lnTo>
                <a:lnTo>
                  <a:pt x="4582547" y="3057179"/>
                </a:lnTo>
                <a:lnTo>
                  <a:pt x="4579670" y="3103331"/>
                </a:lnTo>
                <a:lnTo>
                  <a:pt x="4571272" y="3147799"/>
                </a:lnTo>
                <a:lnTo>
                  <a:pt x="4557701" y="3190233"/>
                </a:lnTo>
                <a:lnTo>
                  <a:pt x="4539307" y="3230282"/>
                </a:lnTo>
                <a:lnTo>
                  <a:pt x="4527816" y="3249033"/>
                </a:lnTo>
                <a:close/>
              </a:path>
            </a:pathLst>
          </a:custGeom>
          <a:solidFill>
            <a:srgbClr val="AB33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3189421" y="493850"/>
            <a:ext cx="4610100" cy="3625850"/>
          </a:xfrm>
          <a:custGeom>
            <a:avLst/>
            <a:gdLst/>
            <a:ahLst/>
            <a:cxnLst/>
            <a:rect l="l" t="t" r="r" b="b"/>
            <a:pathLst>
              <a:path w="4610100" h="3625850">
                <a:moveTo>
                  <a:pt x="4242126" y="3625456"/>
                </a:moveTo>
                <a:lnTo>
                  <a:pt x="367479" y="3625456"/>
                </a:lnTo>
                <a:lnTo>
                  <a:pt x="321475" y="3622576"/>
                </a:lnTo>
                <a:lnTo>
                  <a:pt x="277150" y="3614169"/>
                </a:lnTo>
                <a:lnTo>
                  <a:pt x="234852" y="3600584"/>
                </a:lnTo>
                <a:lnTo>
                  <a:pt x="194931" y="3582170"/>
                </a:lnTo>
                <a:lnTo>
                  <a:pt x="157733" y="3559277"/>
                </a:lnTo>
                <a:lnTo>
                  <a:pt x="123608" y="3532254"/>
                </a:lnTo>
                <a:lnTo>
                  <a:pt x="92903" y="3501450"/>
                </a:lnTo>
                <a:lnTo>
                  <a:pt x="65967" y="3467215"/>
                </a:lnTo>
                <a:lnTo>
                  <a:pt x="43147" y="3429898"/>
                </a:lnTo>
                <a:lnTo>
                  <a:pt x="24792" y="3389848"/>
                </a:lnTo>
                <a:lnTo>
                  <a:pt x="11251" y="3347415"/>
                </a:lnTo>
                <a:lnTo>
                  <a:pt x="2870" y="3302947"/>
                </a:lnTo>
                <a:lnTo>
                  <a:pt x="0" y="3256794"/>
                </a:lnTo>
                <a:lnTo>
                  <a:pt x="0" y="368661"/>
                </a:lnTo>
                <a:lnTo>
                  <a:pt x="2870" y="322509"/>
                </a:lnTo>
                <a:lnTo>
                  <a:pt x="11251" y="278041"/>
                </a:lnTo>
                <a:lnTo>
                  <a:pt x="24792" y="235608"/>
                </a:lnTo>
                <a:lnTo>
                  <a:pt x="43147" y="195558"/>
                </a:lnTo>
                <a:lnTo>
                  <a:pt x="65967" y="158240"/>
                </a:lnTo>
                <a:lnTo>
                  <a:pt x="92903" y="124005"/>
                </a:lnTo>
                <a:lnTo>
                  <a:pt x="123608" y="93202"/>
                </a:lnTo>
                <a:lnTo>
                  <a:pt x="157733" y="66179"/>
                </a:lnTo>
                <a:lnTo>
                  <a:pt x="194931" y="43286"/>
                </a:lnTo>
                <a:lnTo>
                  <a:pt x="234852" y="24872"/>
                </a:lnTo>
                <a:lnTo>
                  <a:pt x="277150" y="11287"/>
                </a:lnTo>
                <a:lnTo>
                  <a:pt x="321475" y="2880"/>
                </a:lnTo>
                <a:lnTo>
                  <a:pt x="367479" y="0"/>
                </a:lnTo>
                <a:lnTo>
                  <a:pt x="4242126" y="0"/>
                </a:lnTo>
                <a:lnTo>
                  <a:pt x="4288131" y="2880"/>
                </a:lnTo>
                <a:lnTo>
                  <a:pt x="4332456" y="11287"/>
                </a:lnTo>
                <a:lnTo>
                  <a:pt x="4374753" y="24872"/>
                </a:lnTo>
                <a:lnTo>
                  <a:pt x="4414675" y="43286"/>
                </a:lnTo>
                <a:lnTo>
                  <a:pt x="4451873" y="66179"/>
                </a:lnTo>
                <a:lnTo>
                  <a:pt x="4485998" y="93202"/>
                </a:lnTo>
                <a:lnTo>
                  <a:pt x="4516703" y="124005"/>
                </a:lnTo>
                <a:lnTo>
                  <a:pt x="4543639" y="158240"/>
                </a:lnTo>
                <a:lnTo>
                  <a:pt x="4554993" y="176807"/>
                </a:lnTo>
                <a:lnTo>
                  <a:pt x="367479" y="176807"/>
                </a:lnTo>
                <a:lnTo>
                  <a:pt x="323827" y="181906"/>
                </a:lnTo>
                <a:lnTo>
                  <a:pt x="283650" y="196416"/>
                </a:lnTo>
                <a:lnTo>
                  <a:pt x="248131" y="219152"/>
                </a:lnTo>
                <a:lnTo>
                  <a:pt x="218450" y="248929"/>
                </a:lnTo>
                <a:lnTo>
                  <a:pt x="195787" y="284562"/>
                </a:lnTo>
                <a:lnTo>
                  <a:pt x="181323" y="324868"/>
                </a:lnTo>
                <a:lnTo>
                  <a:pt x="176240" y="368661"/>
                </a:lnTo>
                <a:lnTo>
                  <a:pt x="176240" y="3256794"/>
                </a:lnTo>
                <a:lnTo>
                  <a:pt x="181323" y="3300588"/>
                </a:lnTo>
                <a:lnTo>
                  <a:pt x="195787" y="3340893"/>
                </a:lnTo>
                <a:lnTo>
                  <a:pt x="218450" y="3376527"/>
                </a:lnTo>
                <a:lnTo>
                  <a:pt x="248131" y="3406303"/>
                </a:lnTo>
                <a:lnTo>
                  <a:pt x="283650" y="3429039"/>
                </a:lnTo>
                <a:lnTo>
                  <a:pt x="323827" y="3443549"/>
                </a:lnTo>
                <a:lnTo>
                  <a:pt x="367479" y="3448649"/>
                </a:lnTo>
                <a:lnTo>
                  <a:pt x="4554993" y="3448649"/>
                </a:lnTo>
                <a:lnTo>
                  <a:pt x="4543639" y="3467215"/>
                </a:lnTo>
                <a:lnTo>
                  <a:pt x="4516703" y="3501450"/>
                </a:lnTo>
                <a:lnTo>
                  <a:pt x="4485998" y="3532254"/>
                </a:lnTo>
                <a:lnTo>
                  <a:pt x="4451873" y="3559277"/>
                </a:lnTo>
                <a:lnTo>
                  <a:pt x="4414675" y="3582170"/>
                </a:lnTo>
                <a:lnTo>
                  <a:pt x="4374753" y="3600584"/>
                </a:lnTo>
                <a:lnTo>
                  <a:pt x="4332456" y="3614169"/>
                </a:lnTo>
                <a:lnTo>
                  <a:pt x="4288131" y="3622576"/>
                </a:lnTo>
                <a:lnTo>
                  <a:pt x="4242126" y="3625456"/>
                </a:lnTo>
                <a:close/>
              </a:path>
              <a:path w="4610100" h="3625850">
                <a:moveTo>
                  <a:pt x="4554993" y="3448649"/>
                </a:moveTo>
                <a:lnTo>
                  <a:pt x="4242126" y="3448649"/>
                </a:lnTo>
                <a:lnTo>
                  <a:pt x="4285779" y="3443549"/>
                </a:lnTo>
                <a:lnTo>
                  <a:pt x="4325956" y="3429039"/>
                </a:lnTo>
                <a:lnTo>
                  <a:pt x="4361475" y="3406303"/>
                </a:lnTo>
                <a:lnTo>
                  <a:pt x="4391156" y="3376527"/>
                </a:lnTo>
                <a:lnTo>
                  <a:pt x="4413819" y="3340893"/>
                </a:lnTo>
                <a:lnTo>
                  <a:pt x="4428282" y="3300588"/>
                </a:lnTo>
                <a:lnTo>
                  <a:pt x="4433366" y="3256794"/>
                </a:lnTo>
                <a:lnTo>
                  <a:pt x="4433366" y="368661"/>
                </a:lnTo>
                <a:lnTo>
                  <a:pt x="4428282" y="324868"/>
                </a:lnTo>
                <a:lnTo>
                  <a:pt x="4413819" y="284562"/>
                </a:lnTo>
                <a:lnTo>
                  <a:pt x="4391156" y="248929"/>
                </a:lnTo>
                <a:lnTo>
                  <a:pt x="4361475" y="219152"/>
                </a:lnTo>
                <a:lnTo>
                  <a:pt x="4325956" y="196416"/>
                </a:lnTo>
                <a:lnTo>
                  <a:pt x="4285779" y="181906"/>
                </a:lnTo>
                <a:lnTo>
                  <a:pt x="4242126" y="176807"/>
                </a:lnTo>
                <a:lnTo>
                  <a:pt x="4554993" y="176807"/>
                </a:lnTo>
                <a:lnTo>
                  <a:pt x="4584814" y="235608"/>
                </a:lnTo>
                <a:lnTo>
                  <a:pt x="4598355" y="278041"/>
                </a:lnTo>
                <a:lnTo>
                  <a:pt x="4606736" y="322509"/>
                </a:lnTo>
                <a:lnTo>
                  <a:pt x="4609606" y="368661"/>
                </a:lnTo>
                <a:lnTo>
                  <a:pt x="4609606" y="3256794"/>
                </a:lnTo>
                <a:lnTo>
                  <a:pt x="4606736" y="3302947"/>
                </a:lnTo>
                <a:lnTo>
                  <a:pt x="4598355" y="3347415"/>
                </a:lnTo>
                <a:lnTo>
                  <a:pt x="4584814" y="3389848"/>
                </a:lnTo>
                <a:lnTo>
                  <a:pt x="4566459" y="3429898"/>
                </a:lnTo>
                <a:lnTo>
                  <a:pt x="4554993" y="3448649"/>
                </a:lnTo>
                <a:close/>
              </a:path>
            </a:pathLst>
          </a:custGeom>
          <a:solidFill>
            <a:srgbClr val="FF9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3189455" y="6534349"/>
            <a:ext cx="4605655" cy="3426460"/>
          </a:xfrm>
          <a:custGeom>
            <a:avLst/>
            <a:gdLst/>
            <a:ahLst/>
            <a:cxnLst/>
            <a:rect l="l" t="t" r="r" b="b"/>
            <a:pathLst>
              <a:path w="4605655" h="3426459">
                <a:moveTo>
                  <a:pt x="4238152" y="3425840"/>
                </a:moveTo>
                <a:lnTo>
                  <a:pt x="367135" y="3425840"/>
                </a:lnTo>
                <a:lnTo>
                  <a:pt x="321174" y="3422960"/>
                </a:lnTo>
                <a:lnTo>
                  <a:pt x="276890" y="3414553"/>
                </a:lnTo>
                <a:lnTo>
                  <a:pt x="234632" y="3400968"/>
                </a:lnTo>
                <a:lnTo>
                  <a:pt x="194748" y="3382554"/>
                </a:lnTo>
                <a:lnTo>
                  <a:pt x="157586" y="3359661"/>
                </a:lnTo>
                <a:lnTo>
                  <a:pt x="123492" y="3332638"/>
                </a:lnTo>
                <a:lnTo>
                  <a:pt x="92816" y="3301835"/>
                </a:lnTo>
                <a:lnTo>
                  <a:pt x="65905" y="3267600"/>
                </a:lnTo>
                <a:lnTo>
                  <a:pt x="43106" y="3230282"/>
                </a:lnTo>
                <a:lnTo>
                  <a:pt x="24769" y="3190233"/>
                </a:lnTo>
                <a:lnTo>
                  <a:pt x="11240" y="3147799"/>
                </a:lnTo>
                <a:lnTo>
                  <a:pt x="2868" y="3103331"/>
                </a:lnTo>
                <a:lnTo>
                  <a:pt x="0" y="3057179"/>
                </a:lnTo>
                <a:lnTo>
                  <a:pt x="0" y="368661"/>
                </a:lnTo>
                <a:lnTo>
                  <a:pt x="2868" y="322509"/>
                </a:lnTo>
                <a:lnTo>
                  <a:pt x="11240" y="278041"/>
                </a:lnTo>
                <a:lnTo>
                  <a:pt x="24769" y="235608"/>
                </a:lnTo>
                <a:lnTo>
                  <a:pt x="43106" y="195558"/>
                </a:lnTo>
                <a:lnTo>
                  <a:pt x="65905" y="158240"/>
                </a:lnTo>
                <a:lnTo>
                  <a:pt x="92816" y="124005"/>
                </a:lnTo>
                <a:lnTo>
                  <a:pt x="123492" y="93202"/>
                </a:lnTo>
                <a:lnTo>
                  <a:pt x="157586" y="66179"/>
                </a:lnTo>
                <a:lnTo>
                  <a:pt x="194748" y="43286"/>
                </a:lnTo>
                <a:lnTo>
                  <a:pt x="234632" y="24872"/>
                </a:lnTo>
                <a:lnTo>
                  <a:pt x="276890" y="11287"/>
                </a:lnTo>
                <a:lnTo>
                  <a:pt x="321174" y="2880"/>
                </a:lnTo>
                <a:lnTo>
                  <a:pt x="367135" y="0"/>
                </a:lnTo>
                <a:lnTo>
                  <a:pt x="4238152" y="0"/>
                </a:lnTo>
                <a:lnTo>
                  <a:pt x="4284113" y="2880"/>
                </a:lnTo>
                <a:lnTo>
                  <a:pt x="4328397" y="11287"/>
                </a:lnTo>
                <a:lnTo>
                  <a:pt x="4370655" y="24872"/>
                </a:lnTo>
                <a:lnTo>
                  <a:pt x="4410539" y="43286"/>
                </a:lnTo>
                <a:lnTo>
                  <a:pt x="4447702" y="66179"/>
                </a:lnTo>
                <a:lnTo>
                  <a:pt x="4481795" y="93202"/>
                </a:lnTo>
                <a:lnTo>
                  <a:pt x="4512471" y="124005"/>
                </a:lnTo>
                <a:lnTo>
                  <a:pt x="4539382" y="158240"/>
                </a:lnTo>
                <a:lnTo>
                  <a:pt x="4550725" y="176807"/>
                </a:lnTo>
                <a:lnTo>
                  <a:pt x="367135" y="176807"/>
                </a:lnTo>
                <a:lnTo>
                  <a:pt x="323523" y="181906"/>
                </a:lnTo>
                <a:lnTo>
                  <a:pt x="283384" y="196416"/>
                </a:lnTo>
                <a:lnTo>
                  <a:pt x="247899" y="219152"/>
                </a:lnTo>
                <a:lnTo>
                  <a:pt x="218245" y="248929"/>
                </a:lnTo>
                <a:lnTo>
                  <a:pt x="195603" y="284562"/>
                </a:lnTo>
                <a:lnTo>
                  <a:pt x="181154" y="324868"/>
                </a:lnTo>
                <a:lnTo>
                  <a:pt x="176075" y="368661"/>
                </a:lnTo>
                <a:lnTo>
                  <a:pt x="176075" y="3057179"/>
                </a:lnTo>
                <a:lnTo>
                  <a:pt x="181154" y="3100972"/>
                </a:lnTo>
                <a:lnTo>
                  <a:pt x="195603" y="3141278"/>
                </a:lnTo>
                <a:lnTo>
                  <a:pt x="218245" y="3176911"/>
                </a:lnTo>
                <a:lnTo>
                  <a:pt x="247899" y="3206688"/>
                </a:lnTo>
                <a:lnTo>
                  <a:pt x="283384" y="3229424"/>
                </a:lnTo>
                <a:lnTo>
                  <a:pt x="323523" y="3243934"/>
                </a:lnTo>
                <a:lnTo>
                  <a:pt x="367135" y="3249033"/>
                </a:lnTo>
                <a:lnTo>
                  <a:pt x="4550725" y="3249033"/>
                </a:lnTo>
                <a:lnTo>
                  <a:pt x="4539382" y="3267600"/>
                </a:lnTo>
                <a:lnTo>
                  <a:pt x="4512471" y="3301835"/>
                </a:lnTo>
                <a:lnTo>
                  <a:pt x="4481795" y="3332638"/>
                </a:lnTo>
                <a:lnTo>
                  <a:pt x="4447702" y="3359661"/>
                </a:lnTo>
                <a:lnTo>
                  <a:pt x="4410539" y="3382554"/>
                </a:lnTo>
                <a:lnTo>
                  <a:pt x="4370655" y="3400968"/>
                </a:lnTo>
                <a:lnTo>
                  <a:pt x="4328397" y="3414553"/>
                </a:lnTo>
                <a:lnTo>
                  <a:pt x="4284113" y="3422960"/>
                </a:lnTo>
                <a:lnTo>
                  <a:pt x="4238152" y="3425840"/>
                </a:lnTo>
                <a:close/>
              </a:path>
              <a:path w="4605655" h="3426459">
                <a:moveTo>
                  <a:pt x="4550725" y="3249033"/>
                </a:moveTo>
                <a:lnTo>
                  <a:pt x="4238152" y="3249033"/>
                </a:lnTo>
                <a:lnTo>
                  <a:pt x="4281764" y="3243934"/>
                </a:lnTo>
                <a:lnTo>
                  <a:pt x="4321903" y="3229424"/>
                </a:lnTo>
                <a:lnTo>
                  <a:pt x="4357389" y="3206688"/>
                </a:lnTo>
                <a:lnTo>
                  <a:pt x="4387042" y="3176911"/>
                </a:lnTo>
                <a:lnTo>
                  <a:pt x="4409684" y="3141278"/>
                </a:lnTo>
                <a:lnTo>
                  <a:pt x="4424134" y="3100972"/>
                </a:lnTo>
                <a:lnTo>
                  <a:pt x="4429212" y="3057179"/>
                </a:lnTo>
                <a:lnTo>
                  <a:pt x="4429212" y="368661"/>
                </a:lnTo>
                <a:lnTo>
                  <a:pt x="4424134" y="324868"/>
                </a:lnTo>
                <a:lnTo>
                  <a:pt x="4409684" y="284562"/>
                </a:lnTo>
                <a:lnTo>
                  <a:pt x="4387042" y="248929"/>
                </a:lnTo>
                <a:lnTo>
                  <a:pt x="4357389" y="219152"/>
                </a:lnTo>
                <a:lnTo>
                  <a:pt x="4321903" y="196416"/>
                </a:lnTo>
                <a:lnTo>
                  <a:pt x="4281764" y="181906"/>
                </a:lnTo>
                <a:lnTo>
                  <a:pt x="4238152" y="176807"/>
                </a:lnTo>
                <a:lnTo>
                  <a:pt x="4550725" y="176807"/>
                </a:lnTo>
                <a:lnTo>
                  <a:pt x="4580518" y="235608"/>
                </a:lnTo>
                <a:lnTo>
                  <a:pt x="4594047" y="278041"/>
                </a:lnTo>
                <a:lnTo>
                  <a:pt x="4602420" y="322509"/>
                </a:lnTo>
                <a:lnTo>
                  <a:pt x="4605288" y="368661"/>
                </a:lnTo>
                <a:lnTo>
                  <a:pt x="4605288" y="3057179"/>
                </a:lnTo>
                <a:lnTo>
                  <a:pt x="4602420" y="3103331"/>
                </a:lnTo>
                <a:lnTo>
                  <a:pt x="4594047" y="3147799"/>
                </a:lnTo>
                <a:lnTo>
                  <a:pt x="4580518" y="3190233"/>
                </a:lnTo>
                <a:lnTo>
                  <a:pt x="4562181" y="3230282"/>
                </a:lnTo>
                <a:lnTo>
                  <a:pt x="4550725" y="3249033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17225" y="731767"/>
            <a:ext cx="5285105" cy="3453129"/>
          </a:xfrm>
          <a:custGeom>
            <a:avLst/>
            <a:gdLst/>
            <a:ahLst/>
            <a:cxnLst/>
            <a:rect l="l" t="t" r="r" b="b"/>
            <a:pathLst>
              <a:path w="5285105" h="3453129">
                <a:moveTo>
                  <a:pt x="5092150" y="3350235"/>
                </a:moveTo>
                <a:lnTo>
                  <a:pt x="4665507" y="3350235"/>
                </a:lnTo>
                <a:lnTo>
                  <a:pt x="4710881" y="3348051"/>
                </a:lnTo>
                <a:lnTo>
                  <a:pt x="4755692" y="3341624"/>
                </a:lnTo>
                <a:lnTo>
                  <a:pt x="4799694" y="3331144"/>
                </a:lnTo>
                <a:lnTo>
                  <a:pt x="4842641" y="3316799"/>
                </a:lnTo>
                <a:lnTo>
                  <a:pt x="4884287" y="3298779"/>
                </a:lnTo>
                <a:lnTo>
                  <a:pt x="4924386" y="3277273"/>
                </a:lnTo>
                <a:lnTo>
                  <a:pt x="4962691" y="3252469"/>
                </a:lnTo>
                <a:lnTo>
                  <a:pt x="4998957" y="3224557"/>
                </a:lnTo>
                <a:lnTo>
                  <a:pt x="5032937" y="3193726"/>
                </a:lnTo>
                <a:lnTo>
                  <a:pt x="5064386" y="3160165"/>
                </a:lnTo>
                <a:lnTo>
                  <a:pt x="5093056" y="3124062"/>
                </a:lnTo>
                <a:lnTo>
                  <a:pt x="5118702" y="3085608"/>
                </a:lnTo>
                <a:lnTo>
                  <a:pt x="5141079" y="3044990"/>
                </a:lnTo>
                <a:lnTo>
                  <a:pt x="5159938" y="3002399"/>
                </a:lnTo>
                <a:lnTo>
                  <a:pt x="5175035" y="2958022"/>
                </a:lnTo>
                <a:lnTo>
                  <a:pt x="5186124" y="2912050"/>
                </a:lnTo>
                <a:lnTo>
                  <a:pt x="5192957" y="2864671"/>
                </a:lnTo>
                <a:lnTo>
                  <a:pt x="5195290" y="2816074"/>
                </a:lnTo>
                <a:lnTo>
                  <a:pt x="5195290" y="175204"/>
                </a:lnTo>
                <a:lnTo>
                  <a:pt x="5193621" y="130402"/>
                </a:lnTo>
                <a:lnTo>
                  <a:pt x="5188347" y="85999"/>
                </a:lnTo>
                <a:lnTo>
                  <a:pt x="5179068" y="42399"/>
                </a:lnTo>
                <a:lnTo>
                  <a:pt x="5165383" y="0"/>
                </a:lnTo>
                <a:lnTo>
                  <a:pt x="5194879" y="38160"/>
                </a:lnTo>
                <a:lnTo>
                  <a:pt x="5220862" y="79236"/>
                </a:lnTo>
                <a:lnTo>
                  <a:pt x="5242960" y="123003"/>
                </a:lnTo>
                <a:lnTo>
                  <a:pt x="5260797" y="169237"/>
                </a:lnTo>
                <a:lnTo>
                  <a:pt x="5274000" y="217713"/>
                </a:lnTo>
                <a:lnTo>
                  <a:pt x="5282196" y="268208"/>
                </a:lnTo>
                <a:lnTo>
                  <a:pt x="5285011" y="320496"/>
                </a:lnTo>
                <a:lnTo>
                  <a:pt x="5285011" y="2961366"/>
                </a:lnTo>
                <a:lnTo>
                  <a:pt x="5282741" y="3008351"/>
                </a:lnTo>
                <a:lnTo>
                  <a:pt x="5276072" y="3054147"/>
                </a:lnTo>
                <a:lnTo>
                  <a:pt x="5265218" y="3098538"/>
                </a:lnTo>
                <a:lnTo>
                  <a:pt x="5250394" y="3141312"/>
                </a:lnTo>
                <a:lnTo>
                  <a:pt x="5231812" y="3182254"/>
                </a:lnTo>
                <a:lnTo>
                  <a:pt x="5209688" y="3221150"/>
                </a:lnTo>
                <a:lnTo>
                  <a:pt x="5184236" y="3257787"/>
                </a:lnTo>
                <a:lnTo>
                  <a:pt x="5155668" y="3291950"/>
                </a:lnTo>
                <a:lnTo>
                  <a:pt x="5124199" y="3323425"/>
                </a:lnTo>
                <a:lnTo>
                  <a:pt x="5092150" y="3350235"/>
                </a:lnTo>
                <a:close/>
              </a:path>
              <a:path w="5285105" h="3453129">
                <a:moveTo>
                  <a:pt x="4793681" y="3452794"/>
                </a:moveTo>
                <a:lnTo>
                  <a:pt x="350340" y="3452794"/>
                </a:lnTo>
                <a:lnTo>
                  <a:pt x="299713" y="3450224"/>
                </a:lnTo>
                <a:lnTo>
                  <a:pt x="250538" y="3442645"/>
                </a:lnTo>
                <a:lnTo>
                  <a:pt x="203066" y="3430259"/>
                </a:lnTo>
                <a:lnTo>
                  <a:pt x="157546" y="3413266"/>
                </a:lnTo>
                <a:lnTo>
                  <a:pt x="114229" y="3391867"/>
                </a:lnTo>
                <a:lnTo>
                  <a:pt x="73365" y="3366260"/>
                </a:lnTo>
                <a:lnTo>
                  <a:pt x="35205" y="3336648"/>
                </a:lnTo>
                <a:lnTo>
                  <a:pt x="0" y="3303229"/>
                </a:lnTo>
                <a:lnTo>
                  <a:pt x="41972" y="3319604"/>
                </a:lnTo>
                <a:lnTo>
                  <a:pt x="85585" y="3332698"/>
                </a:lnTo>
                <a:lnTo>
                  <a:pt x="130429" y="3342304"/>
                </a:lnTo>
                <a:lnTo>
                  <a:pt x="176092" y="3348218"/>
                </a:lnTo>
                <a:lnTo>
                  <a:pt x="222167" y="3350235"/>
                </a:lnTo>
                <a:lnTo>
                  <a:pt x="5092150" y="3350235"/>
                </a:lnTo>
                <a:lnTo>
                  <a:pt x="5090043" y="3351998"/>
                </a:lnTo>
                <a:lnTo>
                  <a:pt x="5053413" y="3377456"/>
                </a:lnTo>
                <a:lnTo>
                  <a:pt x="5014525" y="3399585"/>
                </a:lnTo>
                <a:lnTo>
                  <a:pt x="4973591" y="3418170"/>
                </a:lnTo>
                <a:lnTo>
                  <a:pt x="4930826" y="3432997"/>
                </a:lnTo>
                <a:lnTo>
                  <a:pt x="4886443" y="3443853"/>
                </a:lnTo>
                <a:lnTo>
                  <a:pt x="4840657" y="3450523"/>
                </a:lnTo>
                <a:lnTo>
                  <a:pt x="4793681" y="3452794"/>
                </a:lnTo>
                <a:close/>
              </a:path>
            </a:pathLst>
          </a:custGeom>
          <a:solidFill>
            <a:srgbClr val="48A2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48061" y="415544"/>
            <a:ext cx="5417820" cy="3623945"/>
          </a:xfrm>
          <a:custGeom>
            <a:avLst/>
            <a:gdLst/>
            <a:ahLst/>
            <a:cxnLst/>
            <a:rect l="l" t="t" r="r" b="b"/>
            <a:pathLst>
              <a:path w="5417820" h="3623945">
                <a:moveTo>
                  <a:pt x="4926126" y="3623726"/>
                </a:moveTo>
                <a:lnTo>
                  <a:pt x="491330" y="3623726"/>
                </a:lnTo>
                <a:lnTo>
                  <a:pt x="444354" y="3621497"/>
                </a:lnTo>
                <a:lnTo>
                  <a:pt x="398568" y="3614941"/>
                </a:lnTo>
                <a:lnTo>
                  <a:pt x="354185" y="3604257"/>
                </a:lnTo>
                <a:lnTo>
                  <a:pt x="311420" y="3589644"/>
                </a:lnTo>
                <a:lnTo>
                  <a:pt x="270486" y="3571299"/>
                </a:lnTo>
                <a:lnTo>
                  <a:pt x="231598" y="3549421"/>
                </a:lnTo>
                <a:lnTo>
                  <a:pt x="194968" y="3524209"/>
                </a:lnTo>
                <a:lnTo>
                  <a:pt x="160812" y="3495859"/>
                </a:lnTo>
                <a:lnTo>
                  <a:pt x="129343" y="3464572"/>
                </a:lnTo>
                <a:lnTo>
                  <a:pt x="100775" y="3430545"/>
                </a:lnTo>
                <a:lnTo>
                  <a:pt x="75323" y="3393976"/>
                </a:lnTo>
                <a:lnTo>
                  <a:pt x="53199" y="3355064"/>
                </a:lnTo>
                <a:lnTo>
                  <a:pt x="34617" y="3314008"/>
                </a:lnTo>
                <a:lnTo>
                  <a:pt x="19793" y="3271004"/>
                </a:lnTo>
                <a:lnTo>
                  <a:pt x="8939" y="3226252"/>
                </a:lnTo>
                <a:lnTo>
                  <a:pt x="2270" y="3179951"/>
                </a:lnTo>
                <a:lnTo>
                  <a:pt x="0" y="3132297"/>
                </a:lnTo>
                <a:lnTo>
                  <a:pt x="0" y="491428"/>
                </a:lnTo>
                <a:lnTo>
                  <a:pt x="2270" y="444443"/>
                </a:lnTo>
                <a:lnTo>
                  <a:pt x="8939" y="398647"/>
                </a:lnTo>
                <a:lnTo>
                  <a:pt x="19793" y="354256"/>
                </a:lnTo>
                <a:lnTo>
                  <a:pt x="34617" y="311482"/>
                </a:lnTo>
                <a:lnTo>
                  <a:pt x="53199" y="270540"/>
                </a:lnTo>
                <a:lnTo>
                  <a:pt x="75323" y="231644"/>
                </a:lnTo>
                <a:lnTo>
                  <a:pt x="100775" y="195007"/>
                </a:lnTo>
                <a:lnTo>
                  <a:pt x="129343" y="160844"/>
                </a:lnTo>
                <a:lnTo>
                  <a:pt x="160812" y="129369"/>
                </a:lnTo>
                <a:lnTo>
                  <a:pt x="194968" y="100795"/>
                </a:lnTo>
                <a:lnTo>
                  <a:pt x="231598" y="75337"/>
                </a:lnTo>
                <a:lnTo>
                  <a:pt x="270486" y="53209"/>
                </a:lnTo>
                <a:lnTo>
                  <a:pt x="311420" y="34624"/>
                </a:lnTo>
                <a:lnTo>
                  <a:pt x="354185" y="19797"/>
                </a:lnTo>
                <a:lnTo>
                  <a:pt x="398568" y="8941"/>
                </a:lnTo>
                <a:lnTo>
                  <a:pt x="444354" y="2271"/>
                </a:lnTo>
                <a:lnTo>
                  <a:pt x="491330" y="0"/>
                </a:lnTo>
                <a:lnTo>
                  <a:pt x="4926126" y="0"/>
                </a:lnTo>
                <a:lnTo>
                  <a:pt x="4973102" y="2271"/>
                </a:lnTo>
                <a:lnTo>
                  <a:pt x="5018889" y="8941"/>
                </a:lnTo>
                <a:lnTo>
                  <a:pt x="5063271" y="19797"/>
                </a:lnTo>
                <a:lnTo>
                  <a:pt x="5106037" y="34624"/>
                </a:lnTo>
                <a:lnTo>
                  <a:pt x="5146971" y="53209"/>
                </a:lnTo>
                <a:lnTo>
                  <a:pt x="5185859" y="75337"/>
                </a:lnTo>
                <a:lnTo>
                  <a:pt x="5222488" y="100795"/>
                </a:lnTo>
                <a:lnTo>
                  <a:pt x="5256645" y="129369"/>
                </a:lnTo>
                <a:lnTo>
                  <a:pt x="5288113" y="160844"/>
                </a:lnTo>
                <a:lnTo>
                  <a:pt x="5316681" y="195007"/>
                </a:lnTo>
                <a:lnTo>
                  <a:pt x="5342134" y="231644"/>
                </a:lnTo>
                <a:lnTo>
                  <a:pt x="5364258" y="270540"/>
                </a:lnTo>
                <a:lnTo>
                  <a:pt x="5382839" y="311482"/>
                </a:lnTo>
                <a:lnTo>
                  <a:pt x="5397664" y="354256"/>
                </a:lnTo>
                <a:lnTo>
                  <a:pt x="5408518" y="398647"/>
                </a:lnTo>
                <a:lnTo>
                  <a:pt x="5415187" y="444443"/>
                </a:lnTo>
                <a:lnTo>
                  <a:pt x="5417457" y="491428"/>
                </a:lnTo>
                <a:lnTo>
                  <a:pt x="5417457" y="3132297"/>
                </a:lnTo>
                <a:lnTo>
                  <a:pt x="5415187" y="3179283"/>
                </a:lnTo>
                <a:lnTo>
                  <a:pt x="5408518" y="3225078"/>
                </a:lnTo>
                <a:lnTo>
                  <a:pt x="5397664" y="3269470"/>
                </a:lnTo>
                <a:lnTo>
                  <a:pt x="5382839" y="3312244"/>
                </a:lnTo>
                <a:lnTo>
                  <a:pt x="5364258" y="3353186"/>
                </a:lnTo>
                <a:lnTo>
                  <a:pt x="5342134" y="3392082"/>
                </a:lnTo>
                <a:lnTo>
                  <a:pt x="5316681" y="3428718"/>
                </a:lnTo>
                <a:lnTo>
                  <a:pt x="5288113" y="3462881"/>
                </a:lnTo>
                <a:lnTo>
                  <a:pt x="5256645" y="3494356"/>
                </a:lnTo>
                <a:lnTo>
                  <a:pt x="5222488" y="3522930"/>
                </a:lnTo>
                <a:lnTo>
                  <a:pt x="5185859" y="3548388"/>
                </a:lnTo>
                <a:lnTo>
                  <a:pt x="5146971" y="3570516"/>
                </a:lnTo>
                <a:lnTo>
                  <a:pt x="5106037" y="3589101"/>
                </a:lnTo>
                <a:lnTo>
                  <a:pt x="5063271" y="3603929"/>
                </a:lnTo>
                <a:lnTo>
                  <a:pt x="5018889" y="3614784"/>
                </a:lnTo>
                <a:lnTo>
                  <a:pt x="4973102" y="3621455"/>
                </a:lnTo>
                <a:lnTo>
                  <a:pt x="4926126" y="3623726"/>
                </a:lnTo>
                <a:close/>
              </a:path>
            </a:pathLst>
          </a:custGeom>
          <a:solidFill>
            <a:srgbClr val="9AEC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5337" y="372811"/>
            <a:ext cx="5635625" cy="3855085"/>
          </a:xfrm>
          <a:custGeom>
            <a:avLst/>
            <a:gdLst/>
            <a:ahLst/>
            <a:cxnLst/>
            <a:rect l="l" t="t" r="r" b="b"/>
            <a:pathLst>
              <a:path w="5635625" h="3855085">
                <a:moveTo>
                  <a:pt x="5101297" y="3854484"/>
                </a:moveTo>
                <a:lnTo>
                  <a:pt x="666501" y="3854484"/>
                </a:lnTo>
                <a:lnTo>
                  <a:pt x="614737" y="3851983"/>
                </a:lnTo>
                <a:lnTo>
                  <a:pt x="564456" y="3844646"/>
                </a:lnTo>
                <a:lnTo>
                  <a:pt x="515871" y="3832725"/>
                </a:lnTo>
                <a:lnTo>
                  <a:pt x="469191" y="3816470"/>
                </a:lnTo>
                <a:lnTo>
                  <a:pt x="424631" y="3796131"/>
                </a:lnTo>
                <a:lnTo>
                  <a:pt x="382401" y="3771959"/>
                </a:lnTo>
                <a:lnTo>
                  <a:pt x="342713" y="3744203"/>
                </a:lnTo>
                <a:lnTo>
                  <a:pt x="305779" y="3713115"/>
                </a:lnTo>
                <a:lnTo>
                  <a:pt x="271812" y="3678945"/>
                </a:lnTo>
                <a:lnTo>
                  <a:pt x="241022" y="3641943"/>
                </a:lnTo>
                <a:lnTo>
                  <a:pt x="213622" y="3602359"/>
                </a:lnTo>
                <a:lnTo>
                  <a:pt x="176494" y="3571241"/>
                </a:lnTo>
                <a:lnTo>
                  <a:pt x="142186" y="3536995"/>
                </a:lnTo>
                <a:lnTo>
                  <a:pt x="110955" y="3499826"/>
                </a:lnTo>
                <a:lnTo>
                  <a:pt x="83056" y="3459939"/>
                </a:lnTo>
                <a:lnTo>
                  <a:pt x="58746" y="3417540"/>
                </a:lnTo>
                <a:lnTo>
                  <a:pt x="38281" y="3372832"/>
                </a:lnTo>
                <a:lnTo>
                  <a:pt x="21917" y="3326023"/>
                </a:lnTo>
                <a:lnTo>
                  <a:pt x="9912" y="3277316"/>
                </a:lnTo>
                <a:lnTo>
                  <a:pt x="2520" y="3226917"/>
                </a:lnTo>
                <a:lnTo>
                  <a:pt x="0" y="3175030"/>
                </a:lnTo>
                <a:lnTo>
                  <a:pt x="0" y="534161"/>
                </a:lnTo>
                <a:lnTo>
                  <a:pt x="2183" y="485564"/>
                </a:lnTo>
                <a:lnTo>
                  <a:pt x="8609" y="438185"/>
                </a:lnTo>
                <a:lnTo>
                  <a:pt x="19087" y="392212"/>
                </a:lnTo>
                <a:lnTo>
                  <a:pt x="33429" y="347836"/>
                </a:lnTo>
                <a:lnTo>
                  <a:pt x="51445" y="305244"/>
                </a:lnTo>
                <a:lnTo>
                  <a:pt x="72948" y="264627"/>
                </a:lnTo>
                <a:lnTo>
                  <a:pt x="97746" y="226172"/>
                </a:lnTo>
                <a:lnTo>
                  <a:pt x="125653" y="190070"/>
                </a:lnTo>
                <a:lnTo>
                  <a:pt x="156478" y="156509"/>
                </a:lnTo>
                <a:lnTo>
                  <a:pt x="190032" y="125678"/>
                </a:lnTo>
                <a:lnTo>
                  <a:pt x="226128" y="97766"/>
                </a:lnTo>
                <a:lnTo>
                  <a:pt x="264574" y="72962"/>
                </a:lnTo>
                <a:lnTo>
                  <a:pt x="305184" y="51456"/>
                </a:lnTo>
                <a:lnTo>
                  <a:pt x="347767" y="33436"/>
                </a:lnTo>
                <a:lnTo>
                  <a:pt x="392135" y="19091"/>
                </a:lnTo>
                <a:lnTo>
                  <a:pt x="438098" y="8611"/>
                </a:lnTo>
                <a:lnTo>
                  <a:pt x="485468" y="2184"/>
                </a:lnTo>
                <a:lnTo>
                  <a:pt x="534055" y="0"/>
                </a:lnTo>
                <a:lnTo>
                  <a:pt x="4968851" y="0"/>
                </a:lnTo>
                <a:lnTo>
                  <a:pt x="5020614" y="2501"/>
                </a:lnTo>
                <a:lnTo>
                  <a:pt x="5070895" y="9837"/>
                </a:lnTo>
                <a:lnTo>
                  <a:pt x="5119481" y="21758"/>
                </a:lnTo>
                <a:lnTo>
                  <a:pt x="5166160" y="38013"/>
                </a:lnTo>
                <a:lnTo>
                  <a:pt x="5176500" y="42732"/>
                </a:lnTo>
                <a:lnTo>
                  <a:pt x="534055" y="42732"/>
                </a:lnTo>
                <a:lnTo>
                  <a:pt x="487079" y="45003"/>
                </a:lnTo>
                <a:lnTo>
                  <a:pt x="441293" y="51674"/>
                </a:lnTo>
                <a:lnTo>
                  <a:pt x="396910" y="62530"/>
                </a:lnTo>
                <a:lnTo>
                  <a:pt x="354144" y="77357"/>
                </a:lnTo>
                <a:lnTo>
                  <a:pt x="313211" y="95942"/>
                </a:lnTo>
                <a:lnTo>
                  <a:pt x="274322" y="118070"/>
                </a:lnTo>
                <a:lnTo>
                  <a:pt x="237693" y="143528"/>
                </a:lnTo>
                <a:lnTo>
                  <a:pt x="203537" y="172102"/>
                </a:lnTo>
                <a:lnTo>
                  <a:pt x="172068" y="203577"/>
                </a:lnTo>
                <a:lnTo>
                  <a:pt x="143500" y="237740"/>
                </a:lnTo>
                <a:lnTo>
                  <a:pt x="118047" y="274376"/>
                </a:lnTo>
                <a:lnTo>
                  <a:pt x="95923" y="313273"/>
                </a:lnTo>
                <a:lnTo>
                  <a:pt x="77342" y="354215"/>
                </a:lnTo>
                <a:lnTo>
                  <a:pt x="62486" y="397117"/>
                </a:lnTo>
                <a:lnTo>
                  <a:pt x="51664" y="441380"/>
                </a:lnTo>
                <a:lnTo>
                  <a:pt x="44995" y="487175"/>
                </a:lnTo>
                <a:lnTo>
                  <a:pt x="42724" y="534161"/>
                </a:lnTo>
                <a:lnTo>
                  <a:pt x="42724" y="3175030"/>
                </a:lnTo>
                <a:lnTo>
                  <a:pt x="44995" y="3222684"/>
                </a:lnTo>
                <a:lnTo>
                  <a:pt x="51664" y="3268985"/>
                </a:lnTo>
                <a:lnTo>
                  <a:pt x="62517" y="3313737"/>
                </a:lnTo>
                <a:lnTo>
                  <a:pt x="77342" y="3356741"/>
                </a:lnTo>
                <a:lnTo>
                  <a:pt x="95923" y="3397797"/>
                </a:lnTo>
                <a:lnTo>
                  <a:pt x="118047" y="3436709"/>
                </a:lnTo>
                <a:lnTo>
                  <a:pt x="143500" y="3473278"/>
                </a:lnTo>
                <a:lnTo>
                  <a:pt x="172068" y="3507305"/>
                </a:lnTo>
                <a:lnTo>
                  <a:pt x="203537" y="3538592"/>
                </a:lnTo>
                <a:lnTo>
                  <a:pt x="237693" y="3566942"/>
                </a:lnTo>
                <a:lnTo>
                  <a:pt x="274322" y="3592154"/>
                </a:lnTo>
                <a:lnTo>
                  <a:pt x="313211" y="3614032"/>
                </a:lnTo>
                <a:lnTo>
                  <a:pt x="354144" y="3632377"/>
                </a:lnTo>
                <a:lnTo>
                  <a:pt x="396910" y="3646990"/>
                </a:lnTo>
                <a:lnTo>
                  <a:pt x="441293" y="3657674"/>
                </a:lnTo>
                <a:lnTo>
                  <a:pt x="472803" y="3662186"/>
                </a:lnTo>
                <a:lnTo>
                  <a:pt x="316160" y="3662186"/>
                </a:lnTo>
                <a:lnTo>
                  <a:pt x="351366" y="3695604"/>
                </a:lnTo>
                <a:lnTo>
                  <a:pt x="389526" y="3725217"/>
                </a:lnTo>
                <a:lnTo>
                  <a:pt x="430390" y="3750823"/>
                </a:lnTo>
                <a:lnTo>
                  <a:pt x="473707" y="3772223"/>
                </a:lnTo>
                <a:lnTo>
                  <a:pt x="519226" y="3789216"/>
                </a:lnTo>
                <a:lnTo>
                  <a:pt x="566699" y="3801602"/>
                </a:lnTo>
                <a:lnTo>
                  <a:pt x="615874" y="3809180"/>
                </a:lnTo>
                <a:lnTo>
                  <a:pt x="666501" y="3811751"/>
                </a:lnTo>
                <a:lnTo>
                  <a:pt x="5309554" y="3811751"/>
                </a:lnTo>
                <a:lnTo>
                  <a:pt x="5287584" y="3821048"/>
                </a:lnTo>
                <a:lnTo>
                  <a:pt x="5243217" y="3835392"/>
                </a:lnTo>
                <a:lnTo>
                  <a:pt x="5197254" y="3845873"/>
                </a:lnTo>
                <a:lnTo>
                  <a:pt x="5149884" y="3852299"/>
                </a:lnTo>
                <a:lnTo>
                  <a:pt x="5101297" y="3854484"/>
                </a:lnTo>
                <a:close/>
              </a:path>
              <a:path w="5635625" h="3855085">
                <a:moveTo>
                  <a:pt x="5181381" y="3666459"/>
                </a:moveTo>
                <a:lnTo>
                  <a:pt x="4968851" y="3666459"/>
                </a:lnTo>
                <a:lnTo>
                  <a:pt x="5015827" y="3664188"/>
                </a:lnTo>
                <a:lnTo>
                  <a:pt x="5061613" y="3657517"/>
                </a:lnTo>
                <a:lnTo>
                  <a:pt x="5105996" y="3646661"/>
                </a:lnTo>
                <a:lnTo>
                  <a:pt x="5148761" y="3631834"/>
                </a:lnTo>
                <a:lnTo>
                  <a:pt x="5189695" y="3613249"/>
                </a:lnTo>
                <a:lnTo>
                  <a:pt x="5228584" y="3591121"/>
                </a:lnTo>
                <a:lnTo>
                  <a:pt x="5265213" y="3565663"/>
                </a:lnTo>
                <a:lnTo>
                  <a:pt x="5299463" y="3536995"/>
                </a:lnTo>
                <a:lnTo>
                  <a:pt x="5330838" y="3505614"/>
                </a:lnTo>
                <a:lnTo>
                  <a:pt x="5359406" y="3471451"/>
                </a:lnTo>
                <a:lnTo>
                  <a:pt x="5384859" y="3434815"/>
                </a:lnTo>
                <a:lnTo>
                  <a:pt x="5406983" y="3395919"/>
                </a:lnTo>
                <a:lnTo>
                  <a:pt x="5425564" y="3354977"/>
                </a:lnTo>
                <a:lnTo>
                  <a:pt x="5440388" y="3312203"/>
                </a:lnTo>
                <a:lnTo>
                  <a:pt x="5451242" y="3267811"/>
                </a:lnTo>
                <a:lnTo>
                  <a:pt x="5457911" y="3222016"/>
                </a:lnTo>
                <a:lnTo>
                  <a:pt x="5460182" y="3175030"/>
                </a:lnTo>
                <a:lnTo>
                  <a:pt x="5460182" y="534161"/>
                </a:lnTo>
                <a:lnTo>
                  <a:pt x="5457911" y="487175"/>
                </a:lnTo>
                <a:lnTo>
                  <a:pt x="5451242" y="441380"/>
                </a:lnTo>
                <a:lnTo>
                  <a:pt x="5440388" y="396988"/>
                </a:lnTo>
                <a:lnTo>
                  <a:pt x="5425564" y="354215"/>
                </a:lnTo>
                <a:lnTo>
                  <a:pt x="5406983" y="313273"/>
                </a:lnTo>
                <a:lnTo>
                  <a:pt x="5384859" y="274376"/>
                </a:lnTo>
                <a:lnTo>
                  <a:pt x="5359406" y="237740"/>
                </a:lnTo>
                <a:lnTo>
                  <a:pt x="5330838" y="203577"/>
                </a:lnTo>
                <a:lnTo>
                  <a:pt x="5299369" y="172102"/>
                </a:lnTo>
                <a:lnTo>
                  <a:pt x="5265213" y="143528"/>
                </a:lnTo>
                <a:lnTo>
                  <a:pt x="5228584" y="118070"/>
                </a:lnTo>
                <a:lnTo>
                  <a:pt x="5189695" y="95942"/>
                </a:lnTo>
                <a:lnTo>
                  <a:pt x="5148761" y="77357"/>
                </a:lnTo>
                <a:lnTo>
                  <a:pt x="5105996" y="62530"/>
                </a:lnTo>
                <a:lnTo>
                  <a:pt x="5061613" y="51674"/>
                </a:lnTo>
                <a:lnTo>
                  <a:pt x="5015827" y="45003"/>
                </a:lnTo>
                <a:lnTo>
                  <a:pt x="4968851" y="42732"/>
                </a:lnTo>
                <a:lnTo>
                  <a:pt x="5176500" y="42732"/>
                </a:lnTo>
                <a:lnTo>
                  <a:pt x="5252951" y="82524"/>
                </a:lnTo>
                <a:lnTo>
                  <a:pt x="5292638" y="110280"/>
                </a:lnTo>
                <a:lnTo>
                  <a:pt x="5329572" y="141368"/>
                </a:lnTo>
                <a:lnTo>
                  <a:pt x="5363540" y="175538"/>
                </a:lnTo>
                <a:lnTo>
                  <a:pt x="5394330" y="212540"/>
                </a:lnTo>
                <a:lnTo>
                  <a:pt x="5421730" y="252124"/>
                </a:lnTo>
                <a:lnTo>
                  <a:pt x="5458857" y="283242"/>
                </a:lnTo>
                <a:lnTo>
                  <a:pt x="5493165" y="317488"/>
                </a:lnTo>
                <a:lnTo>
                  <a:pt x="5524396" y="354657"/>
                </a:lnTo>
                <a:lnTo>
                  <a:pt x="5527403" y="358956"/>
                </a:lnTo>
                <a:lnTo>
                  <a:pt x="5477271" y="358956"/>
                </a:lnTo>
                <a:lnTo>
                  <a:pt x="5489154" y="401355"/>
                </a:lnTo>
                <a:lnTo>
                  <a:pt x="5498634" y="444956"/>
                </a:lnTo>
                <a:lnTo>
                  <a:pt x="5504909" y="489358"/>
                </a:lnTo>
                <a:lnTo>
                  <a:pt x="5507178" y="534161"/>
                </a:lnTo>
                <a:lnTo>
                  <a:pt x="5507178" y="3175030"/>
                </a:lnTo>
                <a:lnTo>
                  <a:pt x="5504994" y="3223627"/>
                </a:lnTo>
                <a:lnTo>
                  <a:pt x="5498569" y="3271007"/>
                </a:lnTo>
                <a:lnTo>
                  <a:pt x="5488091" y="3316979"/>
                </a:lnTo>
                <a:lnTo>
                  <a:pt x="5473749" y="3361355"/>
                </a:lnTo>
                <a:lnTo>
                  <a:pt x="5455732" y="3403947"/>
                </a:lnTo>
                <a:lnTo>
                  <a:pt x="5434230" y="3444564"/>
                </a:lnTo>
                <a:lnTo>
                  <a:pt x="5409432" y="3483019"/>
                </a:lnTo>
                <a:lnTo>
                  <a:pt x="5381525" y="3519121"/>
                </a:lnTo>
                <a:lnTo>
                  <a:pt x="5350700" y="3552682"/>
                </a:lnTo>
                <a:lnTo>
                  <a:pt x="5317146" y="3583514"/>
                </a:lnTo>
                <a:lnTo>
                  <a:pt x="5281050" y="3611426"/>
                </a:lnTo>
                <a:lnTo>
                  <a:pt x="5242604" y="3636229"/>
                </a:lnTo>
                <a:lnTo>
                  <a:pt x="5201994" y="3657736"/>
                </a:lnTo>
                <a:lnTo>
                  <a:pt x="5181381" y="3666459"/>
                </a:lnTo>
                <a:close/>
              </a:path>
              <a:path w="5635625" h="3855085">
                <a:moveTo>
                  <a:pt x="5309554" y="3811751"/>
                </a:moveTo>
                <a:lnTo>
                  <a:pt x="5101297" y="3811751"/>
                </a:lnTo>
                <a:lnTo>
                  <a:pt x="5148315" y="3809480"/>
                </a:lnTo>
                <a:lnTo>
                  <a:pt x="5194222" y="3802809"/>
                </a:lnTo>
                <a:lnTo>
                  <a:pt x="5238794" y="3791953"/>
                </a:lnTo>
                <a:lnTo>
                  <a:pt x="5281805" y="3777126"/>
                </a:lnTo>
                <a:lnTo>
                  <a:pt x="5323032" y="3758541"/>
                </a:lnTo>
                <a:lnTo>
                  <a:pt x="5362250" y="3736413"/>
                </a:lnTo>
                <a:lnTo>
                  <a:pt x="5399235" y="3710955"/>
                </a:lnTo>
                <a:lnTo>
                  <a:pt x="5433763" y="3682381"/>
                </a:lnTo>
                <a:lnTo>
                  <a:pt x="5465608" y="3650906"/>
                </a:lnTo>
                <a:lnTo>
                  <a:pt x="5494547" y="3616743"/>
                </a:lnTo>
                <a:lnTo>
                  <a:pt x="5520356" y="3580107"/>
                </a:lnTo>
                <a:lnTo>
                  <a:pt x="5542809" y="3541210"/>
                </a:lnTo>
                <a:lnTo>
                  <a:pt x="5561684" y="3500268"/>
                </a:lnTo>
                <a:lnTo>
                  <a:pt x="5576754" y="3457495"/>
                </a:lnTo>
                <a:lnTo>
                  <a:pt x="5587797" y="3413103"/>
                </a:lnTo>
                <a:lnTo>
                  <a:pt x="5594587" y="3367308"/>
                </a:lnTo>
                <a:lnTo>
                  <a:pt x="5596900" y="3320322"/>
                </a:lnTo>
                <a:lnTo>
                  <a:pt x="5596900" y="679453"/>
                </a:lnTo>
                <a:lnTo>
                  <a:pt x="5594085" y="627164"/>
                </a:lnTo>
                <a:lnTo>
                  <a:pt x="5585889" y="576669"/>
                </a:lnTo>
                <a:lnTo>
                  <a:pt x="5572685" y="528193"/>
                </a:lnTo>
                <a:lnTo>
                  <a:pt x="5554848" y="481959"/>
                </a:lnTo>
                <a:lnTo>
                  <a:pt x="5532746" y="438185"/>
                </a:lnTo>
                <a:lnTo>
                  <a:pt x="5506767" y="397117"/>
                </a:lnTo>
                <a:lnTo>
                  <a:pt x="5477271" y="358956"/>
                </a:lnTo>
                <a:lnTo>
                  <a:pt x="5527403" y="358956"/>
                </a:lnTo>
                <a:lnTo>
                  <a:pt x="5552295" y="394544"/>
                </a:lnTo>
                <a:lnTo>
                  <a:pt x="5576605" y="436943"/>
                </a:lnTo>
                <a:lnTo>
                  <a:pt x="5597070" y="481651"/>
                </a:lnTo>
                <a:lnTo>
                  <a:pt x="5613434" y="528460"/>
                </a:lnTo>
                <a:lnTo>
                  <a:pt x="5625439" y="577167"/>
                </a:lnTo>
                <a:lnTo>
                  <a:pt x="5632831" y="627566"/>
                </a:lnTo>
                <a:lnTo>
                  <a:pt x="5635352" y="679453"/>
                </a:lnTo>
                <a:lnTo>
                  <a:pt x="5635352" y="3320322"/>
                </a:lnTo>
                <a:lnTo>
                  <a:pt x="5633168" y="3368919"/>
                </a:lnTo>
                <a:lnTo>
                  <a:pt x="5626742" y="3416298"/>
                </a:lnTo>
                <a:lnTo>
                  <a:pt x="5616264" y="3462271"/>
                </a:lnTo>
                <a:lnTo>
                  <a:pt x="5601922" y="3506647"/>
                </a:lnTo>
                <a:lnTo>
                  <a:pt x="5583906" y="3549239"/>
                </a:lnTo>
                <a:lnTo>
                  <a:pt x="5562404" y="3589856"/>
                </a:lnTo>
                <a:lnTo>
                  <a:pt x="5537605" y="3628311"/>
                </a:lnTo>
                <a:lnTo>
                  <a:pt x="5509699" y="3664413"/>
                </a:lnTo>
                <a:lnTo>
                  <a:pt x="5478873" y="3697974"/>
                </a:lnTo>
                <a:lnTo>
                  <a:pt x="5445319" y="3728806"/>
                </a:lnTo>
                <a:lnTo>
                  <a:pt x="5409224" y="3756718"/>
                </a:lnTo>
                <a:lnTo>
                  <a:pt x="5370777" y="3781521"/>
                </a:lnTo>
                <a:lnTo>
                  <a:pt x="5330167" y="3803028"/>
                </a:lnTo>
                <a:lnTo>
                  <a:pt x="5309554" y="3811751"/>
                </a:lnTo>
                <a:close/>
              </a:path>
              <a:path w="5635625" h="3855085">
                <a:moveTo>
                  <a:pt x="4973123" y="3709192"/>
                </a:moveTo>
                <a:lnTo>
                  <a:pt x="538327" y="3709192"/>
                </a:lnTo>
                <a:lnTo>
                  <a:pt x="490613" y="3707175"/>
                </a:lnTo>
                <a:lnTo>
                  <a:pt x="444744" y="3701260"/>
                </a:lnTo>
                <a:lnTo>
                  <a:pt x="400515" y="3691654"/>
                </a:lnTo>
                <a:lnTo>
                  <a:pt x="357723" y="3678561"/>
                </a:lnTo>
                <a:lnTo>
                  <a:pt x="316160" y="3662186"/>
                </a:lnTo>
                <a:lnTo>
                  <a:pt x="472803" y="3662186"/>
                </a:lnTo>
                <a:lnTo>
                  <a:pt x="487079" y="3664230"/>
                </a:lnTo>
                <a:lnTo>
                  <a:pt x="534055" y="3666459"/>
                </a:lnTo>
                <a:lnTo>
                  <a:pt x="5181381" y="3666459"/>
                </a:lnTo>
                <a:lnTo>
                  <a:pt x="5159411" y="3675756"/>
                </a:lnTo>
                <a:lnTo>
                  <a:pt x="5115043" y="3690100"/>
                </a:lnTo>
                <a:lnTo>
                  <a:pt x="5069080" y="3700581"/>
                </a:lnTo>
                <a:lnTo>
                  <a:pt x="5021711" y="3707007"/>
                </a:lnTo>
                <a:lnTo>
                  <a:pt x="4973123" y="3709192"/>
                </a:lnTo>
                <a:close/>
              </a:path>
            </a:pathLst>
          </a:custGeom>
          <a:solidFill>
            <a:srgbClr val="7782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2493807" y="819883"/>
            <a:ext cx="5540375" cy="3542029"/>
          </a:xfrm>
          <a:custGeom>
            <a:avLst/>
            <a:gdLst/>
            <a:ahLst/>
            <a:cxnLst/>
            <a:rect l="l" t="t" r="r" b="b"/>
            <a:pathLst>
              <a:path w="5540375" h="3542029">
                <a:moveTo>
                  <a:pt x="5363732" y="3448335"/>
                </a:moveTo>
                <a:lnTo>
                  <a:pt x="4975344" y="3448335"/>
                </a:lnTo>
                <a:lnTo>
                  <a:pt x="5021839" y="3445829"/>
                </a:lnTo>
                <a:lnTo>
                  <a:pt x="5067649" y="3438473"/>
                </a:lnTo>
                <a:lnTo>
                  <a:pt x="5112456" y="3426511"/>
                </a:lnTo>
                <a:lnTo>
                  <a:pt x="5155939" y="3410189"/>
                </a:lnTo>
                <a:lnTo>
                  <a:pt x="5197779" y="3389751"/>
                </a:lnTo>
                <a:lnTo>
                  <a:pt x="5237657" y="3365440"/>
                </a:lnTo>
                <a:lnTo>
                  <a:pt x="5275253" y="3337502"/>
                </a:lnTo>
                <a:lnTo>
                  <a:pt x="5310247" y="3306181"/>
                </a:lnTo>
                <a:lnTo>
                  <a:pt x="5342322" y="3271722"/>
                </a:lnTo>
                <a:lnTo>
                  <a:pt x="5371156" y="3234369"/>
                </a:lnTo>
                <a:lnTo>
                  <a:pt x="5396430" y="3194366"/>
                </a:lnTo>
                <a:lnTo>
                  <a:pt x="5417825" y="3151959"/>
                </a:lnTo>
                <a:lnTo>
                  <a:pt x="5435022" y="3107391"/>
                </a:lnTo>
                <a:lnTo>
                  <a:pt x="5447702" y="3060906"/>
                </a:lnTo>
                <a:lnTo>
                  <a:pt x="5455543" y="3012751"/>
                </a:lnTo>
                <a:lnTo>
                  <a:pt x="5458228" y="2963168"/>
                </a:lnTo>
                <a:lnTo>
                  <a:pt x="5458228" y="159135"/>
                </a:lnTo>
                <a:lnTo>
                  <a:pt x="5456707" y="118441"/>
                </a:lnTo>
                <a:lnTo>
                  <a:pt x="5451900" y="78112"/>
                </a:lnTo>
                <a:lnTo>
                  <a:pt x="5443442" y="38510"/>
                </a:lnTo>
                <a:lnTo>
                  <a:pt x="5430969" y="0"/>
                </a:lnTo>
                <a:lnTo>
                  <a:pt x="5462032" y="40700"/>
                </a:lnTo>
                <a:lnTo>
                  <a:pt x="5488661" y="84958"/>
                </a:lnTo>
                <a:lnTo>
                  <a:pt x="5510314" y="132450"/>
                </a:lnTo>
                <a:lnTo>
                  <a:pt x="5526449" y="182854"/>
                </a:lnTo>
                <a:lnTo>
                  <a:pt x="5536528" y="235845"/>
                </a:lnTo>
                <a:lnTo>
                  <a:pt x="5540007" y="291100"/>
                </a:lnTo>
                <a:lnTo>
                  <a:pt x="5540007" y="3095134"/>
                </a:lnTo>
                <a:lnTo>
                  <a:pt x="5537355" y="3143422"/>
                </a:lnTo>
                <a:lnTo>
                  <a:pt x="5529586" y="3190289"/>
                </a:lnTo>
                <a:lnTo>
                  <a:pt x="5516984" y="3235452"/>
                </a:lnTo>
                <a:lnTo>
                  <a:pt x="5499835" y="3278627"/>
                </a:lnTo>
                <a:lnTo>
                  <a:pt x="5478421" y="3319532"/>
                </a:lnTo>
                <a:lnTo>
                  <a:pt x="5453026" y="3357885"/>
                </a:lnTo>
                <a:lnTo>
                  <a:pt x="5423934" y="3393401"/>
                </a:lnTo>
                <a:lnTo>
                  <a:pt x="5391429" y="3425798"/>
                </a:lnTo>
                <a:lnTo>
                  <a:pt x="5363732" y="3448335"/>
                </a:lnTo>
                <a:close/>
              </a:path>
              <a:path w="5540375" h="3542029">
                <a:moveTo>
                  <a:pt x="5092171" y="3541488"/>
                </a:moveTo>
                <a:lnTo>
                  <a:pt x="323934" y="3541488"/>
                </a:lnTo>
                <a:lnTo>
                  <a:pt x="269593" y="3538444"/>
                </a:lnTo>
                <a:lnTo>
                  <a:pt x="217507" y="3529493"/>
                </a:lnTo>
                <a:lnTo>
                  <a:pt x="167936" y="3514907"/>
                </a:lnTo>
                <a:lnTo>
                  <a:pt x="121140" y="3494957"/>
                </a:lnTo>
                <a:lnTo>
                  <a:pt x="77378" y="3469915"/>
                </a:lnTo>
                <a:lnTo>
                  <a:pt x="36912" y="3440052"/>
                </a:lnTo>
                <a:lnTo>
                  <a:pt x="0" y="3405641"/>
                </a:lnTo>
                <a:lnTo>
                  <a:pt x="48069" y="3423774"/>
                </a:lnTo>
                <a:lnTo>
                  <a:pt x="98329" y="3437177"/>
                </a:lnTo>
                <a:lnTo>
                  <a:pt x="150049" y="3445485"/>
                </a:lnTo>
                <a:lnTo>
                  <a:pt x="202499" y="3448335"/>
                </a:lnTo>
                <a:lnTo>
                  <a:pt x="5363732" y="3448335"/>
                </a:lnTo>
                <a:lnTo>
                  <a:pt x="5355794" y="3454794"/>
                </a:lnTo>
                <a:lnTo>
                  <a:pt x="5317315" y="3480105"/>
                </a:lnTo>
                <a:lnTo>
                  <a:pt x="5276274" y="3501448"/>
                </a:lnTo>
                <a:lnTo>
                  <a:pt x="5232955" y="3518541"/>
                </a:lnTo>
                <a:lnTo>
                  <a:pt x="5187642" y="3531101"/>
                </a:lnTo>
                <a:lnTo>
                  <a:pt x="5140619" y="3538844"/>
                </a:lnTo>
                <a:lnTo>
                  <a:pt x="5092171" y="3541488"/>
                </a:lnTo>
                <a:close/>
              </a:path>
            </a:pathLst>
          </a:custGeom>
          <a:solidFill>
            <a:srgbClr val="C65C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2248470" y="532663"/>
            <a:ext cx="5661025" cy="3696970"/>
          </a:xfrm>
          <a:custGeom>
            <a:avLst/>
            <a:gdLst/>
            <a:ahLst/>
            <a:cxnLst/>
            <a:rect l="l" t="t" r="r" b="b"/>
            <a:pathLst>
              <a:path w="5661025" h="3696970">
                <a:moveTo>
                  <a:pt x="5212891" y="3696741"/>
                </a:moveTo>
                <a:lnTo>
                  <a:pt x="447836" y="3696741"/>
                </a:lnTo>
                <a:lnTo>
                  <a:pt x="399387" y="3694146"/>
                </a:lnTo>
                <a:lnTo>
                  <a:pt x="352364" y="3686534"/>
                </a:lnTo>
                <a:lnTo>
                  <a:pt x="307052" y="3674167"/>
                </a:lnTo>
                <a:lnTo>
                  <a:pt x="263733" y="3657309"/>
                </a:lnTo>
                <a:lnTo>
                  <a:pt x="222692" y="3636221"/>
                </a:lnTo>
                <a:lnTo>
                  <a:pt x="184212" y="3611166"/>
                </a:lnTo>
                <a:lnTo>
                  <a:pt x="148578" y="3582405"/>
                </a:lnTo>
                <a:lnTo>
                  <a:pt x="116073" y="3550200"/>
                </a:lnTo>
                <a:lnTo>
                  <a:pt x="86981" y="3514815"/>
                </a:lnTo>
                <a:lnTo>
                  <a:pt x="61586" y="3476511"/>
                </a:lnTo>
                <a:lnTo>
                  <a:pt x="40172" y="3435551"/>
                </a:lnTo>
                <a:lnTo>
                  <a:pt x="23022" y="3392196"/>
                </a:lnTo>
                <a:lnTo>
                  <a:pt x="10421" y="3346709"/>
                </a:lnTo>
                <a:lnTo>
                  <a:pt x="2652" y="3299352"/>
                </a:lnTo>
                <a:lnTo>
                  <a:pt x="0" y="3250387"/>
                </a:lnTo>
                <a:lnTo>
                  <a:pt x="0" y="446354"/>
                </a:lnTo>
                <a:lnTo>
                  <a:pt x="2652" y="398065"/>
                </a:lnTo>
                <a:lnTo>
                  <a:pt x="10421" y="351198"/>
                </a:lnTo>
                <a:lnTo>
                  <a:pt x="23022" y="306035"/>
                </a:lnTo>
                <a:lnTo>
                  <a:pt x="40172" y="262860"/>
                </a:lnTo>
                <a:lnTo>
                  <a:pt x="61586" y="221955"/>
                </a:lnTo>
                <a:lnTo>
                  <a:pt x="86981" y="183602"/>
                </a:lnTo>
                <a:lnTo>
                  <a:pt x="116073" y="148086"/>
                </a:lnTo>
                <a:lnTo>
                  <a:pt x="148578" y="115689"/>
                </a:lnTo>
                <a:lnTo>
                  <a:pt x="184212" y="86693"/>
                </a:lnTo>
                <a:lnTo>
                  <a:pt x="222692" y="61382"/>
                </a:lnTo>
                <a:lnTo>
                  <a:pt x="263733" y="40039"/>
                </a:lnTo>
                <a:lnTo>
                  <a:pt x="307052" y="22946"/>
                </a:lnTo>
                <a:lnTo>
                  <a:pt x="352364" y="10387"/>
                </a:lnTo>
                <a:lnTo>
                  <a:pt x="399387" y="2643"/>
                </a:lnTo>
                <a:lnTo>
                  <a:pt x="447836" y="0"/>
                </a:lnTo>
                <a:lnTo>
                  <a:pt x="5212891" y="0"/>
                </a:lnTo>
                <a:lnTo>
                  <a:pt x="5261340" y="2643"/>
                </a:lnTo>
                <a:lnTo>
                  <a:pt x="5308363" y="10387"/>
                </a:lnTo>
                <a:lnTo>
                  <a:pt x="5353676" y="22946"/>
                </a:lnTo>
                <a:lnTo>
                  <a:pt x="5396994" y="40039"/>
                </a:lnTo>
                <a:lnTo>
                  <a:pt x="5438036" y="61382"/>
                </a:lnTo>
                <a:lnTo>
                  <a:pt x="5476515" y="86693"/>
                </a:lnTo>
                <a:lnTo>
                  <a:pt x="5512149" y="115689"/>
                </a:lnTo>
                <a:lnTo>
                  <a:pt x="5544654" y="148086"/>
                </a:lnTo>
                <a:lnTo>
                  <a:pt x="5573746" y="183602"/>
                </a:lnTo>
                <a:lnTo>
                  <a:pt x="5599141" y="221955"/>
                </a:lnTo>
                <a:lnTo>
                  <a:pt x="5620556" y="262860"/>
                </a:lnTo>
                <a:lnTo>
                  <a:pt x="5637705" y="306035"/>
                </a:lnTo>
                <a:lnTo>
                  <a:pt x="5650306" y="351198"/>
                </a:lnTo>
                <a:lnTo>
                  <a:pt x="5658075" y="398065"/>
                </a:lnTo>
                <a:lnTo>
                  <a:pt x="5660728" y="446354"/>
                </a:lnTo>
                <a:lnTo>
                  <a:pt x="5660728" y="3250387"/>
                </a:lnTo>
                <a:lnTo>
                  <a:pt x="5658075" y="3298676"/>
                </a:lnTo>
                <a:lnTo>
                  <a:pt x="5650306" y="3345543"/>
                </a:lnTo>
                <a:lnTo>
                  <a:pt x="5637705" y="3390705"/>
                </a:lnTo>
                <a:lnTo>
                  <a:pt x="5620556" y="3433881"/>
                </a:lnTo>
                <a:lnTo>
                  <a:pt x="5599141" y="3474786"/>
                </a:lnTo>
                <a:lnTo>
                  <a:pt x="5573746" y="3513138"/>
                </a:lnTo>
                <a:lnTo>
                  <a:pt x="5544654" y="3548655"/>
                </a:lnTo>
                <a:lnTo>
                  <a:pt x="5512149" y="3581052"/>
                </a:lnTo>
                <a:lnTo>
                  <a:pt x="5476515" y="3610048"/>
                </a:lnTo>
                <a:lnTo>
                  <a:pt x="5438036" y="3635359"/>
                </a:lnTo>
                <a:lnTo>
                  <a:pt x="5396994" y="3656702"/>
                </a:lnTo>
                <a:lnTo>
                  <a:pt x="5353676" y="3673795"/>
                </a:lnTo>
                <a:lnTo>
                  <a:pt x="5308363" y="3686354"/>
                </a:lnTo>
                <a:lnTo>
                  <a:pt x="5261340" y="3694097"/>
                </a:lnTo>
                <a:lnTo>
                  <a:pt x="5212891" y="3696741"/>
                </a:lnTo>
                <a:close/>
              </a:path>
            </a:pathLst>
          </a:custGeom>
          <a:solidFill>
            <a:srgbClr val="FFB0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2209528" y="493850"/>
            <a:ext cx="5859780" cy="3906520"/>
          </a:xfrm>
          <a:custGeom>
            <a:avLst/>
            <a:gdLst/>
            <a:ahLst/>
            <a:cxnLst/>
            <a:rect l="l" t="t" r="r" b="b"/>
            <a:pathLst>
              <a:path w="5859780" h="3906520">
                <a:moveTo>
                  <a:pt x="5372555" y="3906334"/>
                </a:moveTo>
                <a:lnTo>
                  <a:pt x="612825" y="3906334"/>
                </a:lnTo>
                <a:lnTo>
                  <a:pt x="559554" y="3903590"/>
                </a:lnTo>
                <a:lnTo>
                  <a:pt x="508229" y="3895559"/>
                </a:lnTo>
                <a:lnTo>
                  <a:pt x="459075" y="3882545"/>
                </a:lnTo>
                <a:lnTo>
                  <a:pt x="412318" y="3864850"/>
                </a:lnTo>
                <a:lnTo>
                  <a:pt x="368183" y="3842777"/>
                </a:lnTo>
                <a:lnTo>
                  <a:pt x="326895" y="3816628"/>
                </a:lnTo>
                <a:lnTo>
                  <a:pt x="288678" y="3786707"/>
                </a:lnTo>
                <a:lnTo>
                  <a:pt x="253759" y="3753316"/>
                </a:lnTo>
                <a:lnTo>
                  <a:pt x="222361" y="3716757"/>
                </a:lnTo>
                <a:lnTo>
                  <a:pt x="194711" y="3677335"/>
                </a:lnTo>
                <a:lnTo>
                  <a:pt x="157264" y="3645751"/>
                </a:lnTo>
                <a:lnTo>
                  <a:pt x="123023" y="3610686"/>
                </a:lnTo>
                <a:lnTo>
                  <a:pt x="92307" y="3572395"/>
                </a:lnTo>
                <a:lnTo>
                  <a:pt x="65438" y="3531132"/>
                </a:lnTo>
                <a:lnTo>
                  <a:pt x="42735" y="3487154"/>
                </a:lnTo>
                <a:lnTo>
                  <a:pt x="24519" y="3440716"/>
                </a:lnTo>
                <a:lnTo>
                  <a:pt x="11111" y="3392075"/>
                </a:lnTo>
                <a:lnTo>
                  <a:pt x="2831" y="3341484"/>
                </a:lnTo>
                <a:lnTo>
                  <a:pt x="0" y="3289200"/>
                </a:lnTo>
                <a:lnTo>
                  <a:pt x="0" y="485167"/>
                </a:lnTo>
                <a:lnTo>
                  <a:pt x="2229" y="438464"/>
                </a:lnTo>
                <a:lnTo>
                  <a:pt x="8782" y="393012"/>
                </a:lnTo>
                <a:lnTo>
                  <a:pt x="19453" y="349015"/>
                </a:lnTo>
                <a:lnTo>
                  <a:pt x="34039" y="306678"/>
                </a:lnTo>
                <a:lnTo>
                  <a:pt x="52333" y="266203"/>
                </a:lnTo>
                <a:lnTo>
                  <a:pt x="74133" y="227795"/>
                </a:lnTo>
                <a:lnTo>
                  <a:pt x="99234" y="191657"/>
                </a:lnTo>
                <a:lnTo>
                  <a:pt x="127430" y="157994"/>
                </a:lnTo>
                <a:lnTo>
                  <a:pt x="158518" y="127009"/>
                </a:lnTo>
                <a:lnTo>
                  <a:pt x="192293" y="98905"/>
                </a:lnTo>
                <a:lnTo>
                  <a:pt x="228551" y="73888"/>
                </a:lnTo>
                <a:lnTo>
                  <a:pt x="267087" y="52160"/>
                </a:lnTo>
                <a:lnTo>
                  <a:pt x="307696" y="33926"/>
                </a:lnTo>
                <a:lnTo>
                  <a:pt x="350174" y="19389"/>
                </a:lnTo>
                <a:lnTo>
                  <a:pt x="394317" y="8753"/>
                </a:lnTo>
                <a:lnTo>
                  <a:pt x="439920" y="2222"/>
                </a:lnTo>
                <a:lnTo>
                  <a:pt x="486778" y="0"/>
                </a:lnTo>
                <a:lnTo>
                  <a:pt x="5251834" y="0"/>
                </a:lnTo>
                <a:lnTo>
                  <a:pt x="5303662" y="2744"/>
                </a:lnTo>
                <a:lnTo>
                  <a:pt x="5353831" y="10774"/>
                </a:lnTo>
                <a:lnTo>
                  <a:pt x="5402085" y="23788"/>
                </a:lnTo>
                <a:lnTo>
                  <a:pt x="5441211" y="38813"/>
                </a:lnTo>
                <a:lnTo>
                  <a:pt x="486778" y="38813"/>
                </a:lnTo>
                <a:lnTo>
                  <a:pt x="438329" y="41457"/>
                </a:lnTo>
                <a:lnTo>
                  <a:pt x="391307" y="49200"/>
                </a:lnTo>
                <a:lnTo>
                  <a:pt x="345994" y="61759"/>
                </a:lnTo>
                <a:lnTo>
                  <a:pt x="302675" y="78852"/>
                </a:lnTo>
                <a:lnTo>
                  <a:pt x="261634" y="100196"/>
                </a:lnTo>
                <a:lnTo>
                  <a:pt x="223154" y="125507"/>
                </a:lnTo>
                <a:lnTo>
                  <a:pt x="187520" y="154502"/>
                </a:lnTo>
                <a:lnTo>
                  <a:pt x="155015" y="186900"/>
                </a:lnTo>
                <a:lnTo>
                  <a:pt x="125923" y="222416"/>
                </a:lnTo>
                <a:lnTo>
                  <a:pt x="100528" y="260768"/>
                </a:lnTo>
                <a:lnTo>
                  <a:pt x="79114" y="301673"/>
                </a:lnTo>
                <a:lnTo>
                  <a:pt x="61964" y="344849"/>
                </a:lnTo>
                <a:lnTo>
                  <a:pt x="49363" y="390012"/>
                </a:lnTo>
                <a:lnTo>
                  <a:pt x="41594" y="436879"/>
                </a:lnTo>
                <a:lnTo>
                  <a:pt x="38942" y="485167"/>
                </a:lnTo>
                <a:lnTo>
                  <a:pt x="38942" y="3289200"/>
                </a:lnTo>
                <a:lnTo>
                  <a:pt x="41594" y="3338165"/>
                </a:lnTo>
                <a:lnTo>
                  <a:pt x="49363" y="3385522"/>
                </a:lnTo>
                <a:lnTo>
                  <a:pt x="61964" y="3431009"/>
                </a:lnTo>
                <a:lnTo>
                  <a:pt x="79114" y="3474364"/>
                </a:lnTo>
                <a:lnTo>
                  <a:pt x="100528" y="3515325"/>
                </a:lnTo>
                <a:lnTo>
                  <a:pt x="125923" y="3553629"/>
                </a:lnTo>
                <a:lnTo>
                  <a:pt x="155015" y="3589014"/>
                </a:lnTo>
                <a:lnTo>
                  <a:pt x="187520" y="3621218"/>
                </a:lnTo>
                <a:lnTo>
                  <a:pt x="223154" y="3649979"/>
                </a:lnTo>
                <a:lnTo>
                  <a:pt x="261634" y="3675035"/>
                </a:lnTo>
                <a:lnTo>
                  <a:pt x="302675" y="3696123"/>
                </a:lnTo>
                <a:lnTo>
                  <a:pt x="345994" y="3712981"/>
                </a:lnTo>
                <a:lnTo>
                  <a:pt x="391307" y="3725347"/>
                </a:lnTo>
                <a:lnTo>
                  <a:pt x="430387" y="3731673"/>
                </a:lnTo>
                <a:lnTo>
                  <a:pt x="288173" y="3731673"/>
                </a:lnTo>
                <a:lnTo>
                  <a:pt x="325087" y="3766085"/>
                </a:lnTo>
                <a:lnTo>
                  <a:pt x="365568" y="3795947"/>
                </a:lnTo>
                <a:lnTo>
                  <a:pt x="409370" y="3820990"/>
                </a:lnTo>
                <a:lnTo>
                  <a:pt x="456244" y="3840939"/>
                </a:lnTo>
                <a:lnTo>
                  <a:pt x="505942" y="3855526"/>
                </a:lnTo>
                <a:lnTo>
                  <a:pt x="558219" y="3864476"/>
                </a:lnTo>
                <a:lnTo>
                  <a:pt x="612825" y="3867520"/>
                </a:lnTo>
                <a:lnTo>
                  <a:pt x="5562521" y="3867520"/>
                </a:lnTo>
                <a:lnTo>
                  <a:pt x="5551637" y="3872407"/>
                </a:lnTo>
                <a:lnTo>
                  <a:pt x="5509159" y="3886944"/>
                </a:lnTo>
                <a:lnTo>
                  <a:pt x="5465016" y="3897580"/>
                </a:lnTo>
                <a:lnTo>
                  <a:pt x="5419413" y="3904112"/>
                </a:lnTo>
                <a:lnTo>
                  <a:pt x="5372555" y="3906334"/>
                </a:lnTo>
                <a:close/>
              </a:path>
              <a:path w="5859780" h="3906520">
                <a:moveTo>
                  <a:pt x="5445694" y="3735555"/>
                </a:moveTo>
                <a:lnTo>
                  <a:pt x="5251834" y="3735555"/>
                </a:lnTo>
                <a:lnTo>
                  <a:pt x="5300283" y="3732911"/>
                </a:lnTo>
                <a:lnTo>
                  <a:pt x="5347305" y="3725168"/>
                </a:lnTo>
                <a:lnTo>
                  <a:pt x="5392618" y="3712608"/>
                </a:lnTo>
                <a:lnTo>
                  <a:pt x="5435937" y="3695515"/>
                </a:lnTo>
                <a:lnTo>
                  <a:pt x="5476978" y="3674172"/>
                </a:lnTo>
                <a:lnTo>
                  <a:pt x="5515458" y="3648861"/>
                </a:lnTo>
                <a:lnTo>
                  <a:pt x="5551092" y="3619865"/>
                </a:lnTo>
                <a:lnTo>
                  <a:pt x="5583597" y="3587468"/>
                </a:lnTo>
                <a:lnTo>
                  <a:pt x="5612689" y="3551952"/>
                </a:lnTo>
                <a:lnTo>
                  <a:pt x="5638084" y="3513599"/>
                </a:lnTo>
                <a:lnTo>
                  <a:pt x="5659498" y="3472694"/>
                </a:lnTo>
                <a:lnTo>
                  <a:pt x="5676647" y="3429519"/>
                </a:lnTo>
                <a:lnTo>
                  <a:pt x="5689249" y="3384356"/>
                </a:lnTo>
                <a:lnTo>
                  <a:pt x="5697017" y="3337489"/>
                </a:lnTo>
                <a:lnTo>
                  <a:pt x="5699670" y="3289200"/>
                </a:lnTo>
                <a:lnTo>
                  <a:pt x="5699670" y="485167"/>
                </a:lnTo>
                <a:lnTo>
                  <a:pt x="5697017" y="436879"/>
                </a:lnTo>
                <a:lnTo>
                  <a:pt x="5689249" y="390012"/>
                </a:lnTo>
                <a:lnTo>
                  <a:pt x="5676647" y="344849"/>
                </a:lnTo>
                <a:lnTo>
                  <a:pt x="5659498" y="301673"/>
                </a:lnTo>
                <a:lnTo>
                  <a:pt x="5638084" y="260768"/>
                </a:lnTo>
                <a:lnTo>
                  <a:pt x="5612689" y="222416"/>
                </a:lnTo>
                <a:lnTo>
                  <a:pt x="5583597" y="186900"/>
                </a:lnTo>
                <a:lnTo>
                  <a:pt x="5551092" y="154502"/>
                </a:lnTo>
                <a:lnTo>
                  <a:pt x="5515458" y="125507"/>
                </a:lnTo>
                <a:lnTo>
                  <a:pt x="5476978" y="100196"/>
                </a:lnTo>
                <a:lnTo>
                  <a:pt x="5435937" y="78852"/>
                </a:lnTo>
                <a:lnTo>
                  <a:pt x="5392618" y="61759"/>
                </a:lnTo>
                <a:lnTo>
                  <a:pt x="5347305" y="49200"/>
                </a:lnTo>
                <a:lnTo>
                  <a:pt x="5300283" y="41457"/>
                </a:lnTo>
                <a:lnTo>
                  <a:pt x="5251834" y="38813"/>
                </a:lnTo>
                <a:lnTo>
                  <a:pt x="5441211" y="38813"/>
                </a:lnTo>
                <a:lnTo>
                  <a:pt x="5491816" y="63556"/>
                </a:lnTo>
                <a:lnTo>
                  <a:pt x="5532779" y="89705"/>
                </a:lnTo>
                <a:lnTo>
                  <a:pt x="5570799" y="119626"/>
                </a:lnTo>
                <a:lnTo>
                  <a:pt x="5605617" y="153018"/>
                </a:lnTo>
                <a:lnTo>
                  <a:pt x="5636977" y="189576"/>
                </a:lnTo>
                <a:lnTo>
                  <a:pt x="5664622" y="228999"/>
                </a:lnTo>
                <a:lnTo>
                  <a:pt x="5702069" y="260582"/>
                </a:lnTo>
                <a:lnTo>
                  <a:pt x="5736310" y="295647"/>
                </a:lnTo>
                <a:lnTo>
                  <a:pt x="5760684" y="326032"/>
                </a:lnTo>
                <a:lnTo>
                  <a:pt x="5715247" y="326032"/>
                </a:lnTo>
                <a:lnTo>
                  <a:pt x="5726078" y="364542"/>
                </a:lnTo>
                <a:lnTo>
                  <a:pt x="5734718" y="404144"/>
                </a:lnTo>
                <a:lnTo>
                  <a:pt x="5740438" y="444474"/>
                </a:lnTo>
                <a:lnTo>
                  <a:pt x="5742507" y="485167"/>
                </a:lnTo>
                <a:lnTo>
                  <a:pt x="5742507" y="3289200"/>
                </a:lnTo>
                <a:lnTo>
                  <a:pt x="5740277" y="3335904"/>
                </a:lnTo>
                <a:lnTo>
                  <a:pt x="5733724" y="3381356"/>
                </a:lnTo>
                <a:lnTo>
                  <a:pt x="5723053" y="3425352"/>
                </a:lnTo>
                <a:lnTo>
                  <a:pt x="5708468" y="3467690"/>
                </a:lnTo>
                <a:lnTo>
                  <a:pt x="5690173" y="3508165"/>
                </a:lnTo>
                <a:lnTo>
                  <a:pt x="5668373" y="3546573"/>
                </a:lnTo>
                <a:lnTo>
                  <a:pt x="5643273" y="3582711"/>
                </a:lnTo>
                <a:lnTo>
                  <a:pt x="5615076" y="3616374"/>
                </a:lnTo>
                <a:lnTo>
                  <a:pt x="5583988" y="3647359"/>
                </a:lnTo>
                <a:lnTo>
                  <a:pt x="5550213" y="3675462"/>
                </a:lnTo>
                <a:lnTo>
                  <a:pt x="5513955" y="3700480"/>
                </a:lnTo>
                <a:lnTo>
                  <a:pt x="5475420" y="3722207"/>
                </a:lnTo>
                <a:lnTo>
                  <a:pt x="5445694" y="3735555"/>
                </a:lnTo>
                <a:close/>
              </a:path>
              <a:path w="5859780" h="3906520">
                <a:moveTo>
                  <a:pt x="5562521" y="3867520"/>
                </a:moveTo>
                <a:lnTo>
                  <a:pt x="5372555" y="3867520"/>
                </a:lnTo>
                <a:lnTo>
                  <a:pt x="5421054" y="3864876"/>
                </a:lnTo>
                <a:lnTo>
                  <a:pt x="5468216" y="3857133"/>
                </a:lnTo>
                <a:lnTo>
                  <a:pt x="5513744" y="3844574"/>
                </a:lnTo>
                <a:lnTo>
                  <a:pt x="5557341" y="3827481"/>
                </a:lnTo>
                <a:lnTo>
                  <a:pt x="5598709" y="3806138"/>
                </a:lnTo>
                <a:lnTo>
                  <a:pt x="5637550" y="3780827"/>
                </a:lnTo>
                <a:lnTo>
                  <a:pt x="5673566" y="3751831"/>
                </a:lnTo>
                <a:lnTo>
                  <a:pt x="5706460" y="3719434"/>
                </a:lnTo>
                <a:lnTo>
                  <a:pt x="5735934" y="3683917"/>
                </a:lnTo>
                <a:lnTo>
                  <a:pt x="5761690" y="3645565"/>
                </a:lnTo>
                <a:lnTo>
                  <a:pt x="5783431" y="3604660"/>
                </a:lnTo>
                <a:lnTo>
                  <a:pt x="5800858" y="3561484"/>
                </a:lnTo>
                <a:lnTo>
                  <a:pt x="5813675" y="3516322"/>
                </a:lnTo>
                <a:lnTo>
                  <a:pt x="5821584" y="3469455"/>
                </a:lnTo>
                <a:lnTo>
                  <a:pt x="5824286" y="3421166"/>
                </a:lnTo>
                <a:lnTo>
                  <a:pt x="5824286" y="617133"/>
                </a:lnTo>
                <a:lnTo>
                  <a:pt x="5820806" y="561878"/>
                </a:lnTo>
                <a:lnTo>
                  <a:pt x="5810728" y="508886"/>
                </a:lnTo>
                <a:lnTo>
                  <a:pt x="5794592" y="458483"/>
                </a:lnTo>
                <a:lnTo>
                  <a:pt x="5772940" y="410990"/>
                </a:lnTo>
                <a:lnTo>
                  <a:pt x="5746311" y="366732"/>
                </a:lnTo>
                <a:lnTo>
                  <a:pt x="5715247" y="326032"/>
                </a:lnTo>
                <a:lnTo>
                  <a:pt x="5760684" y="326032"/>
                </a:lnTo>
                <a:lnTo>
                  <a:pt x="5793896" y="375201"/>
                </a:lnTo>
                <a:lnTo>
                  <a:pt x="5816599" y="419179"/>
                </a:lnTo>
                <a:lnTo>
                  <a:pt x="5834815" y="465617"/>
                </a:lnTo>
                <a:lnTo>
                  <a:pt x="5848223" y="514259"/>
                </a:lnTo>
                <a:lnTo>
                  <a:pt x="5856503" y="564849"/>
                </a:lnTo>
                <a:lnTo>
                  <a:pt x="5859334" y="617133"/>
                </a:lnTo>
                <a:lnTo>
                  <a:pt x="5859334" y="3421166"/>
                </a:lnTo>
                <a:lnTo>
                  <a:pt x="5857104" y="3467869"/>
                </a:lnTo>
                <a:lnTo>
                  <a:pt x="5850551" y="3513321"/>
                </a:lnTo>
                <a:lnTo>
                  <a:pt x="5839880" y="3557318"/>
                </a:lnTo>
                <a:lnTo>
                  <a:pt x="5825295" y="3599656"/>
                </a:lnTo>
                <a:lnTo>
                  <a:pt x="5807000" y="3640130"/>
                </a:lnTo>
                <a:lnTo>
                  <a:pt x="5785200" y="3678539"/>
                </a:lnTo>
                <a:lnTo>
                  <a:pt x="5760099" y="3714676"/>
                </a:lnTo>
                <a:lnTo>
                  <a:pt x="5731903" y="3748339"/>
                </a:lnTo>
                <a:lnTo>
                  <a:pt x="5700815" y="3779325"/>
                </a:lnTo>
                <a:lnTo>
                  <a:pt x="5667040" y="3807428"/>
                </a:lnTo>
                <a:lnTo>
                  <a:pt x="5630782" y="3832445"/>
                </a:lnTo>
                <a:lnTo>
                  <a:pt x="5592246" y="3854173"/>
                </a:lnTo>
                <a:lnTo>
                  <a:pt x="5562521" y="3867520"/>
                </a:lnTo>
                <a:close/>
              </a:path>
              <a:path w="5859780" h="3906520">
                <a:moveTo>
                  <a:pt x="5255728" y="3774368"/>
                </a:moveTo>
                <a:lnTo>
                  <a:pt x="490673" y="3774368"/>
                </a:lnTo>
                <a:lnTo>
                  <a:pt x="436579" y="3771518"/>
                </a:lnTo>
                <a:lnTo>
                  <a:pt x="385041" y="3763209"/>
                </a:lnTo>
                <a:lnTo>
                  <a:pt x="335694" y="3749807"/>
                </a:lnTo>
                <a:lnTo>
                  <a:pt x="288173" y="3731673"/>
                </a:lnTo>
                <a:lnTo>
                  <a:pt x="430387" y="3731673"/>
                </a:lnTo>
                <a:lnTo>
                  <a:pt x="438329" y="3732959"/>
                </a:lnTo>
                <a:lnTo>
                  <a:pt x="486778" y="3735555"/>
                </a:lnTo>
                <a:lnTo>
                  <a:pt x="5445694" y="3735555"/>
                </a:lnTo>
                <a:lnTo>
                  <a:pt x="5434810" y="3740442"/>
                </a:lnTo>
                <a:lnTo>
                  <a:pt x="5392332" y="3754979"/>
                </a:lnTo>
                <a:lnTo>
                  <a:pt x="5348189" y="3765615"/>
                </a:lnTo>
                <a:lnTo>
                  <a:pt x="5302587" y="3772146"/>
                </a:lnTo>
                <a:lnTo>
                  <a:pt x="5255728" y="3774368"/>
                </a:lnTo>
                <a:close/>
              </a:path>
            </a:pathLst>
          </a:custGeom>
          <a:solidFill>
            <a:srgbClr val="7782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577023" y="6662154"/>
            <a:ext cx="5286375" cy="3474085"/>
          </a:xfrm>
          <a:custGeom>
            <a:avLst/>
            <a:gdLst/>
            <a:ahLst/>
            <a:cxnLst/>
            <a:rect l="l" t="t" r="r" b="b"/>
            <a:pathLst>
              <a:path w="5286375" h="3474084">
                <a:moveTo>
                  <a:pt x="5093349" y="3371217"/>
                </a:moveTo>
                <a:lnTo>
                  <a:pt x="4666605" y="3371217"/>
                </a:lnTo>
                <a:lnTo>
                  <a:pt x="4711989" y="3369033"/>
                </a:lnTo>
                <a:lnTo>
                  <a:pt x="4756811" y="3362606"/>
                </a:lnTo>
                <a:lnTo>
                  <a:pt x="4800823" y="3352126"/>
                </a:lnTo>
                <a:lnTo>
                  <a:pt x="4843780" y="3337781"/>
                </a:lnTo>
                <a:lnTo>
                  <a:pt x="4885436" y="3319761"/>
                </a:lnTo>
                <a:lnTo>
                  <a:pt x="4925545" y="3298255"/>
                </a:lnTo>
                <a:lnTo>
                  <a:pt x="4963859" y="3273451"/>
                </a:lnTo>
                <a:lnTo>
                  <a:pt x="5000134" y="3245539"/>
                </a:lnTo>
                <a:lnTo>
                  <a:pt x="5034122" y="3214708"/>
                </a:lnTo>
                <a:lnTo>
                  <a:pt x="5065578" y="3181146"/>
                </a:lnTo>
                <a:lnTo>
                  <a:pt x="5094255" y="3145044"/>
                </a:lnTo>
                <a:lnTo>
                  <a:pt x="5119907" y="3106590"/>
                </a:lnTo>
                <a:lnTo>
                  <a:pt x="5142289" y="3065972"/>
                </a:lnTo>
                <a:lnTo>
                  <a:pt x="5161153" y="3023381"/>
                </a:lnTo>
                <a:lnTo>
                  <a:pt x="5176253" y="2979004"/>
                </a:lnTo>
                <a:lnTo>
                  <a:pt x="5187344" y="2933032"/>
                </a:lnTo>
                <a:lnTo>
                  <a:pt x="5194180" y="2885653"/>
                </a:lnTo>
                <a:lnTo>
                  <a:pt x="5196513" y="2837056"/>
                </a:lnTo>
                <a:lnTo>
                  <a:pt x="5196513" y="175204"/>
                </a:lnTo>
                <a:lnTo>
                  <a:pt x="5194843" y="130402"/>
                </a:lnTo>
                <a:lnTo>
                  <a:pt x="5189568" y="85999"/>
                </a:lnTo>
                <a:lnTo>
                  <a:pt x="5180287" y="42399"/>
                </a:lnTo>
                <a:lnTo>
                  <a:pt x="5166599" y="0"/>
                </a:lnTo>
                <a:lnTo>
                  <a:pt x="5196102" y="38160"/>
                </a:lnTo>
                <a:lnTo>
                  <a:pt x="5222091" y="79236"/>
                </a:lnTo>
                <a:lnTo>
                  <a:pt x="5244194" y="123003"/>
                </a:lnTo>
                <a:lnTo>
                  <a:pt x="5262035" y="169237"/>
                </a:lnTo>
                <a:lnTo>
                  <a:pt x="5275242" y="217713"/>
                </a:lnTo>
                <a:lnTo>
                  <a:pt x="5283440" y="268208"/>
                </a:lnTo>
                <a:lnTo>
                  <a:pt x="5286255" y="320496"/>
                </a:lnTo>
                <a:lnTo>
                  <a:pt x="5286255" y="2982348"/>
                </a:lnTo>
                <a:lnTo>
                  <a:pt x="5283984" y="3029333"/>
                </a:lnTo>
                <a:lnTo>
                  <a:pt x="5277314" y="3075128"/>
                </a:lnTo>
                <a:lnTo>
                  <a:pt x="5266457" y="3119520"/>
                </a:lnTo>
                <a:lnTo>
                  <a:pt x="5251629" y="3162294"/>
                </a:lnTo>
                <a:lnTo>
                  <a:pt x="5233044" y="3203236"/>
                </a:lnTo>
                <a:lnTo>
                  <a:pt x="5210915" y="3242132"/>
                </a:lnTo>
                <a:lnTo>
                  <a:pt x="5185456" y="3278769"/>
                </a:lnTo>
                <a:lnTo>
                  <a:pt x="5156881" y="3312931"/>
                </a:lnTo>
                <a:lnTo>
                  <a:pt x="5125405" y="3344407"/>
                </a:lnTo>
                <a:lnTo>
                  <a:pt x="5093349" y="3371217"/>
                </a:lnTo>
                <a:close/>
              </a:path>
              <a:path w="5286375" h="3474084">
                <a:moveTo>
                  <a:pt x="4794809" y="3473776"/>
                </a:moveTo>
                <a:lnTo>
                  <a:pt x="350422" y="3473776"/>
                </a:lnTo>
                <a:lnTo>
                  <a:pt x="299784" y="3471205"/>
                </a:lnTo>
                <a:lnTo>
                  <a:pt x="250597" y="3463627"/>
                </a:lnTo>
                <a:lnTo>
                  <a:pt x="203113" y="3451241"/>
                </a:lnTo>
                <a:lnTo>
                  <a:pt x="157583" y="3434248"/>
                </a:lnTo>
                <a:lnTo>
                  <a:pt x="114256" y="3412848"/>
                </a:lnTo>
                <a:lnTo>
                  <a:pt x="73383" y="3387242"/>
                </a:lnTo>
                <a:lnTo>
                  <a:pt x="35214" y="3357629"/>
                </a:lnTo>
                <a:lnTo>
                  <a:pt x="0" y="3324211"/>
                </a:lnTo>
                <a:lnTo>
                  <a:pt x="41982" y="3340586"/>
                </a:lnTo>
                <a:lnTo>
                  <a:pt x="85605" y="3353680"/>
                </a:lnTo>
                <a:lnTo>
                  <a:pt x="130459" y="3363286"/>
                </a:lnTo>
                <a:lnTo>
                  <a:pt x="176134" y="3369200"/>
                </a:lnTo>
                <a:lnTo>
                  <a:pt x="222219" y="3371217"/>
                </a:lnTo>
                <a:lnTo>
                  <a:pt x="5093349" y="3371217"/>
                </a:lnTo>
                <a:lnTo>
                  <a:pt x="5091241" y="3372980"/>
                </a:lnTo>
                <a:lnTo>
                  <a:pt x="5054603" y="3398438"/>
                </a:lnTo>
                <a:lnTo>
                  <a:pt x="5015705" y="3420567"/>
                </a:lnTo>
                <a:lnTo>
                  <a:pt x="4974762" y="3439151"/>
                </a:lnTo>
                <a:lnTo>
                  <a:pt x="4931986" y="3453979"/>
                </a:lnTo>
                <a:lnTo>
                  <a:pt x="4887593" y="3464835"/>
                </a:lnTo>
                <a:lnTo>
                  <a:pt x="4841796" y="3471505"/>
                </a:lnTo>
                <a:lnTo>
                  <a:pt x="4794809" y="3473776"/>
                </a:lnTo>
                <a:close/>
              </a:path>
            </a:pathLst>
          </a:custGeom>
          <a:solidFill>
            <a:srgbClr val="AB33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07795" y="6345931"/>
            <a:ext cx="5419090" cy="3644900"/>
          </a:xfrm>
          <a:custGeom>
            <a:avLst/>
            <a:gdLst/>
            <a:ahLst/>
            <a:cxnLst/>
            <a:rect l="l" t="t" r="r" b="b"/>
            <a:pathLst>
              <a:path w="5419090" h="3644900">
                <a:moveTo>
                  <a:pt x="4927286" y="3644708"/>
                </a:moveTo>
                <a:lnTo>
                  <a:pt x="491446" y="3644708"/>
                </a:lnTo>
                <a:lnTo>
                  <a:pt x="444459" y="3642478"/>
                </a:lnTo>
                <a:lnTo>
                  <a:pt x="398662" y="3635923"/>
                </a:lnTo>
                <a:lnTo>
                  <a:pt x="354269" y="3625239"/>
                </a:lnTo>
                <a:lnTo>
                  <a:pt x="311493" y="3610626"/>
                </a:lnTo>
                <a:lnTo>
                  <a:pt x="270550" y="3592281"/>
                </a:lnTo>
                <a:lnTo>
                  <a:pt x="231652" y="3570403"/>
                </a:lnTo>
                <a:lnTo>
                  <a:pt x="195014" y="3545190"/>
                </a:lnTo>
                <a:lnTo>
                  <a:pt x="160850" y="3516841"/>
                </a:lnTo>
                <a:lnTo>
                  <a:pt x="129374" y="3485554"/>
                </a:lnTo>
                <a:lnTo>
                  <a:pt x="100799" y="3451527"/>
                </a:lnTo>
                <a:lnTo>
                  <a:pt x="75340" y="3414958"/>
                </a:lnTo>
                <a:lnTo>
                  <a:pt x="53211" y="3376046"/>
                </a:lnTo>
                <a:lnTo>
                  <a:pt x="34625" y="3334989"/>
                </a:lnTo>
                <a:lnTo>
                  <a:pt x="19798" y="3291986"/>
                </a:lnTo>
                <a:lnTo>
                  <a:pt x="8941" y="3247234"/>
                </a:lnTo>
                <a:lnTo>
                  <a:pt x="2271" y="3200932"/>
                </a:lnTo>
                <a:lnTo>
                  <a:pt x="0" y="3153279"/>
                </a:lnTo>
                <a:lnTo>
                  <a:pt x="0" y="491428"/>
                </a:lnTo>
                <a:lnTo>
                  <a:pt x="2271" y="444443"/>
                </a:lnTo>
                <a:lnTo>
                  <a:pt x="8941" y="398647"/>
                </a:lnTo>
                <a:lnTo>
                  <a:pt x="19798" y="354256"/>
                </a:lnTo>
                <a:lnTo>
                  <a:pt x="34625" y="311482"/>
                </a:lnTo>
                <a:lnTo>
                  <a:pt x="53211" y="270540"/>
                </a:lnTo>
                <a:lnTo>
                  <a:pt x="75340" y="231644"/>
                </a:lnTo>
                <a:lnTo>
                  <a:pt x="100799" y="195007"/>
                </a:lnTo>
                <a:lnTo>
                  <a:pt x="129374" y="160844"/>
                </a:lnTo>
                <a:lnTo>
                  <a:pt x="160850" y="129369"/>
                </a:lnTo>
                <a:lnTo>
                  <a:pt x="195014" y="100795"/>
                </a:lnTo>
                <a:lnTo>
                  <a:pt x="231652" y="75337"/>
                </a:lnTo>
                <a:lnTo>
                  <a:pt x="270550" y="53209"/>
                </a:lnTo>
                <a:lnTo>
                  <a:pt x="311493" y="34624"/>
                </a:lnTo>
                <a:lnTo>
                  <a:pt x="354269" y="19797"/>
                </a:lnTo>
                <a:lnTo>
                  <a:pt x="398662" y="8941"/>
                </a:lnTo>
                <a:lnTo>
                  <a:pt x="444459" y="2271"/>
                </a:lnTo>
                <a:lnTo>
                  <a:pt x="491446" y="0"/>
                </a:lnTo>
                <a:lnTo>
                  <a:pt x="4927286" y="0"/>
                </a:lnTo>
                <a:lnTo>
                  <a:pt x="4974273" y="2271"/>
                </a:lnTo>
                <a:lnTo>
                  <a:pt x="5020070" y="8941"/>
                </a:lnTo>
                <a:lnTo>
                  <a:pt x="5064463" y="19797"/>
                </a:lnTo>
                <a:lnTo>
                  <a:pt x="5107239" y="34624"/>
                </a:lnTo>
                <a:lnTo>
                  <a:pt x="5148182" y="53209"/>
                </a:lnTo>
                <a:lnTo>
                  <a:pt x="5187080" y="75337"/>
                </a:lnTo>
                <a:lnTo>
                  <a:pt x="5223718" y="100795"/>
                </a:lnTo>
                <a:lnTo>
                  <a:pt x="5257882" y="129369"/>
                </a:lnTo>
                <a:lnTo>
                  <a:pt x="5289358" y="160844"/>
                </a:lnTo>
                <a:lnTo>
                  <a:pt x="5317933" y="195007"/>
                </a:lnTo>
                <a:lnTo>
                  <a:pt x="5343392" y="231644"/>
                </a:lnTo>
                <a:lnTo>
                  <a:pt x="5365521" y="270540"/>
                </a:lnTo>
                <a:lnTo>
                  <a:pt x="5384106" y="311482"/>
                </a:lnTo>
                <a:lnTo>
                  <a:pt x="5398934" y="354256"/>
                </a:lnTo>
                <a:lnTo>
                  <a:pt x="5409791" y="398647"/>
                </a:lnTo>
                <a:lnTo>
                  <a:pt x="5416461" y="444443"/>
                </a:lnTo>
                <a:lnTo>
                  <a:pt x="5418732" y="491428"/>
                </a:lnTo>
                <a:lnTo>
                  <a:pt x="5418732" y="3153279"/>
                </a:lnTo>
                <a:lnTo>
                  <a:pt x="5416461" y="3200265"/>
                </a:lnTo>
                <a:lnTo>
                  <a:pt x="5409791" y="3246060"/>
                </a:lnTo>
                <a:lnTo>
                  <a:pt x="5398934" y="3290452"/>
                </a:lnTo>
                <a:lnTo>
                  <a:pt x="5384106" y="3333225"/>
                </a:lnTo>
                <a:lnTo>
                  <a:pt x="5365521" y="3374167"/>
                </a:lnTo>
                <a:lnTo>
                  <a:pt x="5343392" y="3413064"/>
                </a:lnTo>
                <a:lnTo>
                  <a:pt x="5317933" y="3449700"/>
                </a:lnTo>
                <a:lnTo>
                  <a:pt x="5289358" y="3483863"/>
                </a:lnTo>
                <a:lnTo>
                  <a:pt x="5257882" y="3515338"/>
                </a:lnTo>
                <a:lnTo>
                  <a:pt x="5223718" y="3543912"/>
                </a:lnTo>
                <a:lnTo>
                  <a:pt x="5187080" y="3569370"/>
                </a:lnTo>
                <a:lnTo>
                  <a:pt x="5148182" y="3591498"/>
                </a:lnTo>
                <a:lnTo>
                  <a:pt x="5107239" y="3610083"/>
                </a:lnTo>
                <a:lnTo>
                  <a:pt x="5064463" y="3624910"/>
                </a:lnTo>
                <a:lnTo>
                  <a:pt x="5020070" y="3635766"/>
                </a:lnTo>
                <a:lnTo>
                  <a:pt x="4974273" y="3642437"/>
                </a:lnTo>
                <a:lnTo>
                  <a:pt x="4927286" y="3644708"/>
                </a:lnTo>
                <a:close/>
              </a:path>
            </a:pathLst>
          </a:custGeom>
          <a:solidFill>
            <a:srgbClr val="E68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265061" y="6303198"/>
            <a:ext cx="5636895" cy="3876040"/>
          </a:xfrm>
          <a:custGeom>
            <a:avLst/>
            <a:gdLst/>
            <a:ahLst/>
            <a:cxnLst/>
            <a:rect l="l" t="t" r="r" b="b"/>
            <a:pathLst>
              <a:path w="5636895" h="3876040">
                <a:moveTo>
                  <a:pt x="5102497" y="3875465"/>
                </a:moveTo>
                <a:lnTo>
                  <a:pt x="666657" y="3875465"/>
                </a:lnTo>
                <a:lnTo>
                  <a:pt x="614882" y="3872964"/>
                </a:lnTo>
                <a:lnTo>
                  <a:pt x="564589" y="3865628"/>
                </a:lnTo>
                <a:lnTo>
                  <a:pt x="515992" y="3853707"/>
                </a:lnTo>
                <a:lnTo>
                  <a:pt x="469302" y="3837452"/>
                </a:lnTo>
                <a:lnTo>
                  <a:pt x="424731" y="3817113"/>
                </a:lnTo>
                <a:lnTo>
                  <a:pt x="382491" y="3792940"/>
                </a:lnTo>
                <a:lnTo>
                  <a:pt x="342794" y="3765185"/>
                </a:lnTo>
                <a:lnTo>
                  <a:pt x="305851" y="3734097"/>
                </a:lnTo>
                <a:lnTo>
                  <a:pt x="271876" y="3699927"/>
                </a:lnTo>
                <a:lnTo>
                  <a:pt x="241079" y="3662924"/>
                </a:lnTo>
                <a:lnTo>
                  <a:pt x="213672" y="3623341"/>
                </a:lnTo>
                <a:lnTo>
                  <a:pt x="176536" y="3592223"/>
                </a:lnTo>
                <a:lnTo>
                  <a:pt x="142220" y="3557977"/>
                </a:lnTo>
                <a:lnTo>
                  <a:pt x="110981" y="3520808"/>
                </a:lnTo>
                <a:lnTo>
                  <a:pt x="83075" y="3480921"/>
                </a:lnTo>
                <a:lnTo>
                  <a:pt x="58759" y="3438522"/>
                </a:lnTo>
                <a:lnTo>
                  <a:pt x="38290" y="3393814"/>
                </a:lnTo>
                <a:lnTo>
                  <a:pt x="21922" y="3347005"/>
                </a:lnTo>
                <a:lnTo>
                  <a:pt x="9914" y="3298298"/>
                </a:lnTo>
                <a:lnTo>
                  <a:pt x="2521" y="3247898"/>
                </a:lnTo>
                <a:lnTo>
                  <a:pt x="0" y="3196012"/>
                </a:lnTo>
                <a:lnTo>
                  <a:pt x="0" y="534161"/>
                </a:lnTo>
                <a:lnTo>
                  <a:pt x="2184" y="485564"/>
                </a:lnTo>
                <a:lnTo>
                  <a:pt x="8611" y="438185"/>
                </a:lnTo>
                <a:lnTo>
                  <a:pt x="19092" y="392212"/>
                </a:lnTo>
                <a:lnTo>
                  <a:pt x="33437" y="347836"/>
                </a:lnTo>
                <a:lnTo>
                  <a:pt x="51457" y="305245"/>
                </a:lnTo>
                <a:lnTo>
                  <a:pt x="72965" y="264627"/>
                </a:lnTo>
                <a:lnTo>
                  <a:pt x="97769" y="226173"/>
                </a:lnTo>
                <a:lnTo>
                  <a:pt x="125682" y="190070"/>
                </a:lnTo>
                <a:lnTo>
                  <a:pt x="156515" y="156509"/>
                </a:lnTo>
                <a:lnTo>
                  <a:pt x="190077" y="125678"/>
                </a:lnTo>
                <a:lnTo>
                  <a:pt x="226181" y="97766"/>
                </a:lnTo>
                <a:lnTo>
                  <a:pt x="264637" y="72962"/>
                </a:lnTo>
                <a:lnTo>
                  <a:pt x="305256" y="51456"/>
                </a:lnTo>
                <a:lnTo>
                  <a:pt x="347849" y="33436"/>
                </a:lnTo>
                <a:lnTo>
                  <a:pt x="392227" y="19091"/>
                </a:lnTo>
                <a:lnTo>
                  <a:pt x="438201" y="8611"/>
                </a:lnTo>
                <a:lnTo>
                  <a:pt x="485582" y="2184"/>
                </a:lnTo>
                <a:lnTo>
                  <a:pt x="534181" y="0"/>
                </a:lnTo>
                <a:lnTo>
                  <a:pt x="4970020" y="0"/>
                </a:lnTo>
                <a:lnTo>
                  <a:pt x="5021796" y="2501"/>
                </a:lnTo>
                <a:lnTo>
                  <a:pt x="5072089" y="9837"/>
                </a:lnTo>
                <a:lnTo>
                  <a:pt x="5120686" y="21758"/>
                </a:lnTo>
                <a:lnTo>
                  <a:pt x="5167376" y="38013"/>
                </a:lnTo>
                <a:lnTo>
                  <a:pt x="5177718" y="42732"/>
                </a:lnTo>
                <a:lnTo>
                  <a:pt x="534181" y="42732"/>
                </a:lnTo>
                <a:lnTo>
                  <a:pt x="487194" y="45003"/>
                </a:lnTo>
                <a:lnTo>
                  <a:pt x="441396" y="51674"/>
                </a:lnTo>
                <a:lnTo>
                  <a:pt x="397003" y="62530"/>
                </a:lnTo>
                <a:lnTo>
                  <a:pt x="354228" y="77357"/>
                </a:lnTo>
                <a:lnTo>
                  <a:pt x="313284" y="95942"/>
                </a:lnTo>
                <a:lnTo>
                  <a:pt x="274387" y="118070"/>
                </a:lnTo>
                <a:lnTo>
                  <a:pt x="237749" y="143528"/>
                </a:lnTo>
                <a:lnTo>
                  <a:pt x="203585" y="172102"/>
                </a:lnTo>
                <a:lnTo>
                  <a:pt x="172108" y="203577"/>
                </a:lnTo>
                <a:lnTo>
                  <a:pt x="143534" y="237740"/>
                </a:lnTo>
                <a:lnTo>
                  <a:pt x="118075" y="274376"/>
                </a:lnTo>
                <a:lnTo>
                  <a:pt x="95946" y="313273"/>
                </a:lnTo>
                <a:lnTo>
                  <a:pt x="77360" y="354215"/>
                </a:lnTo>
                <a:lnTo>
                  <a:pt x="62501" y="397117"/>
                </a:lnTo>
                <a:lnTo>
                  <a:pt x="51676" y="441380"/>
                </a:lnTo>
                <a:lnTo>
                  <a:pt x="45005" y="487176"/>
                </a:lnTo>
                <a:lnTo>
                  <a:pt x="42734" y="534161"/>
                </a:lnTo>
                <a:lnTo>
                  <a:pt x="42734" y="3196012"/>
                </a:lnTo>
                <a:lnTo>
                  <a:pt x="45005" y="3243665"/>
                </a:lnTo>
                <a:lnTo>
                  <a:pt x="51676" y="3289967"/>
                </a:lnTo>
                <a:lnTo>
                  <a:pt x="62532" y="3334719"/>
                </a:lnTo>
                <a:lnTo>
                  <a:pt x="77360" y="3377722"/>
                </a:lnTo>
                <a:lnTo>
                  <a:pt x="95946" y="3418779"/>
                </a:lnTo>
                <a:lnTo>
                  <a:pt x="118075" y="3457691"/>
                </a:lnTo>
                <a:lnTo>
                  <a:pt x="143534" y="3494260"/>
                </a:lnTo>
                <a:lnTo>
                  <a:pt x="172108" y="3528287"/>
                </a:lnTo>
                <a:lnTo>
                  <a:pt x="203585" y="3559574"/>
                </a:lnTo>
                <a:lnTo>
                  <a:pt x="237749" y="3587923"/>
                </a:lnTo>
                <a:lnTo>
                  <a:pt x="274387" y="3613136"/>
                </a:lnTo>
                <a:lnTo>
                  <a:pt x="313284" y="3635014"/>
                </a:lnTo>
                <a:lnTo>
                  <a:pt x="354228" y="3653359"/>
                </a:lnTo>
                <a:lnTo>
                  <a:pt x="397003" y="3667972"/>
                </a:lnTo>
                <a:lnTo>
                  <a:pt x="441396" y="3678656"/>
                </a:lnTo>
                <a:lnTo>
                  <a:pt x="472915" y="3683167"/>
                </a:lnTo>
                <a:lnTo>
                  <a:pt x="316235" y="3683167"/>
                </a:lnTo>
                <a:lnTo>
                  <a:pt x="351449" y="3716586"/>
                </a:lnTo>
                <a:lnTo>
                  <a:pt x="389618" y="3746198"/>
                </a:lnTo>
                <a:lnTo>
                  <a:pt x="430491" y="3771805"/>
                </a:lnTo>
                <a:lnTo>
                  <a:pt x="473818" y="3793205"/>
                </a:lnTo>
                <a:lnTo>
                  <a:pt x="519349" y="3810198"/>
                </a:lnTo>
                <a:lnTo>
                  <a:pt x="566832" y="3822583"/>
                </a:lnTo>
                <a:lnTo>
                  <a:pt x="616019" y="3830162"/>
                </a:lnTo>
                <a:lnTo>
                  <a:pt x="666657" y="3832733"/>
                </a:lnTo>
                <a:lnTo>
                  <a:pt x="5310803" y="3832733"/>
                </a:lnTo>
                <a:lnTo>
                  <a:pt x="5288829" y="3842029"/>
                </a:lnTo>
                <a:lnTo>
                  <a:pt x="5244451" y="3856374"/>
                </a:lnTo>
                <a:lnTo>
                  <a:pt x="5198477" y="3866854"/>
                </a:lnTo>
                <a:lnTo>
                  <a:pt x="5151096" y="3873281"/>
                </a:lnTo>
                <a:lnTo>
                  <a:pt x="5102497" y="3875465"/>
                </a:lnTo>
                <a:close/>
              </a:path>
              <a:path w="5636895" h="3876040">
                <a:moveTo>
                  <a:pt x="5182600" y="3687441"/>
                </a:moveTo>
                <a:lnTo>
                  <a:pt x="4970020" y="3687441"/>
                </a:lnTo>
                <a:lnTo>
                  <a:pt x="5017007" y="3685169"/>
                </a:lnTo>
                <a:lnTo>
                  <a:pt x="5062804" y="3678499"/>
                </a:lnTo>
                <a:lnTo>
                  <a:pt x="5107198" y="3667643"/>
                </a:lnTo>
                <a:lnTo>
                  <a:pt x="5149973" y="3652816"/>
                </a:lnTo>
                <a:lnTo>
                  <a:pt x="5190917" y="3634231"/>
                </a:lnTo>
                <a:lnTo>
                  <a:pt x="5229814" y="3612103"/>
                </a:lnTo>
                <a:lnTo>
                  <a:pt x="5266452" y="3586645"/>
                </a:lnTo>
                <a:lnTo>
                  <a:pt x="5300710" y="3557977"/>
                </a:lnTo>
                <a:lnTo>
                  <a:pt x="5332093" y="3526596"/>
                </a:lnTo>
                <a:lnTo>
                  <a:pt x="5360667" y="3492433"/>
                </a:lnTo>
                <a:lnTo>
                  <a:pt x="5386126" y="3455797"/>
                </a:lnTo>
                <a:lnTo>
                  <a:pt x="5408255" y="3416900"/>
                </a:lnTo>
                <a:lnTo>
                  <a:pt x="5426841" y="3375958"/>
                </a:lnTo>
                <a:lnTo>
                  <a:pt x="5441669" y="3333184"/>
                </a:lnTo>
                <a:lnTo>
                  <a:pt x="5452525" y="3288793"/>
                </a:lnTo>
                <a:lnTo>
                  <a:pt x="5459196" y="3242997"/>
                </a:lnTo>
                <a:lnTo>
                  <a:pt x="5461467" y="3196012"/>
                </a:lnTo>
                <a:lnTo>
                  <a:pt x="5461467" y="534161"/>
                </a:lnTo>
                <a:lnTo>
                  <a:pt x="5459196" y="487176"/>
                </a:lnTo>
                <a:lnTo>
                  <a:pt x="5452525" y="441380"/>
                </a:lnTo>
                <a:lnTo>
                  <a:pt x="5441669" y="396988"/>
                </a:lnTo>
                <a:lnTo>
                  <a:pt x="5426841" y="354215"/>
                </a:lnTo>
                <a:lnTo>
                  <a:pt x="5408255" y="313273"/>
                </a:lnTo>
                <a:lnTo>
                  <a:pt x="5386126" y="274376"/>
                </a:lnTo>
                <a:lnTo>
                  <a:pt x="5360667" y="237740"/>
                </a:lnTo>
                <a:lnTo>
                  <a:pt x="5332093" y="203577"/>
                </a:lnTo>
                <a:lnTo>
                  <a:pt x="5300616" y="172102"/>
                </a:lnTo>
                <a:lnTo>
                  <a:pt x="5266452" y="143528"/>
                </a:lnTo>
                <a:lnTo>
                  <a:pt x="5229814" y="118070"/>
                </a:lnTo>
                <a:lnTo>
                  <a:pt x="5190917" y="95942"/>
                </a:lnTo>
                <a:lnTo>
                  <a:pt x="5149973" y="77357"/>
                </a:lnTo>
                <a:lnTo>
                  <a:pt x="5107198" y="62530"/>
                </a:lnTo>
                <a:lnTo>
                  <a:pt x="5062804" y="51674"/>
                </a:lnTo>
                <a:lnTo>
                  <a:pt x="5017007" y="45003"/>
                </a:lnTo>
                <a:lnTo>
                  <a:pt x="4970020" y="42732"/>
                </a:lnTo>
                <a:lnTo>
                  <a:pt x="5177718" y="42732"/>
                </a:lnTo>
                <a:lnTo>
                  <a:pt x="5254187" y="82524"/>
                </a:lnTo>
                <a:lnTo>
                  <a:pt x="5293884" y="110280"/>
                </a:lnTo>
                <a:lnTo>
                  <a:pt x="5330826" y="141368"/>
                </a:lnTo>
                <a:lnTo>
                  <a:pt x="5364802" y="175538"/>
                </a:lnTo>
                <a:lnTo>
                  <a:pt x="5395599" y="212540"/>
                </a:lnTo>
                <a:lnTo>
                  <a:pt x="5423006" y="252124"/>
                </a:lnTo>
                <a:lnTo>
                  <a:pt x="5460142" y="283242"/>
                </a:lnTo>
                <a:lnTo>
                  <a:pt x="5494458" y="317488"/>
                </a:lnTo>
                <a:lnTo>
                  <a:pt x="5525697" y="354657"/>
                </a:lnTo>
                <a:lnTo>
                  <a:pt x="5528704" y="358956"/>
                </a:lnTo>
                <a:lnTo>
                  <a:pt x="5478560" y="358956"/>
                </a:lnTo>
                <a:lnTo>
                  <a:pt x="5490446" y="401355"/>
                </a:lnTo>
                <a:lnTo>
                  <a:pt x="5499928" y="444956"/>
                </a:lnTo>
                <a:lnTo>
                  <a:pt x="5506204" y="489358"/>
                </a:lnTo>
                <a:lnTo>
                  <a:pt x="5508474" y="534161"/>
                </a:lnTo>
                <a:lnTo>
                  <a:pt x="5508474" y="3196012"/>
                </a:lnTo>
                <a:lnTo>
                  <a:pt x="5506290" y="3244609"/>
                </a:lnTo>
                <a:lnTo>
                  <a:pt x="5499863" y="3291988"/>
                </a:lnTo>
                <a:lnTo>
                  <a:pt x="5489382" y="3337961"/>
                </a:lnTo>
                <a:lnTo>
                  <a:pt x="5475037" y="3382337"/>
                </a:lnTo>
                <a:lnTo>
                  <a:pt x="5457017" y="3424928"/>
                </a:lnTo>
                <a:lnTo>
                  <a:pt x="5435509" y="3465546"/>
                </a:lnTo>
                <a:lnTo>
                  <a:pt x="5410705" y="3504000"/>
                </a:lnTo>
                <a:lnTo>
                  <a:pt x="5382792" y="3540103"/>
                </a:lnTo>
                <a:lnTo>
                  <a:pt x="5351960" y="3573664"/>
                </a:lnTo>
                <a:lnTo>
                  <a:pt x="5318397" y="3604495"/>
                </a:lnTo>
                <a:lnTo>
                  <a:pt x="5282293" y="3632407"/>
                </a:lnTo>
                <a:lnTo>
                  <a:pt x="5243837" y="3657211"/>
                </a:lnTo>
                <a:lnTo>
                  <a:pt x="5203218" y="3678717"/>
                </a:lnTo>
                <a:lnTo>
                  <a:pt x="5182600" y="3687441"/>
                </a:lnTo>
                <a:close/>
              </a:path>
              <a:path w="5636895" h="3876040">
                <a:moveTo>
                  <a:pt x="5310803" y="3832733"/>
                </a:moveTo>
                <a:lnTo>
                  <a:pt x="5102497" y="3832733"/>
                </a:lnTo>
                <a:lnTo>
                  <a:pt x="5149527" y="3830461"/>
                </a:lnTo>
                <a:lnTo>
                  <a:pt x="5195445" y="3823791"/>
                </a:lnTo>
                <a:lnTo>
                  <a:pt x="5240027" y="3812935"/>
                </a:lnTo>
                <a:lnTo>
                  <a:pt x="5283048" y="3798108"/>
                </a:lnTo>
                <a:lnTo>
                  <a:pt x="5324285" y="3779523"/>
                </a:lnTo>
                <a:lnTo>
                  <a:pt x="5363512" y="3757395"/>
                </a:lnTo>
                <a:lnTo>
                  <a:pt x="5400506" y="3731937"/>
                </a:lnTo>
                <a:lnTo>
                  <a:pt x="5435041" y="3703363"/>
                </a:lnTo>
                <a:lnTo>
                  <a:pt x="5466894" y="3671888"/>
                </a:lnTo>
                <a:lnTo>
                  <a:pt x="5495840" y="3637725"/>
                </a:lnTo>
                <a:lnTo>
                  <a:pt x="5521655" y="3601089"/>
                </a:lnTo>
                <a:lnTo>
                  <a:pt x="5544114" y="3562192"/>
                </a:lnTo>
                <a:lnTo>
                  <a:pt x="5562993" y="3521250"/>
                </a:lnTo>
                <a:lnTo>
                  <a:pt x="5578067" y="3478476"/>
                </a:lnTo>
                <a:lnTo>
                  <a:pt x="5589112" y="3434085"/>
                </a:lnTo>
                <a:lnTo>
                  <a:pt x="5595903" y="3388289"/>
                </a:lnTo>
                <a:lnTo>
                  <a:pt x="5598217" y="3341304"/>
                </a:lnTo>
                <a:lnTo>
                  <a:pt x="5598217" y="679453"/>
                </a:lnTo>
                <a:lnTo>
                  <a:pt x="5595401" y="627164"/>
                </a:lnTo>
                <a:lnTo>
                  <a:pt x="5587203" y="576670"/>
                </a:lnTo>
                <a:lnTo>
                  <a:pt x="5573997" y="528193"/>
                </a:lnTo>
                <a:lnTo>
                  <a:pt x="5556155" y="481959"/>
                </a:lnTo>
                <a:lnTo>
                  <a:pt x="5534048" y="438185"/>
                </a:lnTo>
                <a:lnTo>
                  <a:pt x="5508063" y="397117"/>
                </a:lnTo>
                <a:lnTo>
                  <a:pt x="5478560" y="358956"/>
                </a:lnTo>
                <a:lnTo>
                  <a:pt x="5528704" y="358956"/>
                </a:lnTo>
                <a:lnTo>
                  <a:pt x="5553602" y="394544"/>
                </a:lnTo>
                <a:lnTo>
                  <a:pt x="5577918" y="436943"/>
                </a:lnTo>
                <a:lnTo>
                  <a:pt x="5598388" y="481651"/>
                </a:lnTo>
                <a:lnTo>
                  <a:pt x="5614755" y="528460"/>
                </a:lnTo>
                <a:lnTo>
                  <a:pt x="5626763" y="577167"/>
                </a:lnTo>
                <a:lnTo>
                  <a:pt x="5634157" y="627566"/>
                </a:lnTo>
                <a:lnTo>
                  <a:pt x="5636678" y="679453"/>
                </a:lnTo>
                <a:lnTo>
                  <a:pt x="5636678" y="3341304"/>
                </a:lnTo>
                <a:lnTo>
                  <a:pt x="5634494" y="3389901"/>
                </a:lnTo>
                <a:lnTo>
                  <a:pt x="5628067" y="3437280"/>
                </a:lnTo>
                <a:lnTo>
                  <a:pt x="5617586" y="3483252"/>
                </a:lnTo>
                <a:lnTo>
                  <a:pt x="5603241" y="3527629"/>
                </a:lnTo>
                <a:lnTo>
                  <a:pt x="5585220" y="3570220"/>
                </a:lnTo>
                <a:lnTo>
                  <a:pt x="5563713" y="3610838"/>
                </a:lnTo>
                <a:lnTo>
                  <a:pt x="5538908" y="3649292"/>
                </a:lnTo>
                <a:lnTo>
                  <a:pt x="5510995" y="3685395"/>
                </a:lnTo>
                <a:lnTo>
                  <a:pt x="5480163" y="3718956"/>
                </a:lnTo>
                <a:lnTo>
                  <a:pt x="5446600" y="3749787"/>
                </a:lnTo>
                <a:lnTo>
                  <a:pt x="5410497" y="3777699"/>
                </a:lnTo>
                <a:lnTo>
                  <a:pt x="5372041" y="3802503"/>
                </a:lnTo>
                <a:lnTo>
                  <a:pt x="5331422" y="3824009"/>
                </a:lnTo>
                <a:lnTo>
                  <a:pt x="5310803" y="3832733"/>
                </a:lnTo>
                <a:close/>
              </a:path>
              <a:path w="5636895" h="3876040">
                <a:moveTo>
                  <a:pt x="4974294" y="3730173"/>
                </a:moveTo>
                <a:lnTo>
                  <a:pt x="538454" y="3730173"/>
                </a:lnTo>
                <a:lnTo>
                  <a:pt x="490728" y="3728156"/>
                </a:lnTo>
                <a:lnTo>
                  <a:pt x="444848" y="3722242"/>
                </a:lnTo>
                <a:lnTo>
                  <a:pt x="400610" y="3712636"/>
                </a:lnTo>
                <a:lnTo>
                  <a:pt x="357807" y="3699543"/>
                </a:lnTo>
                <a:lnTo>
                  <a:pt x="316235" y="3683167"/>
                </a:lnTo>
                <a:lnTo>
                  <a:pt x="472915" y="3683167"/>
                </a:lnTo>
                <a:lnTo>
                  <a:pt x="487194" y="3685211"/>
                </a:lnTo>
                <a:lnTo>
                  <a:pt x="534181" y="3687441"/>
                </a:lnTo>
                <a:lnTo>
                  <a:pt x="5182600" y="3687441"/>
                </a:lnTo>
                <a:lnTo>
                  <a:pt x="5160625" y="3696737"/>
                </a:lnTo>
                <a:lnTo>
                  <a:pt x="5116247" y="3711082"/>
                </a:lnTo>
                <a:lnTo>
                  <a:pt x="5070273" y="3721562"/>
                </a:lnTo>
                <a:lnTo>
                  <a:pt x="5022892" y="3727989"/>
                </a:lnTo>
                <a:lnTo>
                  <a:pt x="4974294" y="3730173"/>
                </a:lnTo>
                <a:close/>
              </a:path>
            </a:pathLst>
          </a:custGeom>
          <a:solidFill>
            <a:srgbClr val="7782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2522564" y="6662154"/>
            <a:ext cx="5303520" cy="3387725"/>
          </a:xfrm>
          <a:custGeom>
            <a:avLst/>
            <a:gdLst/>
            <a:ahLst/>
            <a:cxnLst/>
            <a:rect l="l" t="t" r="r" b="b"/>
            <a:pathLst>
              <a:path w="5303519" h="3387725">
                <a:moveTo>
                  <a:pt x="5109717" y="3284956"/>
                </a:moveTo>
                <a:lnTo>
                  <a:pt x="4681602" y="3284956"/>
                </a:lnTo>
                <a:lnTo>
                  <a:pt x="4727132" y="3282771"/>
                </a:lnTo>
                <a:lnTo>
                  <a:pt x="4772097" y="3276345"/>
                </a:lnTo>
                <a:lnTo>
                  <a:pt x="4816251" y="3265864"/>
                </a:lnTo>
                <a:lnTo>
                  <a:pt x="4859346" y="3251520"/>
                </a:lnTo>
                <a:lnTo>
                  <a:pt x="4901136" y="3233500"/>
                </a:lnTo>
                <a:lnTo>
                  <a:pt x="4941373" y="3211993"/>
                </a:lnTo>
                <a:lnTo>
                  <a:pt x="4979811" y="3187190"/>
                </a:lnTo>
                <a:lnTo>
                  <a:pt x="5016202" y="3159278"/>
                </a:lnTo>
                <a:lnTo>
                  <a:pt x="5050299" y="3128446"/>
                </a:lnTo>
                <a:lnTo>
                  <a:pt x="5081856" y="3094885"/>
                </a:lnTo>
                <a:lnTo>
                  <a:pt x="5110626" y="3058783"/>
                </a:lnTo>
                <a:lnTo>
                  <a:pt x="5136360" y="3020328"/>
                </a:lnTo>
                <a:lnTo>
                  <a:pt x="5158814" y="2979711"/>
                </a:lnTo>
                <a:lnTo>
                  <a:pt x="5177738" y="2937119"/>
                </a:lnTo>
                <a:lnTo>
                  <a:pt x="5192888" y="2892743"/>
                </a:lnTo>
                <a:lnTo>
                  <a:pt x="5204014" y="2846770"/>
                </a:lnTo>
                <a:lnTo>
                  <a:pt x="5210871" y="2799391"/>
                </a:lnTo>
                <a:lnTo>
                  <a:pt x="5213212" y="2750794"/>
                </a:lnTo>
                <a:lnTo>
                  <a:pt x="5213212" y="175204"/>
                </a:lnTo>
                <a:lnTo>
                  <a:pt x="5211537" y="130402"/>
                </a:lnTo>
                <a:lnTo>
                  <a:pt x="5206245" y="85999"/>
                </a:lnTo>
                <a:lnTo>
                  <a:pt x="5196934" y="42399"/>
                </a:lnTo>
                <a:lnTo>
                  <a:pt x="5183202" y="0"/>
                </a:lnTo>
                <a:lnTo>
                  <a:pt x="5212800" y="38160"/>
                </a:lnTo>
                <a:lnTo>
                  <a:pt x="5238873" y="79236"/>
                </a:lnTo>
                <a:lnTo>
                  <a:pt x="5261046" y="123003"/>
                </a:lnTo>
                <a:lnTo>
                  <a:pt x="5278945" y="169237"/>
                </a:lnTo>
                <a:lnTo>
                  <a:pt x="5292194" y="217713"/>
                </a:lnTo>
                <a:lnTo>
                  <a:pt x="5300418" y="268208"/>
                </a:lnTo>
                <a:lnTo>
                  <a:pt x="5303243" y="320496"/>
                </a:lnTo>
                <a:lnTo>
                  <a:pt x="5303243" y="2896086"/>
                </a:lnTo>
                <a:lnTo>
                  <a:pt x="5300965" y="2943072"/>
                </a:lnTo>
                <a:lnTo>
                  <a:pt x="5294273" y="2988867"/>
                </a:lnTo>
                <a:lnTo>
                  <a:pt x="5283381" y="3033259"/>
                </a:lnTo>
                <a:lnTo>
                  <a:pt x="5268506" y="3076033"/>
                </a:lnTo>
                <a:lnTo>
                  <a:pt x="5249861" y="3116975"/>
                </a:lnTo>
                <a:lnTo>
                  <a:pt x="5227660" y="3155871"/>
                </a:lnTo>
                <a:lnTo>
                  <a:pt x="5202120" y="3192507"/>
                </a:lnTo>
                <a:lnTo>
                  <a:pt x="5173453" y="3226670"/>
                </a:lnTo>
                <a:lnTo>
                  <a:pt x="5141876" y="3258145"/>
                </a:lnTo>
                <a:lnTo>
                  <a:pt x="5109717" y="3284956"/>
                </a:lnTo>
                <a:close/>
              </a:path>
              <a:path w="5303519" h="3387725">
                <a:moveTo>
                  <a:pt x="4810217" y="3387515"/>
                </a:moveTo>
                <a:lnTo>
                  <a:pt x="351548" y="3387515"/>
                </a:lnTo>
                <a:lnTo>
                  <a:pt x="300747" y="3384944"/>
                </a:lnTo>
                <a:lnTo>
                  <a:pt x="251402" y="3377366"/>
                </a:lnTo>
                <a:lnTo>
                  <a:pt x="203766" y="3364980"/>
                </a:lnTo>
                <a:lnTo>
                  <a:pt x="158089" y="3347987"/>
                </a:lnTo>
                <a:lnTo>
                  <a:pt x="114623" y="3326587"/>
                </a:lnTo>
                <a:lnTo>
                  <a:pt x="73618" y="3300981"/>
                </a:lnTo>
                <a:lnTo>
                  <a:pt x="35327" y="3271368"/>
                </a:lnTo>
                <a:lnTo>
                  <a:pt x="0" y="3237950"/>
                </a:lnTo>
                <a:lnTo>
                  <a:pt x="42117" y="3254325"/>
                </a:lnTo>
                <a:lnTo>
                  <a:pt x="85880" y="3267418"/>
                </a:lnTo>
                <a:lnTo>
                  <a:pt x="130879" y="3277025"/>
                </a:lnTo>
                <a:lnTo>
                  <a:pt x="176700" y="3282939"/>
                </a:lnTo>
                <a:lnTo>
                  <a:pt x="222933" y="3284956"/>
                </a:lnTo>
                <a:lnTo>
                  <a:pt x="5109717" y="3284956"/>
                </a:lnTo>
                <a:lnTo>
                  <a:pt x="5107602" y="3286719"/>
                </a:lnTo>
                <a:lnTo>
                  <a:pt x="5070846" y="3312177"/>
                </a:lnTo>
                <a:lnTo>
                  <a:pt x="5031823" y="3334305"/>
                </a:lnTo>
                <a:lnTo>
                  <a:pt x="4990748" y="3352890"/>
                </a:lnTo>
                <a:lnTo>
                  <a:pt x="4947836" y="3367717"/>
                </a:lnTo>
                <a:lnTo>
                  <a:pt x="4903300" y="3378573"/>
                </a:lnTo>
                <a:lnTo>
                  <a:pt x="4857355" y="3385244"/>
                </a:lnTo>
                <a:lnTo>
                  <a:pt x="4810217" y="3387515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12252471" y="6345931"/>
            <a:ext cx="5436235" cy="3558540"/>
          </a:xfrm>
          <a:custGeom>
            <a:avLst/>
            <a:gdLst/>
            <a:ahLst/>
            <a:cxnLst/>
            <a:rect l="l" t="t" r="r" b="b"/>
            <a:pathLst>
              <a:path w="5436234" h="3558540">
                <a:moveTo>
                  <a:pt x="4943120" y="3558446"/>
                </a:moveTo>
                <a:lnTo>
                  <a:pt x="493025" y="3558446"/>
                </a:lnTo>
                <a:lnTo>
                  <a:pt x="445887" y="3556217"/>
                </a:lnTo>
                <a:lnTo>
                  <a:pt x="399943" y="3549661"/>
                </a:lnTo>
                <a:lnTo>
                  <a:pt x="355407" y="3538978"/>
                </a:lnTo>
                <a:lnTo>
                  <a:pt x="312494" y="3524364"/>
                </a:lnTo>
                <a:lnTo>
                  <a:pt x="271419" y="3506020"/>
                </a:lnTo>
                <a:lnTo>
                  <a:pt x="232396" y="3484142"/>
                </a:lnTo>
                <a:lnTo>
                  <a:pt x="195641" y="3458929"/>
                </a:lnTo>
                <a:lnTo>
                  <a:pt x="161367" y="3430580"/>
                </a:lnTo>
                <a:lnTo>
                  <a:pt x="129789" y="3399293"/>
                </a:lnTo>
                <a:lnTo>
                  <a:pt x="101123" y="3365265"/>
                </a:lnTo>
                <a:lnTo>
                  <a:pt x="75582" y="3328697"/>
                </a:lnTo>
                <a:lnTo>
                  <a:pt x="53382" y="3289785"/>
                </a:lnTo>
                <a:lnTo>
                  <a:pt x="34737" y="3248728"/>
                </a:lnTo>
                <a:lnTo>
                  <a:pt x="19861" y="3205725"/>
                </a:lnTo>
                <a:lnTo>
                  <a:pt x="8970" y="3160973"/>
                </a:lnTo>
                <a:lnTo>
                  <a:pt x="2278" y="3114671"/>
                </a:lnTo>
                <a:lnTo>
                  <a:pt x="0" y="3067018"/>
                </a:lnTo>
                <a:lnTo>
                  <a:pt x="0" y="491428"/>
                </a:lnTo>
                <a:lnTo>
                  <a:pt x="2278" y="444443"/>
                </a:lnTo>
                <a:lnTo>
                  <a:pt x="8970" y="398647"/>
                </a:lnTo>
                <a:lnTo>
                  <a:pt x="19861" y="354256"/>
                </a:lnTo>
                <a:lnTo>
                  <a:pt x="34737" y="311482"/>
                </a:lnTo>
                <a:lnTo>
                  <a:pt x="53382" y="270540"/>
                </a:lnTo>
                <a:lnTo>
                  <a:pt x="75582" y="231644"/>
                </a:lnTo>
                <a:lnTo>
                  <a:pt x="101123" y="195007"/>
                </a:lnTo>
                <a:lnTo>
                  <a:pt x="129789" y="160844"/>
                </a:lnTo>
                <a:lnTo>
                  <a:pt x="161367" y="129369"/>
                </a:lnTo>
                <a:lnTo>
                  <a:pt x="195641" y="100795"/>
                </a:lnTo>
                <a:lnTo>
                  <a:pt x="232396" y="75337"/>
                </a:lnTo>
                <a:lnTo>
                  <a:pt x="271419" y="53209"/>
                </a:lnTo>
                <a:lnTo>
                  <a:pt x="312494" y="34624"/>
                </a:lnTo>
                <a:lnTo>
                  <a:pt x="355407" y="19797"/>
                </a:lnTo>
                <a:lnTo>
                  <a:pt x="399943" y="8941"/>
                </a:lnTo>
                <a:lnTo>
                  <a:pt x="445887" y="2271"/>
                </a:lnTo>
                <a:lnTo>
                  <a:pt x="493025" y="0"/>
                </a:lnTo>
                <a:lnTo>
                  <a:pt x="4943120" y="0"/>
                </a:lnTo>
                <a:lnTo>
                  <a:pt x="4990258" y="2271"/>
                </a:lnTo>
                <a:lnTo>
                  <a:pt x="5036202" y="8941"/>
                </a:lnTo>
                <a:lnTo>
                  <a:pt x="5080738" y="19797"/>
                </a:lnTo>
                <a:lnTo>
                  <a:pt x="5123651" y="34624"/>
                </a:lnTo>
                <a:lnTo>
                  <a:pt x="5164726" y="53209"/>
                </a:lnTo>
                <a:lnTo>
                  <a:pt x="5203749" y="75337"/>
                </a:lnTo>
                <a:lnTo>
                  <a:pt x="5240504" y="100795"/>
                </a:lnTo>
                <a:lnTo>
                  <a:pt x="5274778" y="129369"/>
                </a:lnTo>
                <a:lnTo>
                  <a:pt x="5306356" y="160844"/>
                </a:lnTo>
                <a:lnTo>
                  <a:pt x="5335022" y="195007"/>
                </a:lnTo>
                <a:lnTo>
                  <a:pt x="5360563" y="231644"/>
                </a:lnTo>
                <a:lnTo>
                  <a:pt x="5382763" y="270540"/>
                </a:lnTo>
                <a:lnTo>
                  <a:pt x="5401409" y="311482"/>
                </a:lnTo>
                <a:lnTo>
                  <a:pt x="5416284" y="354256"/>
                </a:lnTo>
                <a:lnTo>
                  <a:pt x="5427175" y="398647"/>
                </a:lnTo>
                <a:lnTo>
                  <a:pt x="5433867" y="444443"/>
                </a:lnTo>
                <a:lnTo>
                  <a:pt x="5436146" y="491428"/>
                </a:lnTo>
                <a:lnTo>
                  <a:pt x="5436146" y="3067018"/>
                </a:lnTo>
                <a:lnTo>
                  <a:pt x="5433867" y="3114003"/>
                </a:lnTo>
                <a:lnTo>
                  <a:pt x="5427175" y="3159799"/>
                </a:lnTo>
                <a:lnTo>
                  <a:pt x="5416284" y="3204190"/>
                </a:lnTo>
                <a:lnTo>
                  <a:pt x="5401409" y="3246964"/>
                </a:lnTo>
                <a:lnTo>
                  <a:pt x="5382763" y="3287906"/>
                </a:lnTo>
                <a:lnTo>
                  <a:pt x="5360563" y="3326802"/>
                </a:lnTo>
                <a:lnTo>
                  <a:pt x="5335022" y="3363439"/>
                </a:lnTo>
                <a:lnTo>
                  <a:pt x="5306356" y="3397602"/>
                </a:lnTo>
                <a:lnTo>
                  <a:pt x="5274778" y="3429077"/>
                </a:lnTo>
                <a:lnTo>
                  <a:pt x="5240504" y="3457650"/>
                </a:lnTo>
                <a:lnTo>
                  <a:pt x="5203749" y="3483108"/>
                </a:lnTo>
                <a:lnTo>
                  <a:pt x="5164726" y="3505237"/>
                </a:lnTo>
                <a:lnTo>
                  <a:pt x="5123651" y="3523822"/>
                </a:lnTo>
                <a:lnTo>
                  <a:pt x="5080738" y="3538649"/>
                </a:lnTo>
                <a:lnTo>
                  <a:pt x="5036202" y="3549505"/>
                </a:lnTo>
                <a:lnTo>
                  <a:pt x="4990258" y="3556175"/>
                </a:lnTo>
                <a:lnTo>
                  <a:pt x="4943120" y="3558446"/>
                </a:lnTo>
                <a:close/>
              </a:path>
            </a:pathLst>
          </a:custGeom>
          <a:solidFill>
            <a:srgbClr val="1B8C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12209599" y="6303198"/>
            <a:ext cx="5655310" cy="3789679"/>
          </a:xfrm>
          <a:custGeom>
            <a:avLst/>
            <a:gdLst/>
            <a:ahLst/>
            <a:cxnLst/>
            <a:rect l="l" t="t" r="r" b="b"/>
            <a:pathLst>
              <a:path w="5655309" h="3789679">
                <a:moveTo>
                  <a:pt x="5118894" y="3789204"/>
                </a:moveTo>
                <a:lnTo>
                  <a:pt x="668800" y="3789204"/>
                </a:lnTo>
                <a:lnTo>
                  <a:pt x="616858" y="3786703"/>
                </a:lnTo>
                <a:lnTo>
                  <a:pt x="566404" y="3779367"/>
                </a:lnTo>
                <a:lnTo>
                  <a:pt x="517650" y="3767446"/>
                </a:lnTo>
                <a:lnTo>
                  <a:pt x="470810" y="3751191"/>
                </a:lnTo>
                <a:lnTo>
                  <a:pt x="426096" y="3730852"/>
                </a:lnTo>
                <a:lnTo>
                  <a:pt x="383720" y="3706679"/>
                </a:lnTo>
                <a:lnTo>
                  <a:pt x="343895" y="3678924"/>
                </a:lnTo>
                <a:lnTo>
                  <a:pt x="306834" y="3647835"/>
                </a:lnTo>
                <a:lnTo>
                  <a:pt x="272749" y="3613665"/>
                </a:lnTo>
                <a:lnTo>
                  <a:pt x="241853" y="3576663"/>
                </a:lnTo>
                <a:lnTo>
                  <a:pt x="214359" y="3537080"/>
                </a:lnTo>
                <a:lnTo>
                  <a:pt x="177103" y="3505962"/>
                </a:lnTo>
                <a:lnTo>
                  <a:pt x="142677" y="3471716"/>
                </a:lnTo>
                <a:lnTo>
                  <a:pt x="111338" y="3434547"/>
                </a:lnTo>
                <a:lnTo>
                  <a:pt x="83342" y="3394660"/>
                </a:lnTo>
                <a:lnTo>
                  <a:pt x="58948" y="3352260"/>
                </a:lnTo>
                <a:lnTo>
                  <a:pt x="38413" y="3307553"/>
                </a:lnTo>
                <a:lnTo>
                  <a:pt x="21993" y="3260743"/>
                </a:lnTo>
                <a:lnTo>
                  <a:pt x="9946" y="3212036"/>
                </a:lnTo>
                <a:lnTo>
                  <a:pt x="2529" y="3161637"/>
                </a:lnTo>
                <a:lnTo>
                  <a:pt x="0" y="3109751"/>
                </a:lnTo>
                <a:lnTo>
                  <a:pt x="0" y="534161"/>
                </a:lnTo>
                <a:lnTo>
                  <a:pt x="2191" y="485564"/>
                </a:lnTo>
                <a:lnTo>
                  <a:pt x="8639" y="438185"/>
                </a:lnTo>
                <a:lnTo>
                  <a:pt x="19153" y="392212"/>
                </a:lnTo>
                <a:lnTo>
                  <a:pt x="33544" y="347836"/>
                </a:lnTo>
                <a:lnTo>
                  <a:pt x="51623" y="305245"/>
                </a:lnTo>
                <a:lnTo>
                  <a:pt x="73199" y="264627"/>
                </a:lnTo>
                <a:lnTo>
                  <a:pt x="98083" y="226173"/>
                </a:lnTo>
                <a:lnTo>
                  <a:pt x="126086" y="190070"/>
                </a:lnTo>
                <a:lnTo>
                  <a:pt x="157018" y="156509"/>
                </a:lnTo>
                <a:lnTo>
                  <a:pt x="190688" y="125678"/>
                </a:lnTo>
                <a:lnTo>
                  <a:pt x="226908" y="97766"/>
                </a:lnTo>
                <a:lnTo>
                  <a:pt x="265487" y="72962"/>
                </a:lnTo>
                <a:lnTo>
                  <a:pt x="306237" y="51456"/>
                </a:lnTo>
                <a:lnTo>
                  <a:pt x="348967" y="33436"/>
                </a:lnTo>
                <a:lnTo>
                  <a:pt x="393487" y="19091"/>
                </a:lnTo>
                <a:lnTo>
                  <a:pt x="439609" y="8611"/>
                </a:lnTo>
                <a:lnTo>
                  <a:pt x="487142" y="2184"/>
                </a:lnTo>
                <a:lnTo>
                  <a:pt x="535897" y="0"/>
                </a:lnTo>
                <a:lnTo>
                  <a:pt x="4985992" y="0"/>
                </a:lnTo>
                <a:lnTo>
                  <a:pt x="5037934" y="2501"/>
                </a:lnTo>
                <a:lnTo>
                  <a:pt x="5088388" y="9837"/>
                </a:lnTo>
                <a:lnTo>
                  <a:pt x="5137141" y="21758"/>
                </a:lnTo>
                <a:lnTo>
                  <a:pt x="5183982" y="38013"/>
                </a:lnTo>
                <a:lnTo>
                  <a:pt x="5194357" y="42732"/>
                </a:lnTo>
                <a:lnTo>
                  <a:pt x="535897" y="42732"/>
                </a:lnTo>
                <a:lnTo>
                  <a:pt x="488759" y="45003"/>
                </a:lnTo>
                <a:lnTo>
                  <a:pt x="442815" y="51674"/>
                </a:lnTo>
                <a:lnTo>
                  <a:pt x="398279" y="62530"/>
                </a:lnTo>
                <a:lnTo>
                  <a:pt x="355366" y="77357"/>
                </a:lnTo>
                <a:lnTo>
                  <a:pt x="314291" y="95942"/>
                </a:lnTo>
                <a:lnTo>
                  <a:pt x="275268" y="118070"/>
                </a:lnTo>
                <a:lnTo>
                  <a:pt x="238513" y="143528"/>
                </a:lnTo>
                <a:lnTo>
                  <a:pt x="204239" y="172102"/>
                </a:lnTo>
                <a:lnTo>
                  <a:pt x="172661" y="203577"/>
                </a:lnTo>
                <a:lnTo>
                  <a:pt x="143995" y="237740"/>
                </a:lnTo>
                <a:lnTo>
                  <a:pt x="118454" y="274376"/>
                </a:lnTo>
                <a:lnTo>
                  <a:pt x="96254" y="313273"/>
                </a:lnTo>
                <a:lnTo>
                  <a:pt x="77609" y="354215"/>
                </a:lnTo>
                <a:lnTo>
                  <a:pt x="62702" y="397117"/>
                </a:lnTo>
                <a:lnTo>
                  <a:pt x="51842" y="441380"/>
                </a:lnTo>
                <a:lnTo>
                  <a:pt x="45150" y="487176"/>
                </a:lnTo>
                <a:lnTo>
                  <a:pt x="42871" y="534161"/>
                </a:lnTo>
                <a:lnTo>
                  <a:pt x="42871" y="3109751"/>
                </a:lnTo>
                <a:lnTo>
                  <a:pt x="45150" y="3157404"/>
                </a:lnTo>
                <a:lnTo>
                  <a:pt x="51842" y="3203706"/>
                </a:lnTo>
                <a:lnTo>
                  <a:pt x="62733" y="3248457"/>
                </a:lnTo>
                <a:lnTo>
                  <a:pt x="77609" y="3291461"/>
                </a:lnTo>
                <a:lnTo>
                  <a:pt x="96254" y="3332518"/>
                </a:lnTo>
                <a:lnTo>
                  <a:pt x="118454" y="3371430"/>
                </a:lnTo>
                <a:lnTo>
                  <a:pt x="143995" y="3407998"/>
                </a:lnTo>
                <a:lnTo>
                  <a:pt x="172661" y="3442025"/>
                </a:lnTo>
                <a:lnTo>
                  <a:pt x="204239" y="3473313"/>
                </a:lnTo>
                <a:lnTo>
                  <a:pt x="238513" y="3501662"/>
                </a:lnTo>
                <a:lnTo>
                  <a:pt x="275268" y="3526875"/>
                </a:lnTo>
                <a:lnTo>
                  <a:pt x="314291" y="3548752"/>
                </a:lnTo>
                <a:lnTo>
                  <a:pt x="355366" y="3567097"/>
                </a:lnTo>
                <a:lnTo>
                  <a:pt x="398279" y="3581711"/>
                </a:lnTo>
                <a:lnTo>
                  <a:pt x="442815" y="3592394"/>
                </a:lnTo>
                <a:lnTo>
                  <a:pt x="474435" y="3596906"/>
                </a:lnTo>
                <a:lnTo>
                  <a:pt x="317251" y="3596906"/>
                </a:lnTo>
                <a:lnTo>
                  <a:pt x="352578" y="3630325"/>
                </a:lnTo>
                <a:lnTo>
                  <a:pt x="390870" y="3659937"/>
                </a:lnTo>
                <a:lnTo>
                  <a:pt x="431874" y="3685543"/>
                </a:lnTo>
                <a:lnTo>
                  <a:pt x="475341" y="3706943"/>
                </a:lnTo>
                <a:lnTo>
                  <a:pt x="521018" y="3723936"/>
                </a:lnTo>
                <a:lnTo>
                  <a:pt x="568654" y="3736322"/>
                </a:lnTo>
                <a:lnTo>
                  <a:pt x="617998" y="3743901"/>
                </a:lnTo>
                <a:lnTo>
                  <a:pt x="668800" y="3746471"/>
                </a:lnTo>
                <a:lnTo>
                  <a:pt x="5327870" y="3746471"/>
                </a:lnTo>
                <a:lnTo>
                  <a:pt x="5305825" y="3755768"/>
                </a:lnTo>
                <a:lnTo>
                  <a:pt x="5261304" y="3770113"/>
                </a:lnTo>
                <a:lnTo>
                  <a:pt x="5215182" y="3780593"/>
                </a:lnTo>
                <a:lnTo>
                  <a:pt x="5167649" y="3787020"/>
                </a:lnTo>
                <a:lnTo>
                  <a:pt x="5118894" y="3789204"/>
                </a:lnTo>
                <a:close/>
              </a:path>
              <a:path w="5655309" h="3789679">
                <a:moveTo>
                  <a:pt x="5199255" y="3601179"/>
                </a:moveTo>
                <a:lnTo>
                  <a:pt x="4985992" y="3601179"/>
                </a:lnTo>
                <a:lnTo>
                  <a:pt x="5033130" y="3598908"/>
                </a:lnTo>
                <a:lnTo>
                  <a:pt x="5079074" y="3592238"/>
                </a:lnTo>
                <a:lnTo>
                  <a:pt x="5123610" y="3581382"/>
                </a:lnTo>
                <a:lnTo>
                  <a:pt x="5166523" y="3566555"/>
                </a:lnTo>
                <a:lnTo>
                  <a:pt x="5207598" y="3547970"/>
                </a:lnTo>
                <a:lnTo>
                  <a:pt x="5246621" y="3525841"/>
                </a:lnTo>
                <a:lnTo>
                  <a:pt x="5283376" y="3500383"/>
                </a:lnTo>
                <a:lnTo>
                  <a:pt x="5317744" y="3471716"/>
                </a:lnTo>
                <a:lnTo>
                  <a:pt x="5349228" y="3440335"/>
                </a:lnTo>
                <a:lnTo>
                  <a:pt x="5377894" y="3406172"/>
                </a:lnTo>
                <a:lnTo>
                  <a:pt x="5403435" y="3369535"/>
                </a:lnTo>
                <a:lnTo>
                  <a:pt x="5425635" y="3330639"/>
                </a:lnTo>
                <a:lnTo>
                  <a:pt x="5444280" y="3289697"/>
                </a:lnTo>
                <a:lnTo>
                  <a:pt x="5459156" y="3246923"/>
                </a:lnTo>
                <a:lnTo>
                  <a:pt x="5470047" y="3202532"/>
                </a:lnTo>
                <a:lnTo>
                  <a:pt x="5476739" y="3156736"/>
                </a:lnTo>
                <a:lnTo>
                  <a:pt x="5479018" y="3109751"/>
                </a:lnTo>
                <a:lnTo>
                  <a:pt x="5479018" y="534161"/>
                </a:lnTo>
                <a:lnTo>
                  <a:pt x="5476739" y="487176"/>
                </a:lnTo>
                <a:lnTo>
                  <a:pt x="5470047" y="441380"/>
                </a:lnTo>
                <a:lnTo>
                  <a:pt x="5459156" y="396988"/>
                </a:lnTo>
                <a:lnTo>
                  <a:pt x="5444280" y="354215"/>
                </a:lnTo>
                <a:lnTo>
                  <a:pt x="5425635" y="313273"/>
                </a:lnTo>
                <a:lnTo>
                  <a:pt x="5403435" y="274376"/>
                </a:lnTo>
                <a:lnTo>
                  <a:pt x="5377894" y="237740"/>
                </a:lnTo>
                <a:lnTo>
                  <a:pt x="5349228" y="203577"/>
                </a:lnTo>
                <a:lnTo>
                  <a:pt x="5317650" y="172102"/>
                </a:lnTo>
                <a:lnTo>
                  <a:pt x="5283376" y="143528"/>
                </a:lnTo>
                <a:lnTo>
                  <a:pt x="5246621" y="118070"/>
                </a:lnTo>
                <a:lnTo>
                  <a:pt x="5207598" y="95942"/>
                </a:lnTo>
                <a:lnTo>
                  <a:pt x="5166523" y="77357"/>
                </a:lnTo>
                <a:lnTo>
                  <a:pt x="5123610" y="62530"/>
                </a:lnTo>
                <a:lnTo>
                  <a:pt x="5079074" y="51674"/>
                </a:lnTo>
                <a:lnTo>
                  <a:pt x="5033130" y="45003"/>
                </a:lnTo>
                <a:lnTo>
                  <a:pt x="4985992" y="42732"/>
                </a:lnTo>
                <a:lnTo>
                  <a:pt x="5194357" y="42732"/>
                </a:lnTo>
                <a:lnTo>
                  <a:pt x="5271072" y="82524"/>
                </a:lnTo>
                <a:lnTo>
                  <a:pt x="5310896" y="110280"/>
                </a:lnTo>
                <a:lnTo>
                  <a:pt x="5347957" y="141368"/>
                </a:lnTo>
                <a:lnTo>
                  <a:pt x="5382042" y="175538"/>
                </a:lnTo>
                <a:lnTo>
                  <a:pt x="5412938" y="212540"/>
                </a:lnTo>
                <a:lnTo>
                  <a:pt x="5440433" y="252124"/>
                </a:lnTo>
                <a:lnTo>
                  <a:pt x="5477688" y="283242"/>
                </a:lnTo>
                <a:lnTo>
                  <a:pt x="5512114" y="317488"/>
                </a:lnTo>
                <a:lnTo>
                  <a:pt x="5543454" y="354657"/>
                </a:lnTo>
                <a:lnTo>
                  <a:pt x="5546471" y="358956"/>
                </a:lnTo>
                <a:lnTo>
                  <a:pt x="5496166" y="358956"/>
                </a:lnTo>
                <a:lnTo>
                  <a:pt x="5508090" y="401355"/>
                </a:lnTo>
                <a:lnTo>
                  <a:pt x="5517602" y="444956"/>
                </a:lnTo>
                <a:lnTo>
                  <a:pt x="5523899" y="489358"/>
                </a:lnTo>
                <a:lnTo>
                  <a:pt x="5526176" y="534161"/>
                </a:lnTo>
                <a:lnTo>
                  <a:pt x="5526176" y="3109751"/>
                </a:lnTo>
                <a:lnTo>
                  <a:pt x="5523985" y="3158348"/>
                </a:lnTo>
                <a:lnTo>
                  <a:pt x="5517537" y="3205727"/>
                </a:lnTo>
                <a:lnTo>
                  <a:pt x="5507023" y="3251699"/>
                </a:lnTo>
                <a:lnTo>
                  <a:pt x="5492632" y="3296076"/>
                </a:lnTo>
                <a:lnTo>
                  <a:pt x="5474553" y="3338667"/>
                </a:lnTo>
                <a:lnTo>
                  <a:pt x="5452977" y="3379285"/>
                </a:lnTo>
                <a:lnTo>
                  <a:pt x="5428092" y="3417739"/>
                </a:lnTo>
                <a:lnTo>
                  <a:pt x="5400090" y="3453842"/>
                </a:lnTo>
                <a:lnTo>
                  <a:pt x="5369158" y="3487403"/>
                </a:lnTo>
                <a:lnTo>
                  <a:pt x="5335488" y="3518234"/>
                </a:lnTo>
                <a:lnTo>
                  <a:pt x="5299268" y="3546146"/>
                </a:lnTo>
                <a:lnTo>
                  <a:pt x="5260689" y="3570950"/>
                </a:lnTo>
                <a:lnTo>
                  <a:pt x="5219939" y="3592456"/>
                </a:lnTo>
                <a:lnTo>
                  <a:pt x="5199255" y="3601179"/>
                </a:lnTo>
                <a:close/>
              </a:path>
              <a:path w="5655309" h="3789679">
                <a:moveTo>
                  <a:pt x="5327870" y="3746471"/>
                </a:moveTo>
                <a:lnTo>
                  <a:pt x="5118894" y="3746471"/>
                </a:lnTo>
                <a:lnTo>
                  <a:pt x="5166075" y="3744200"/>
                </a:lnTo>
                <a:lnTo>
                  <a:pt x="5212141" y="3737530"/>
                </a:lnTo>
                <a:lnTo>
                  <a:pt x="5256866" y="3726674"/>
                </a:lnTo>
                <a:lnTo>
                  <a:pt x="5300026" y="3711846"/>
                </a:lnTo>
                <a:lnTo>
                  <a:pt x="5341395" y="3693262"/>
                </a:lnTo>
                <a:lnTo>
                  <a:pt x="5380748" y="3671133"/>
                </a:lnTo>
                <a:lnTo>
                  <a:pt x="5417861" y="3645675"/>
                </a:lnTo>
                <a:lnTo>
                  <a:pt x="5452507" y="3617102"/>
                </a:lnTo>
                <a:lnTo>
                  <a:pt x="5484463" y="3585627"/>
                </a:lnTo>
                <a:lnTo>
                  <a:pt x="5513502" y="3551464"/>
                </a:lnTo>
                <a:lnTo>
                  <a:pt x="5539399" y="3514827"/>
                </a:lnTo>
                <a:lnTo>
                  <a:pt x="5561930" y="3475931"/>
                </a:lnTo>
                <a:lnTo>
                  <a:pt x="5580870" y="3434989"/>
                </a:lnTo>
                <a:lnTo>
                  <a:pt x="5595992" y="3392215"/>
                </a:lnTo>
                <a:lnTo>
                  <a:pt x="5607073" y="3347824"/>
                </a:lnTo>
                <a:lnTo>
                  <a:pt x="5613886" y="3302028"/>
                </a:lnTo>
                <a:lnTo>
                  <a:pt x="5616207" y="3255043"/>
                </a:lnTo>
                <a:lnTo>
                  <a:pt x="5616207" y="679453"/>
                </a:lnTo>
                <a:lnTo>
                  <a:pt x="5613383" y="627164"/>
                </a:lnTo>
                <a:lnTo>
                  <a:pt x="5605158" y="576670"/>
                </a:lnTo>
                <a:lnTo>
                  <a:pt x="5591909" y="528193"/>
                </a:lnTo>
                <a:lnTo>
                  <a:pt x="5574010" y="481959"/>
                </a:lnTo>
                <a:lnTo>
                  <a:pt x="5551832" y="438185"/>
                </a:lnTo>
                <a:lnTo>
                  <a:pt x="5525764" y="397117"/>
                </a:lnTo>
                <a:lnTo>
                  <a:pt x="5496166" y="358956"/>
                </a:lnTo>
                <a:lnTo>
                  <a:pt x="5546471" y="358956"/>
                </a:lnTo>
                <a:lnTo>
                  <a:pt x="5571449" y="394544"/>
                </a:lnTo>
                <a:lnTo>
                  <a:pt x="5595843" y="436943"/>
                </a:lnTo>
                <a:lnTo>
                  <a:pt x="5616379" y="481651"/>
                </a:lnTo>
                <a:lnTo>
                  <a:pt x="5632798" y="528460"/>
                </a:lnTo>
                <a:lnTo>
                  <a:pt x="5644845" y="577167"/>
                </a:lnTo>
                <a:lnTo>
                  <a:pt x="5652262" y="627566"/>
                </a:lnTo>
                <a:lnTo>
                  <a:pt x="5654792" y="679453"/>
                </a:lnTo>
                <a:lnTo>
                  <a:pt x="5654792" y="3255043"/>
                </a:lnTo>
                <a:lnTo>
                  <a:pt x="5652600" y="3303640"/>
                </a:lnTo>
                <a:lnTo>
                  <a:pt x="5646153" y="3351019"/>
                </a:lnTo>
                <a:lnTo>
                  <a:pt x="5635638" y="3396991"/>
                </a:lnTo>
                <a:lnTo>
                  <a:pt x="5621247" y="3441368"/>
                </a:lnTo>
                <a:lnTo>
                  <a:pt x="5603168" y="3483959"/>
                </a:lnTo>
                <a:lnTo>
                  <a:pt x="5581592" y="3524577"/>
                </a:lnTo>
                <a:lnTo>
                  <a:pt x="5556708" y="3563031"/>
                </a:lnTo>
                <a:lnTo>
                  <a:pt x="5528705" y="3599134"/>
                </a:lnTo>
                <a:lnTo>
                  <a:pt x="5497774" y="3632695"/>
                </a:lnTo>
                <a:lnTo>
                  <a:pt x="5464104" y="3663526"/>
                </a:lnTo>
                <a:lnTo>
                  <a:pt x="5427884" y="3691438"/>
                </a:lnTo>
                <a:lnTo>
                  <a:pt x="5389304" y="3716242"/>
                </a:lnTo>
                <a:lnTo>
                  <a:pt x="5348555" y="3737748"/>
                </a:lnTo>
                <a:lnTo>
                  <a:pt x="5327870" y="3746471"/>
                </a:lnTo>
                <a:close/>
              </a:path>
              <a:path w="5655309" h="3789679">
                <a:moveTo>
                  <a:pt x="4990279" y="3643912"/>
                </a:moveTo>
                <a:lnTo>
                  <a:pt x="540184" y="3643912"/>
                </a:lnTo>
                <a:lnTo>
                  <a:pt x="492305" y="3641895"/>
                </a:lnTo>
                <a:lnTo>
                  <a:pt x="446278" y="3635981"/>
                </a:lnTo>
                <a:lnTo>
                  <a:pt x="401897" y="3626375"/>
                </a:lnTo>
                <a:lnTo>
                  <a:pt x="358957" y="3613281"/>
                </a:lnTo>
                <a:lnTo>
                  <a:pt x="317251" y="3596906"/>
                </a:lnTo>
                <a:lnTo>
                  <a:pt x="474435" y="3596906"/>
                </a:lnTo>
                <a:lnTo>
                  <a:pt x="488759" y="3598950"/>
                </a:lnTo>
                <a:lnTo>
                  <a:pt x="535897" y="3601179"/>
                </a:lnTo>
                <a:lnTo>
                  <a:pt x="5199255" y="3601179"/>
                </a:lnTo>
                <a:lnTo>
                  <a:pt x="5177209" y="3610476"/>
                </a:lnTo>
                <a:lnTo>
                  <a:pt x="5132689" y="3624821"/>
                </a:lnTo>
                <a:lnTo>
                  <a:pt x="5086567" y="3635301"/>
                </a:lnTo>
                <a:lnTo>
                  <a:pt x="5039034" y="3641728"/>
                </a:lnTo>
                <a:lnTo>
                  <a:pt x="4990279" y="3643912"/>
                </a:lnTo>
                <a:close/>
              </a:path>
            </a:pathLst>
          </a:custGeom>
          <a:solidFill>
            <a:srgbClr val="7782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6601404" y="4029309"/>
            <a:ext cx="4929505" cy="2418715"/>
          </a:xfrm>
          <a:custGeom>
            <a:avLst/>
            <a:gdLst/>
            <a:ahLst/>
            <a:cxnLst/>
            <a:rect l="l" t="t" r="r" b="b"/>
            <a:pathLst>
              <a:path w="4929505" h="2418715">
                <a:moveTo>
                  <a:pt x="0" y="0"/>
                </a:moveTo>
                <a:lnTo>
                  <a:pt x="4929508" y="0"/>
                </a:lnTo>
                <a:lnTo>
                  <a:pt x="4929508" y="2418126"/>
                </a:lnTo>
                <a:lnTo>
                  <a:pt x="0" y="2418126"/>
                </a:lnTo>
                <a:lnTo>
                  <a:pt x="0" y="0"/>
                </a:lnTo>
                <a:close/>
              </a:path>
            </a:pathLst>
          </a:custGeom>
          <a:solidFill>
            <a:srgbClr val="8B5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theme/theme1.xml" Type="http://schemas.openxmlformats.org/officeDocument/2006/relationships/theme"/><Relationship Id="rId7" Target="../media/image1.jpeg" Type="http://schemas.openxmlformats.org/officeDocument/2006/relationships/imag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9470" y="560185"/>
            <a:ext cx="10858500" cy="1349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847" y="2681166"/>
            <a:ext cx="16432304" cy="4676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46208"/>
            <a:ext cx="4090035" cy="1240790"/>
          </a:xfrm>
          <a:custGeom>
            <a:avLst/>
            <a:gdLst/>
            <a:ahLst/>
            <a:cxnLst/>
            <a:rect l="l" t="t" r="r" b="b"/>
            <a:pathLst>
              <a:path w="4090035" h="1240790">
                <a:moveTo>
                  <a:pt x="4089698" y="1240791"/>
                </a:moveTo>
                <a:lnTo>
                  <a:pt x="0" y="1240791"/>
                </a:lnTo>
                <a:lnTo>
                  <a:pt x="0" y="605263"/>
                </a:lnTo>
                <a:lnTo>
                  <a:pt x="35736" y="577563"/>
                </a:lnTo>
                <a:lnTo>
                  <a:pt x="91507" y="536200"/>
                </a:lnTo>
                <a:lnTo>
                  <a:pt x="148268" y="496224"/>
                </a:lnTo>
                <a:lnTo>
                  <a:pt x="206002" y="457648"/>
                </a:lnTo>
                <a:lnTo>
                  <a:pt x="264656" y="420506"/>
                </a:lnTo>
                <a:lnTo>
                  <a:pt x="324213" y="384809"/>
                </a:lnTo>
                <a:lnTo>
                  <a:pt x="384619" y="350589"/>
                </a:lnTo>
                <a:lnTo>
                  <a:pt x="445856" y="317857"/>
                </a:lnTo>
                <a:lnTo>
                  <a:pt x="507868" y="286643"/>
                </a:lnTo>
                <a:lnTo>
                  <a:pt x="570637" y="256955"/>
                </a:lnTo>
                <a:lnTo>
                  <a:pt x="634107" y="228821"/>
                </a:lnTo>
                <a:lnTo>
                  <a:pt x="698257" y="202249"/>
                </a:lnTo>
                <a:lnTo>
                  <a:pt x="763030" y="177264"/>
                </a:lnTo>
                <a:lnTo>
                  <a:pt x="828407" y="153871"/>
                </a:lnTo>
                <a:lnTo>
                  <a:pt x="894328" y="132094"/>
                </a:lnTo>
                <a:lnTo>
                  <a:pt x="960774" y="111938"/>
                </a:lnTo>
                <a:lnTo>
                  <a:pt x="1027685" y="93421"/>
                </a:lnTo>
                <a:lnTo>
                  <a:pt x="1095040" y="76550"/>
                </a:lnTo>
                <a:lnTo>
                  <a:pt x="1162778" y="61338"/>
                </a:lnTo>
                <a:lnTo>
                  <a:pt x="1230879" y="47792"/>
                </a:lnTo>
                <a:lnTo>
                  <a:pt x="1299283" y="35923"/>
                </a:lnTo>
                <a:lnTo>
                  <a:pt x="1367967" y="25735"/>
                </a:lnTo>
                <a:lnTo>
                  <a:pt x="1436870" y="17236"/>
                </a:lnTo>
                <a:lnTo>
                  <a:pt x="1505972" y="10431"/>
                </a:lnTo>
                <a:lnTo>
                  <a:pt x="1575209" y="5323"/>
                </a:lnTo>
                <a:lnTo>
                  <a:pt x="1644561" y="1916"/>
                </a:lnTo>
                <a:lnTo>
                  <a:pt x="1713965" y="212"/>
                </a:lnTo>
                <a:lnTo>
                  <a:pt x="1748683" y="0"/>
                </a:lnTo>
                <a:lnTo>
                  <a:pt x="1783401" y="212"/>
                </a:lnTo>
                <a:lnTo>
                  <a:pt x="1852805" y="1916"/>
                </a:lnTo>
                <a:lnTo>
                  <a:pt x="1922158" y="5323"/>
                </a:lnTo>
                <a:lnTo>
                  <a:pt x="1991395" y="10431"/>
                </a:lnTo>
                <a:lnTo>
                  <a:pt x="2060496" y="17236"/>
                </a:lnTo>
                <a:lnTo>
                  <a:pt x="2129399" y="25735"/>
                </a:lnTo>
                <a:lnTo>
                  <a:pt x="2198083" y="35923"/>
                </a:lnTo>
                <a:lnTo>
                  <a:pt x="2266486" y="47792"/>
                </a:lnTo>
                <a:lnTo>
                  <a:pt x="2334588" y="61338"/>
                </a:lnTo>
                <a:lnTo>
                  <a:pt x="2402326" y="76550"/>
                </a:lnTo>
                <a:lnTo>
                  <a:pt x="2469681" y="93421"/>
                </a:lnTo>
                <a:lnTo>
                  <a:pt x="2536592" y="111938"/>
                </a:lnTo>
                <a:lnTo>
                  <a:pt x="2603038" y="132094"/>
                </a:lnTo>
                <a:lnTo>
                  <a:pt x="2668959" y="153871"/>
                </a:lnTo>
                <a:lnTo>
                  <a:pt x="2734336" y="177264"/>
                </a:lnTo>
                <a:lnTo>
                  <a:pt x="2799109" y="202249"/>
                </a:lnTo>
                <a:lnTo>
                  <a:pt x="2863259" y="228821"/>
                </a:lnTo>
                <a:lnTo>
                  <a:pt x="2926728" y="256955"/>
                </a:lnTo>
                <a:lnTo>
                  <a:pt x="2989497" y="286643"/>
                </a:lnTo>
                <a:lnTo>
                  <a:pt x="3051510" y="317857"/>
                </a:lnTo>
                <a:lnTo>
                  <a:pt x="3112747" y="350589"/>
                </a:lnTo>
                <a:lnTo>
                  <a:pt x="3173153" y="384809"/>
                </a:lnTo>
                <a:lnTo>
                  <a:pt x="3232710" y="420506"/>
                </a:lnTo>
                <a:lnTo>
                  <a:pt x="3291364" y="457648"/>
                </a:lnTo>
                <a:lnTo>
                  <a:pt x="3349098" y="496224"/>
                </a:lnTo>
                <a:lnTo>
                  <a:pt x="3405859" y="536200"/>
                </a:lnTo>
                <a:lnTo>
                  <a:pt x="3461630" y="577563"/>
                </a:lnTo>
                <a:lnTo>
                  <a:pt x="3516362" y="620276"/>
                </a:lnTo>
                <a:lnTo>
                  <a:pt x="3570036" y="664325"/>
                </a:lnTo>
                <a:lnTo>
                  <a:pt x="3622605" y="709672"/>
                </a:lnTo>
                <a:lnTo>
                  <a:pt x="3674054" y="756302"/>
                </a:lnTo>
                <a:lnTo>
                  <a:pt x="3724335" y="804174"/>
                </a:lnTo>
                <a:lnTo>
                  <a:pt x="3773433" y="853272"/>
                </a:lnTo>
                <a:lnTo>
                  <a:pt x="3821305" y="903553"/>
                </a:lnTo>
                <a:lnTo>
                  <a:pt x="3867935" y="955002"/>
                </a:lnTo>
                <a:lnTo>
                  <a:pt x="3913281" y="1007571"/>
                </a:lnTo>
                <a:lnTo>
                  <a:pt x="3957331" y="1061246"/>
                </a:lnTo>
                <a:lnTo>
                  <a:pt x="4000043" y="1115977"/>
                </a:lnTo>
                <a:lnTo>
                  <a:pt x="4041406" y="1171748"/>
                </a:lnTo>
                <a:lnTo>
                  <a:pt x="4081382" y="1228509"/>
                </a:lnTo>
                <a:lnTo>
                  <a:pt x="4089698" y="1240791"/>
                </a:lnTo>
                <a:close/>
              </a:path>
            </a:pathLst>
          </a:custGeom>
          <a:solidFill>
            <a:srgbClr val="316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223225"/>
            <a:ext cx="1377950" cy="4064000"/>
          </a:xfrm>
          <a:custGeom>
            <a:avLst/>
            <a:gdLst/>
            <a:ahLst/>
            <a:cxnLst/>
            <a:rect l="l" t="t" r="r" b="b"/>
            <a:pathLst>
              <a:path w="1377950" h="4064000">
                <a:moveTo>
                  <a:pt x="857000" y="4063774"/>
                </a:moveTo>
                <a:lnTo>
                  <a:pt x="0" y="4063774"/>
                </a:lnTo>
                <a:lnTo>
                  <a:pt x="0" y="0"/>
                </a:lnTo>
                <a:lnTo>
                  <a:pt x="32814" y="19890"/>
                </a:lnTo>
                <a:lnTo>
                  <a:pt x="91468" y="57032"/>
                </a:lnTo>
                <a:lnTo>
                  <a:pt x="149202" y="95608"/>
                </a:lnTo>
                <a:lnTo>
                  <a:pt x="205963" y="135584"/>
                </a:lnTo>
                <a:lnTo>
                  <a:pt x="261734" y="176947"/>
                </a:lnTo>
                <a:lnTo>
                  <a:pt x="316465" y="219659"/>
                </a:lnTo>
                <a:lnTo>
                  <a:pt x="370140" y="263709"/>
                </a:lnTo>
                <a:lnTo>
                  <a:pt x="422709" y="309056"/>
                </a:lnTo>
                <a:lnTo>
                  <a:pt x="474157" y="355686"/>
                </a:lnTo>
                <a:lnTo>
                  <a:pt x="524438" y="403557"/>
                </a:lnTo>
                <a:lnTo>
                  <a:pt x="573537" y="452656"/>
                </a:lnTo>
                <a:lnTo>
                  <a:pt x="621408" y="502937"/>
                </a:lnTo>
                <a:lnTo>
                  <a:pt x="668038" y="554386"/>
                </a:lnTo>
                <a:lnTo>
                  <a:pt x="713385" y="606955"/>
                </a:lnTo>
                <a:lnTo>
                  <a:pt x="757435" y="660630"/>
                </a:lnTo>
                <a:lnTo>
                  <a:pt x="800147" y="715361"/>
                </a:lnTo>
                <a:lnTo>
                  <a:pt x="841510" y="771132"/>
                </a:lnTo>
                <a:lnTo>
                  <a:pt x="881486" y="827893"/>
                </a:lnTo>
                <a:lnTo>
                  <a:pt x="920062" y="885627"/>
                </a:lnTo>
                <a:lnTo>
                  <a:pt x="957204" y="944281"/>
                </a:lnTo>
                <a:lnTo>
                  <a:pt x="992901" y="1003838"/>
                </a:lnTo>
                <a:lnTo>
                  <a:pt x="1027121" y="1064244"/>
                </a:lnTo>
                <a:lnTo>
                  <a:pt x="1059853" y="1125481"/>
                </a:lnTo>
                <a:lnTo>
                  <a:pt x="1091067" y="1187493"/>
                </a:lnTo>
                <a:lnTo>
                  <a:pt x="1120755" y="1250262"/>
                </a:lnTo>
                <a:lnTo>
                  <a:pt x="1148889" y="1313732"/>
                </a:lnTo>
                <a:lnTo>
                  <a:pt x="1175461" y="1377882"/>
                </a:lnTo>
                <a:lnTo>
                  <a:pt x="1200446" y="1442655"/>
                </a:lnTo>
                <a:lnTo>
                  <a:pt x="1223839" y="1508032"/>
                </a:lnTo>
                <a:lnTo>
                  <a:pt x="1245616" y="1573953"/>
                </a:lnTo>
                <a:lnTo>
                  <a:pt x="1265773" y="1640399"/>
                </a:lnTo>
                <a:lnTo>
                  <a:pt x="1284289" y="1707310"/>
                </a:lnTo>
                <a:lnTo>
                  <a:pt x="1301161" y="1774665"/>
                </a:lnTo>
                <a:lnTo>
                  <a:pt x="1316372" y="1842403"/>
                </a:lnTo>
                <a:lnTo>
                  <a:pt x="1329918" y="1910504"/>
                </a:lnTo>
                <a:lnTo>
                  <a:pt x="1341787" y="1978908"/>
                </a:lnTo>
                <a:lnTo>
                  <a:pt x="1351976" y="2047592"/>
                </a:lnTo>
                <a:lnTo>
                  <a:pt x="1360475" y="2116495"/>
                </a:lnTo>
                <a:lnTo>
                  <a:pt x="1367281" y="2185597"/>
                </a:lnTo>
                <a:lnTo>
                  <a:pt x="1372388" y="2254834"/>
                </a:lnTo>
                <a:lnTo>
                  <a:pt x="1375795" y="2324186"/>
                </a:lnTo>
                <a:lnTo>
                  <a:pt x="1377499" y="2393590"/>
                </a:lnTo>
                <a:lnTo>
                  <a:pt x="1377712" y="2428308"/>
                </a:lnTo>
                <a:lnTo>
                  <a:pt x="1377499" y="2463026"/>
                </a:lnTo>
                <a:lnTo>
                  <a:pt x="1375795" y="2532430"/>
                </a:lnTo>
                <a:lnTo>
                  <a:pt x="1372388" y="2601782"/>
                </a:lnTo>
                <a:lnTo>
                  <a:pt x="1367281" y="2671020"/>
                </a:lnTo>
                <a:lnTo>
                  <a:pt x="1360475" y="2740121"/>
                </a:lnTo>
                <a:lnTo>
                  <a:pt x="1351976" y="2809024"/>
                </a:lnTo>
                <a:lnTo>
                  <a:pt x="1341788" y="2877708"/>
                </a:lnTo>
                <a:lnTo>
                  <a:pt x="1329918" y="2946111"/>
                </a:lnTo>
                <a:lnTo>
                  <a:pt x="1316372" y="3014213"/>
                </a:lnTo>
                <a:lnTo>
                  <a:pt x="1301161" y="3081951"/>
                </a:lnTo>
                <a:lnTo>
                  <a:pt x="1284289" y="3149306"/>
                </a:lnTo>
                <a:lnTo>
                  <a:pt x="1265773" y="3216217"/>
                </a:lnTo>
                <a:lnTo>
                  <a:pt x="1245617" y="3282662"/>
                </a:lnTo>
                <a:lnTo>
                  <a:pt x="1223839" y="3348584"/>
                </a:lnTo>
                <a:lnTo>
                  <a:pt x="1200447" y="3413961"/>
                </a:lnTo>
                <a:lnTo>
                  <a:pt x="1175461" y="3478734"/>
                </a:lnTo>
                <a:lnTo>
                  <a:pt x="1148889" y="3542884"/>
                </a:lnTo>
                <a:lnTo>
                  <a:pt x="1120755" y="3606353"/>
                </a:lnTo>
                <a:lnTo>
                  <a:pt x="1091068" y="3669122"/>
                </a:lnTo>
                <a:lnTo>
                  <a:pt x="1059854" y="3731135"/>
                </a:lnTo>
                <a:lnTo>
                  <a:pt x="1027122" y="3792372"/>
                </a:lnTo>
                <a:lnTo>
                  <a:pt x="992902" y="3852778"/>
                </a:lnTo>
                <a:lnTo>
                  <a:pt x="957205" y="3912335"/>
                </a:lnTo>
                <a:lnTo>
                  <a:pt x="920062" y="3970989"/>
                </a:lnTo>
                <a:lnTo>
                  <a:pt x="881486" y="4028723"/>
                </a:lnTo>
                <a:lnTo>
                  <a:pt x="857000" y="4063774"/>
                </a:lnTo>
                <a:close/>
              </a:path>
            </a:pathLst>
          </a:custGeom>
          <a:solidFill>
            <a:srgbClr val="48A2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398300" y="0"/>
            <a:ext cx="3890010" cy="1359535"/>
          </a:xfrm>
          <a:custGeom>
            <a:avLst/>
            <a:gdLst/>
            <a:ahLst/>
            <a:cxnLst/>
            <a:rect l="l" t="t" r="r" b="b"/>
            <a:pathLst>
              <a:path w="3890009" h="1359535">
                <a:moveTo>
                  <a:pt x="2417174" y="1359306"/>
                </a:moveTo>
                <a:lnTo>
                  <a:pt x="2347748" y="1358454"/>
                </a:lnTo>
                <a:lnTo>
                  <a:pt x="2278360" y="1355898"/>
                </a:lnTo>
                <a:lnTo>
                  <a:pt x="2209065" y="1351641"/>
                </a:lnTo>
                <a:lnTo>
                  <a:pt x="2139891" y="1345684"/>
                </a:lnTo>
                <a:lnTo>
                  <a:pt x="2070884" y="1338031"/>
                </a:lnTo>
                <a:lnTo>
                  <a:pt x="2002083" y="1328686"/>
                </a:lnTo>
                <a:lnTo>
                  <a:pt x="1933536" y="1317657"/>
                </a:lnTo>
                <a:lnTo>
                  <a:pt x="1865277" y="1304948"/>
                </a:lnTo>
                <a:lnTo>
                  <a:pt x="1797352" y="1290568"/>
                </a:lnTo>
                <a:lnTo>
                  <a:pt x="1729800" y="1274525"/>
                </a:lnTo>
                <a:lnTo>
                  <a:pt x="1662664" y="1256830"/>
                </a:lnTo>
                <a:lnTo>
                  <a:pt x="1595979" y="1237492"/>
                </a:lnTo>
                <a:lnTo>
                  <a:pt x="1529791" y="1216524"/>
                </a:lnTo>
                <a:lnTo>
                  <a:pt x="1464136" y="1193937"/>
                </a:lnTo>
                <a:lnTo>
                  <a:pt x="1399057" y="1169746"/>
                </a:lnTo>
                <a:lnTo>
                  <a:pt x="1334591" y="1143966"/>
                </a:lnTo>
                <a:lnTo>
                  <a:pt x="1270776" y="1116611"/>
                </a:lnTo>
                <a:lnTo>
                  <a:pt x="1207652" y="1087698"/>
                </a:lnTo>
                <a:lnTo>
                  <a:pt x="1145257" y="1057245"/>
                </a:lnTo>
                <a:lnTo>
                  <a:pt x="1083628" y="1025269"/>
                </a:lnTo>
                <a:lnTo>
                  <a:pt x="1022802" y="991791"/>
                </a:lnTo>
                <a:lnTo>
                  <a:pt x="962815" y="956829"/>
                </a:lnTo>
                <a:lnTo>
                  <a:pt x="903706" y="920408"/>
                </a:lnTo>
                <a:lnTo>
                  <a:pt x="845508" y="882545"/>
                </a:lnTo>
                <a:lnTo>
                  <a:pt x="788256" y="843266"/>
                </a:lnTo>
                <a:lnTo>
                  <a:pt x="731986" y="802594"/>
                </a:lnTo>
                <a:lnTo>
                  <a:pt x="676730" y="760553"/>
                </a:lnTo>
                <a:lnTo>
                  <a:pt x="622524" y="717169"/>
                </a:lnTo>
                <a:lnTo>
                  <a:pt x="569397" y="672467"/>
                </a:lnTo>
                <a:lnTo>
                  <a:pt x="517385" y="626475"/>
                </a:lnTo>
                <a:lnTo>
                  <a:pt x="466516" y="579221"/>
                </a:lnTo>
                <a:lnTo>
                  <a:pt x="416822" y="530732"/>
                </a:lnTo>
                <a:lnTo>
                  <a:pt x="368334" y="481039"/>
                </a:lnTo>
                <a:lnTo>
                  <a:pt x="321079" y="430170"/>
                </a:lnTo>
                <a:lnTo>
                  <a:pt x="275087" y="378158"/>
                </a:lnTo>
                <a:lnTo>
                  <a:pt x="230386" y="325032"/>
                </a:lnTo>
                <a:lnTo>
                  <a:pt x="187002" y="270825"/>
                </a:lnTo>
                <a:lnTo>
                  <a:pt x="144961" y="215569"/>
                </a:lnTo>
                <a:lnTo>
                  <a:pt x="104288" y="159299"/>
                </a:lnTo>
                <a:lnTo>
                  <a:pt x="65009" y="102047"/>
                </a:lnTo>
                <a:lnTo>
                  <a:pt x="27147" y="43849"/>
                </a:lnTo>
                <a:lnTo>
                  <a:pt x="0" y="0"/>
                </a:lnTo>
                <a:lnTo>
                  <a:pt x="3889699" y="0"/>
                </a:lnTo>
                <a:lnTo>
                  <a:pt x="3889699" y="945788"/>
                </a:lnTo>
                <a:lnTo>
                  <a:pt x="3871531" y="956830"/>
                </a:lnTo>
                <a:lnTo>
                  <a:pt x="3811546" y="991791"/>
                </a:lnTo>
                <a:lnTo>
                  <a:pt x="3750720" y="1025270"/>
                </a:lnTo>
                <a:lnTo>
                  <a:pt x="3689090" y="1057245"/>
                </a:lnTo>
                <a:lnTo>
                  <a:pt x="3626694" y="1087698"/>
                </a:lnTo>
                <a:lnTo>
                  <a:pt x="3563570" y="1116611"/>
                </a:lnTo>
                <a:lnTo>
                  <a:pt x="3499756" y="1143966"/>
                </a:lnTo>
                <a:lnTo>
                  <a:pt x="3435289" y="1169747"/>
                </a:lnTo>
                <a:lnTo>
                  <a:pt x="3370208" y="1193938"/>
                </a:lnTo>
                <a:lnTo>
                  <a:pt x="3304555" y="1216524"/>
                </a:lnTo>
                <a:lnTo>
                  <a:pt x="3238365" y="1237493"/>
                </a:lnTo>
                <a:lnTo>
                  <a:pt x="3171684" y="1256830"/>
                </a:lnTo>
                <a:lnTo>
                  <a:pt x="3104545" y="1274526"/>
                </a:lnTo>
                <a:lnTo>
                  <a:pt x="3036993" y="1290568"/>
                </a:lnTo>
                <a:lnTo>
                  <a:pt x="2969068" y="1304948"/>
                </a:lnTo>
                <a:lnTo>
                  <a:pt x="2900812" y="1317657"/>
                </a:lnTo>
                <a:lnTo>
                  <a:pt x="2832261" y="1328687"/>
                </a:lnTo>
                <a:lnTo>
                  <a:pt x="2763465" y="1338031"/>
                </a:lnTo>
                <a:lnTo>
                  <a:pt x="2694457" y="1345684"/>
                </a:lnTo>
                <a:lnTo>
                  <a:pt x="2625282" y="1351641"/>
                </a:lnTo>
                <a:lnTo>
                  <a:pt x="2555975" y="1355898"/>
                </a:lnTo>
                <a:lnTo>
                  <a:pt x="2486597" y="1358454"/>
                </a:lnTo>
                <a:lnTo>
                  <a:pt x="2417174" y="1359306"/>
                </a:lnTo>
                <a:close/>
              </a:path>
            </a:pathLst>
          </a:custGeom>
          <a:solidFill>
            <a:srgbClr val="316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815475" y="0"/>
            <a:ext cx="1472565" cy="3842385"/>
          </a:xfrm>
          <a:custGeom>
            <a:avLst/>
            <a:gdLst/>
            <a:ahLst/>
            <a:cxnLst/>
            <a:rect l="l" t="t" r="r" b="b"/>
            <a:pathLst>
              <a:path w="1472565" h="3842385">
                <a:moveTo>
                  <a:pt x="1472523" y="3841796"/>
                </a:moveTo>
                <a:lnTo>
                  <a:pt x="1434552" y="3820715"/>
                </a:lnTo>
                <a:lnTo>
                  <a:pt x="1374566" y="3785754"/>
                </a:lnTo>
                <a:lnTo>
                  <a:pt x="1315456" y="3749332"/>
                </a:lnTo>
                <a:lnTo>
                  <a:pt x="1257258" y="3711469"/>
                </a:lnTo>
                <a:lnTo>
                  <a:pt x="1200006" y="3672190"/>
                </a:lnTo>
                <a:lnTo>
                  <a:pt x="1143736" y="3631518"/>
                </a:lnTo>
                <a:lnTo>
                  <a:pt x="1088480" y="3589477"/>
                </a:lnTo>
                <a:lnTo>
                  <a:pt x="1034273" y="3546093"/>
                </a:lnTo>
                <a:lnTo>
                  <a:pt x="981147" y="3501391"/>
                </a:lnTo>
                <a:lnTo>
                  <a:pt x="929135" y="3455399"/>
                </a:lnTo>
                <a:lnTo>
                  <a:pt x="878266" y="3408145"/>
                </a:lnTo>
                <a:lnTo>
                  <a:pt x="828572" y="3359656"/>
                </a:lnTo>
                <a:lnTo>
                  <a:pt x="780084" y="3309963"/>
                </a:lnTo>
                <a:lnTo>
                  <a:pt x="732829" y="3259095"/>
                </a:lnTo>
                <a:lnTo>
                  <a:pt x="686837" y="3207082"/>
                </a:lnTo>
                <a:lnTo>
                  <a:pt x="642136" y="3153956"/>
                </a:lnTo>
                <a:lnTo>
                  <a:pt x="598751" y="3099749"/>
                </a:lnTo>
                <a:lnTo>
                  <a:pt x="556711" y="3044493"/>
                </a:lnTo>
                <a:lnTo>
                  <a:pt x="516038" y="2988223"/>
                </a:lnTo>
                <a:lnTo>
                  <a:pt x="476759" y="2930971"/>
                </a:lnTo>
                <a:lnTo>
                  <a:pt x="438897" y="2872773"/>
                </a:lnTo>
                <a:lnTo>
                  <a:pt x="402474" y="2813662"/>
                </a:lnTo>
                <a:lnTo>
                  <a:pt x="367513" y="2753677"/>
                </a:lnTo>
                <a:lnTo>
                  <a:pt x="334035" y="2692851"/>
                </a:lnTo>
                <a:lnTo>
                  <a:pt x="302060" y="2631221"/>
                </a:lnTo>
                <a:lnTo>
                  <a:pt x="271607" y="2568825"/>
                </a:lnTo>
                <a:lnTo>
                  <a:pt x="242693" y="2505702"/>
                </a:lnTo>
                <a:lnTo>
                  <a:pt x="215339" y="2441887"/>
                </a:lnTo>
                <a:lnTo>
                  <a:pt x="189558" y="2377421"/>
                </a:lnTo>
                <a:lnTo>
                  <a:pt x="165367" y="2312341"/>
                </a:lnTo>
                <a:lnTo>
                  <a:pt x="142780" y="2246687"/>
                </a:lnTo>
                <a:lnTo>
                  <a:pt x="121812" y="2180498"/>
                </a:lnTo>
                <a:lnTo>
                  <a:pt x="102474" y="2113815"/>
                </a:lnTo>
                <a:lnTo>
                  <a:pt x="84779" y="2046677"/>
                </a:lnTo>
                <a:lnTo>
                  <a:pt x="68736" y="1979126"/>
                </a:lnTo>
                <a:lnTo>
                  <a:pt x="54356" y="1911201"/>
                </a:lnTo>
                <a:lnTo>
                  <a:pt x="41648" y="1842943"/>
                </a:lnTo>
                <a:lnTo>
                  <a:pt x="30618" y="1774394"/>
                </a:lnTo>
                <a:lnTo>
                  <a:pt x="21274" y="1705595"/>
                </a:lnTo>
                <a:lnTo>
                  <a:pt x="13622" y="1636588"/>
                </a:lnTo>
                <a:lnTo>
                  <a:pt x="7664" y="1567414"/>
                </a:lnTo>
                <a:lnTo>
                  <a:pt x="3407" y="1498114"/>
                </a:lnTo>
                <a:lnTo>
                  <a:pt x="851" y="1428730"/>
                </a:lnTo>
                <a:lnTo>
                  <a:pt x="0" y="1359305"/>
                </a:lnTo>
                <a:lnTo>
                  <a:pt x="212" y="1324587"/>
                </a:lnTo>
                <a:lnTo>
                  <a:pt x="1916" y="1255183"/>
                </a:lnTo>
                <a:lnTo>
                  <a:pt x="5323" y="1185831"/>
                </a:lnTo>
                <a:lnTo>
                  <a:pt x="10431" y="1116593"/>
                </a:lnTo>
                <a:lnTo>
                  <a:pt x="17236" y="1047492"/>
                </a:lnTo>
                <a:lnTo>
                  <a:pt x="25735" y="978589"/>
                </a:lnTo>
                <a:lnTo>
                  <a:pt x="35923" y="909905"/>
                </a:lnTo>
                <a:lnTo>
                  <a:pt x="47792" y="841501"/>
                </a:lnTo>
                <a:lnTo>
                  <a:pt x="61338" y="773400"/>
                </a:lnTo>
                <a:lnTo>
                  <a:pt x="76550" y="705661"/>
                </a:lnTo>
                <a:lnTo>
                  <a:pt x="93421" y="638307"/>
                </a:lnTo>
                <a:lnTo>
                  <a:pt x="111938" y="571396"/>
                </a:lnTo>
                <a:lnTo>
                  <a:pt x="132094" y="504950"/>
                </a:lnTo>
                <a:lnTo>
                  <a:pt x="153871" y="439029"/>
                </a:lnTo>
                <a:lnTo>
                  <a:pt x="177264" y="373652"/>
                </a:lnTo>
                <a:lnTo>
                  <a:pt x="202249" y="308879"/>
                </a:lnTo>
                <a:lnTo>
                  <a:pt x="228821" y="244729"/>
                </a:lnTo>
                <a:lnTo>
                  <a:pt x="256955" y="181259"/>
                </a:lnTo>
                <a:lnTo>
                  <a:pt x="286643" y="118490"/>
                </a:lnTo>
                <a:lnTo>
                  <a:pt x="317857" y="56478"/>
                </a:lnTo>
                <a:lnTo>
                  <a:pt x="348008" y="0"/>
                </a:lnTo>
                <a:lnTo>
                  <a:pt x="1472523" y="0"/>
                </a:lnTo>
                <a:lnTo>
                  <a:pt x="1472523" y="3841796"/>
                </a:lnTo>
                <a:close/>
              </a:path>
            </a:pathLst>
          </a:custGeom>
          <a:solidFill>
            <a:srgbClr val="48A2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08673" y="6024371"/>
            <a:ext cx="6143624" cy="345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27259" y="98706"/>
            <a:ext cx="9157335" cy="4678045"/>
          </a:xfrm>
          <a:prstGeom prst="rect"/>
        </p:spPr>
        <p:txBody>
          <a:bodyPr wrap="square" lIns="0" tIns="9652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600"/>
              </a:spcBef>
            </a:pPr>
            <a:r>
              <a:rPr dirty="0" sz="19450" spc="-800" b="1">
                <a:latin typeface="Palatino Linotype"/>
                <a:cs typeface="Palatino Linotype"/>
              </a:rPr>
              <a:t>S</a:t>
            </a:r>
            <a:r>
              <a:rPr dirty="0" sz="19450" spc="-1350" b="1">
                <a:latin typeface="Palatino Linotype"/>
                <a:cs typeface="Palatino Linotype"/>
              </a:rPr>
              <a:t>K</a:t>
            </a:r>
            <a:r>
              <a:rPr dirty="0" sz="19450" spc="-540" b="1">
                <a:latin typeface="Palatino Linotype"/>
                <a:cs typeface="Palatino Linotype"/>
              </a:rPr>
              <a:t>I</a:t>
            </a:r>
            <a:r>
              <a:rPr dirty="0" sz="19450" spc="-254" b="1">
                <a:latin typeface="Palatino Linotype"/>
                <a:cs typeface="Palatino Linotype"/>
              </a:rPr>
              <a:t>T</a:t>
            </a:r>
            <a:r>
              <a:rPr dirty="0" sz="19450" spc="-910" b="1">
                <a:latin typeface="Palatino Linotype"/>
                <a:cs typeface="Palatino Linotype"/>
              </a:rPr>
              <a:t>H</a:t>
            </a:r>
            <a:r>
              <a:rPr dirty="0" sz="19450" spc="-835" b="1">
                <a:latin typeface="Palatino Linotype"/>
                <a:cs typeface="Palatino Linotype"/>
              </a:rPr>
              <a:t>Y</a:t>
            </a:r>
            <a:endParaRPr sz="1945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1410"/>
              </a:spcBef>
              <a:tabLst>
                <a:tab pos="487045" algn="l"/>
                <a:tab pos="2665095" algn="l"/>
                <a:tab pos="4140835" algn="l"/>
                <a:tab pos="6294120" algn="l"/>
              </a:tabLst>
            </a:pPr>
            <a:r>
              <a:rPr dirty="0" sz="3650" spc="35"/>
              <a:t>A	</a:t>
            </a:r>
            <a:r>
              <a:rPr dirty="0" sz="3650" spc="85"/>
              <a:t>HEALTH	</a:t>
            </a:r>
            <a:r>
              <a:rPr dirty="0" sz="3650" spc="125"/>
              <a:t>CARE	</a:t>
            </a:r>
            <a:r>
              <a:rPr dirty="0" sz="3650" spc="180"/>
              <a:t>MOBILE	</a:t>
            </a:r>
            <a:r>
              <a:rPr dirty="0" sz="3650" spc="275"/>
              <a:t>APP</a:t>
            </a:r>
            <a:endParaRPr sz="3650"/>
          </a:p>
        </p:txBody>
      </p:sp>
      <p:sp>
        <p:nvSpPr>
          <p:cNvPr id="8" name="object 8"/>
          <p:cNvSpPr txBox="1"/>
          <p:nvPr/>
        </p:nvSpPr>
        <p:spPr>
          <a:xfrm>
            <a:off x="11406037" y="5612936"/>
            <a:ext cx="5556250" cy="4034154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dirty="0" sz="5600" spc="-100" b="1">
                <a:latin typeface="Cambria"/>
                <a:cs typeface="Cambria"/>
              </a:rPr>
              <a:t>TEAM</a:t>
            </a:r>
            <a:r>
              <a:rPr dirty="0" sz="5600" spc="-335" b="1">
                <a:latin typeface="Cambria"/>
                <a:cs typeface="Cambria"/>
              </a:rPr>
              <a:t> </a:t>
            </a:r>
            <a:r>
              <a:rPr dirty="0" sz="5600" spc="-5" b="1">
                <a:latin typeface="Cambria"/>
                <a:cs typeface="Cambria"/>
              </a:rPr>
              <a:t>MEMBERS:</a:t>
            </a:r>
            <a:endParaRPr sz="5600">
              <a:latin typeface="Cambria"/>
              <a:cs typeface="Cambria"/>
            </a:endParaRPr>
          </a:p>
          <a:p>
            <a:pPr algn="ctr" marL="963294" marR="955675">
              <a:lnSpc>
                <a:spcPct val="117400"/>
              </a:lnSpc>
            </a:pPr>
            <a:r>
              <a:rPr dirty="0" sz="5600" spc="-210" b="1">
                <a:latin typeface="Cambria"/>
                <a:cs typeface="Cambria"/>
              </a:rPr>
              <a:t>Swathy </a:t>
            </a:r>
            <a:r>
              <a:rPr dirty="0" sz="5600" spc="-385" b="1">
                <a:latin typeface="Cambria"/>
                <a:cs typeface="Cambria"/>
              </a:rPr>
              <a:t>T  </a:t>
            </a:r>
            <a:r>
              <a:rPr dirty="0" sz="5600" spc="-215" b="1">
                <a:latin typeface="Cambria"/>
                <a:cs typeface="Cambria"/>
              </a:rPr>
              <a:t>Swetha </a:t>
            </a:r>
            <a:r>
              <a:rPr dirty="0" sz="5600" spc="-40" b="1">
                <a:latin typeface="Cambria"/>
                <a:cs typeface="Cambria"/>
              </a:rPr>
              <a:t>J  </a:t>
            </a:r>
            <a:r>
              <a:rPr dirty="0" sz="5600" spc="-210" b="1">
                <a:latin typeface="Cambria"/>
                <a:cs typeface="Cambria"/>
              </a:rPr>
              <a:t>Supriya</a:t>
            </a:r>
            <a:r>
              <a:rPr dirty="0" sz="5600" spc="-335" b="1">
                <a:latin typeface="Cambria"/>
                <a:cs typeface="Cambria"/>
              </a:rPr>
              <a:t> </a:t>
            </a:r>
            <a:r>
              <a:rPr dirty="0" sz="5600" spc="-245" b="1">
                <a:latin typeface="Cambria"/>
                <a:cs typeface="Cambria"/>
              </a:rPr>
              <a:t>Roy</a:t>
            </a:r>
            <a:endParaRPr sz="5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955" y="2208554"/>
            <a:ext cx="163057" cy="163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6955" y="3676074"/>
            <a:ext cx="163057" cy="163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6955" y="5877354"/>
            <a:ext cx="163057" cy="1630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6955" y="7344874"/>
            <a:ext cx="163057" cy="1630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36895" y="1812273"/>
            <a:ext cx="16402685" cy="80968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110" marR="636905">
              <a:lnSpc>
                <a:spcPct val="115999"/>
              </a:lnSpc>
              <a:spcBef>
                <a:spcPts val="100"/>
              </a:spcBef>
            </a:pPr>
            <a:r>
              <a:rPr dirty="0" sz="4150" spc="-80">
                <a:latin typeface="Lucida Sans"/>
                <a:cs typeface="Lucida Sans"/>
              </a:rPr>
              <a:t>One </a:t>
            </a:r>
            <a:r>
              <a:rPr dirty="0" sz="4150" spc="-75">
                <a:latin typeface="Lucida Sans"/>
                <a:cs typeface="Lucida Sans"/>
              </a:rPr>
              <a:t>of </a:t>
            </a:r>
            <a:r>
              <a:rPr dirty="0" sz="4150" spc="-30">
                <a:latin typeface="Lucida Sans"/>
                <a:cs typeface="Lucida Sans"/>
              </a:rPr>
              <a:t>the </a:t>
            </a:r>
            <a:r>
              <a:rPr dirty="0" sz="4150" spc="-25">
                <a:latin typeface="Lucida Sans"/>
                <a:cs typeface="Lucida Sans"/>
              </a:rPr>
              <a:t>major </a:t>
            </a:r>
            <a:r>
              <a:rPr dirty="0" sz="4150" spc="-135">
                <a:latin typeface="Lucida Sans"/>
                <a:cs typeface="Lucida Sans"/>
              </a:rPr>
              <a:t>issues </a:t>
            </a:r>
            <a:r>
              <a:rPr dirty="0" sz="4150" spc="70">
                <a:latin typeface="Lucida Sans"/>
                <a:cs typeface="Lucida Sans"/>
              </a:rPr>
              <a:t>we </a:t>
            </a:r>
            <a:r>
              <a:rPr dirty="0" sz="4150" spc="-10">
                <a:latin typeface="Lucida Sans"/>
                <a:cs typeface="Lucida Sans"/>
              </a:rPr>
              <a:t>face </a:t>
            </a:r>
            <a:r>
              <a:rPr dirty="0" sz="4150" spc="20">
                <a:latin typeface="Lucida Sans"/>
                <a:cs typeface="Lucida Sans"/>
              </a:rPr>
              <a:t>while </a:t>
            </a:r>
            <a:r>
              <a:rPr dirty="0" sz="4150" spc="-130">
                <a:latin typeface="Lucida Sans"/>
                <a:cs typeface="Lucida Sans"/>
              </a:rPr>
              <a:t>being </a:t>
            </a:r>
            <a:r>
              <a:rPr dirty="0" sz="4150" spc="-204">
                <a:latin typeface="Lucida Sans"/>
                <a:cs typeface="Lucida Sans"/>
              </a:rPr>
              <a:t>sick </a:t>
            </a:r>
            <a:r>
              <a:rPr dirty="0" sz="4150" spc="-55">
                <a:latin typeface="Lucida Sans"/>
                <a:cs typeface="Lucida Sans"/>
              </a:rPr>
              <a:t>or </a:t>
            </a:r>
            <a:r>
              <a:rPr dirty="0" sz="4150" spc="-40">
                <a:latin typeface="Lucida Sans"/>
                <a:cs typeface="Lucida Sans"/>
              </a:rPr>
              <a:t>having </a:t>
            </a:r>
            <a:r>
              <a:rPr dirty="0" sz="4150" spc="50">
                <a:latin typeface="Lucida Sans"/>
                <a:cs typeface="Lucida Sans"/>
              </a:rPr>
              <a:t>any  health </a:t>
            </a:r>
            <a:r>
              <a:rPr dirty="0" sz="4150" spc="-135">
                <a:latin typeface="Lucida Sans"/>
                <a:cs typeface="Lucida Sans"/>
              </a:rPr>
              <a:t>issues </a:t>
            </a:r>
            <a:r>
              <a:rPr dirty="0" sz="4150" spc="-170">
                <a:latin typeface="Lucida Sans"/>
                <a:cs typeface="Lucida Sans"/>
              </a:rPr>
              <a:t>is </a:t>
            </a:r>
            <a:r>
              <a:rPr dirty="0" sz="4150" spc="-70">
                <a:latin typeface="Lucida Sans"/>
                <a:cs typeface="Lucida Sans"/>
              </a:rPr>
              <a:t>getting </a:t>
            </a:r>
            <a:r>
              <a:rPr dirty="0" sz="4150" spc="-40">
                <a:latin typeface="Lucida Sans"/>
                <a:cs typeface="Lucida Sans"/>
              </a:rPr>
              <a:t>appointments </a:t>
            </a:r>
            <a:r>
              <a:rPr dirty="0" sz="4150" spc="25">
                <a:latin typeface="Lucida Sans"/>
                <a:cs typeface="Lucida Sans"/>
              </a:rPr>
              <a:t>and </a:t>
            </a:r>
            <a:r>
              <a:rPr dirty="0" sz="4150" spc="-100">
                <a:latin typeface="Lucida Sans"/>
                <a:cs typeface="Lucida Sans"/>
              </a:rPr>
              <a:t>visiting </a:t>
            </a:r>
            <a:r>
              <a:rPr dirty="0" sz="4150" spc="-20">
                <a:latin typeface="Lucida Sans"/>
                <a:cs typeface="Lucida Sans"/>
              </a:rPr>
              <a:t>hospitals</a:t>
            </a:r>
            <a:r>
              <a:rPr dirty="0" sz="4150" spc="-105">
                <a:latin typeface="Lucida Sans"/>
                <a:cs typeface="Lucida Sans"/>
              </a:rPr>
              <a:t> </a:t>
            </a:r>
            <a:r>
              <a:rPr dirty="0" sz="4150" spc="-70">
                <a:latin typeface="Lucida Sans"/>
                <a:cs typeface="Lucida Sans"/>
              </a:rPr>
              <a:t>.</a:t>
            </a:r>
            <a:endParaRPr sz="4150">
              <a:latin typeface="Lucida Sans"/>
              <a:cs typeface="Lucida Sans"/>
            </a:endParaRPr>
          </a:p>
          <a:p>
            <a:pPr marL="118110" marR="5080">
              <a:lnSpc>
                <a:spcPct val="115999"/>
              </a:lnSpc>
            </a:pPr>
            <a:r>
              <a:rPr dirty="0" sz="4150" spc="-55">
                <a:latin typeface="Lucida Sans"/>
                <a:cs typeface="Lucida Sans"/>
              </a:rPr>
              <a:t>Sometimes, </a:t>
            </a:r>
            <a:r>
              <a:rPr dirty="0" sz="4150" spc="-45">
                <a:latin typeface="Lucida Sans"/>
                <a:cs typeface="Lucida Sans"/>
              </a:rPr>
              <a:t>even </a:t>
            </a:r>
            <a:r>
              <a:rPr dirty="0" sz="4150" spc="270">
                <a:latin typeface="Lucida Sans"/>
                <a:cs typeface="Lucida Sans"/>
              </a:rPr>
              <a:t>a </a:t>
            </a:r>
            <a:r>
              <a:rPr dirty="0" sz="4150" spc="95">
                <a:latin typeface="Lucida Sans"/>
                <a:cs typeface="Lucida Sans"/>
              </a:rPr>
              <a:t>small </a:t>
            </a:r>
            <a:r>
              <a:rPr dirty="0" sz="4150" spc="50">
                <a:latin typeface="Lucida Sans"/>
                <a:cs typeface="Lucida Sans"/>
              </a:rPr>
              <a:t>health </a:t>
            </a:r>
            <a:r>
              <a:rPr dirty="0" sz="4150" spc="-95">
                <a:latin typeface="Lucida Sans"/>
                <a:cs typeface="Lucida Sans"/>
              </a:rPr>
              <a:t>condition </a:t>
            </a:r>
            <a:r>
              <a:rPr dirty="0" sz="4150" spc="-75">
                <a:latin typeface="Lucida Sans"/>
                <a:cs typeface="Lucida Sans"/>
              </a:rPr>
              <a:t>like </a:t>
            </a:r>
            <a:r>
              <a:rPr dirty="0" sz="4150" spc="-190">
                <a:latin typeface="Lucida Sans"/>
                <a:cs typeface="Lucida Sans"/>
              </a:rPr>
              <a:t>skin </a:t>
            </a:r>
            <a:r>
              <a:rPr dirty="0" sz="4150" spc="-20">
                <a:latin typeface="Lucida Sans"/>
                <a:cs typeface="Lucida Sans"/>
              </a:rPr>
              <a:t>rash </a:t>
            </a:r>
            <a:r>
              <a:rPr dirty="0" sz="4150" spc="-5">
                <a:latin typeface="Lucida Sans"/>
                <a:cs typeface="Lucida Sans"/>
              </a:rPr>
              <a:t>can</a:t>
            </a:r>
            <a:r>
              <a:rPr dirty="0" sz="4150" spc="-605">
                <a:latin typeface="Lucida Sans"/>
                <a:cs typeface="Lucida Sans"/>
              </a:rPr>
              <a:t> </a:t>
            </a:r>
            <a:r>
              <a:rPr dirty="0" sz="4150" spc="95">
                <a:latin typeface="Lucida Sans"/>
                <a:cs typeface="Lucida Sans"/>
              </a:rPr>
              <a:t>lead  </a:t>
            </a:r>
            <a:r>
              <a:rPr dirty="0" sz="4150" spc="15">
                <a:latin typeface="Lucida Sans"/>
                <a:cs typeface="Lucida Sans"/>
              </a:rPr>
              <a:t>to </a:t>
            </a:r>
            <a:r>
              <a:rPr dirty="0" sz="4150" spc="-25">
                <a:latin typeface="Lucida Sans"/>
                <a:cs typeface="Lucida Sans"/>
              </a:rPr>
              <a:t>major </a:t>
            </a:r>
            <a:r>
              <a:rPr dirty="0" sz="4150" spc="-114">
                <a:latin typeface="Lucida Sans"/>
                <a:cs typeface="Lucida Sans"/>
              </a:rPr>
              <a:t>consequences </a:t>
            </a:r>
            <a:r>
              <a:rPr dirty="0" sz="4150" spc="-140">
                <a:latin typeface="Lucida Sans"/>
                <a:cs typeface="Lucida Sans"/>
              </a:rPr>
              <a:t>in </a:t>
            </a:r>
            <a:r>
              <a:rPr dirty="0" sz="4150" spc="-45">
                <a:latin typeface="Lucida Sans"/>
                <a:cs typeface="Lucida Sans"/>
              </a:rPr>
              <a:t>future. </a:t>
            </a:r>
            <a:r>
              <a:rPr dirty="0" sz="4150" spc="25">
                <a:latin typeface="Lucida Sans"/>
                <a:cs typeface="Lucida Sans"/>
              </a:rPr>
              <a:t>So </a:t>
            </a:r>
            <a:r>
              <a:rPr dirty="0" sz="4150" spc="-60">
                <a:latin typeface="Lucida Sans"/>
                <a:cs typeface="Lucida Sans"/>
              </a:rPr>
              <a:t>most </a:t>
            </a:r>
            <a:r>
              <a:rPr dirty="0" sz="4150" spc="-120">
                <a:latin typeface="Lucida Sans"/>
                <a:cs typeface="Lucida Sans"/>
              </a:rPr>
              <a:t>us </a:t>
            </a:r>
            <a:r>
              <a:rPr dirty="0" sz="4150" spc="110">
                <a:latin typeface="Lucida Sans"/>
                <a:cs typeface="Lucida Sans"/>
              </a:rPr>
              <a:t>want </a:t>
            </a:r>
            <a:r>
              <a:rPr dirty="0" sz="4150" spc="15">
                <a:latin typeface="Lucida Sans"/>
                <a:cs typeface="Lucida Sans"/>
              </a:rPr>
              <a:t>to </a:t>
            </a:r>
            <a:r>
              <a:rPr dirty="0" sz="4150" spc="70">
                <a:latin typeface="Lucida Sans"/>
                <a:cs typeface="Lucida Sans"/>
              </a:rPr>
              <a:t>treat </a:t>
            </a:r>
            <a:r>
              <a:rPr dirty="0" sz="4150" spc="-60">
                <a:latin typeface="Lucida Sans"/>
                <a:cs typeface="Lucida Sans"/>
              </a:rPr>
              <a:t>our  </a:t>
            </a:r>
            <a:r>
              <a:rPr dirty="0" sz="4150" spc="50">
                <a:latin typeface="Lucida Sans"/>
                <a:cs typeface="Lucida Sans"/>
              </a:rPr>
              <a:t>health related </a:t>
            </a:r>
            <a:r>
              <a:rPr dirty="0" sz="4150" spc="-135">
                <a:latin typeface="Lucida Sans"/>
                <a:cs typeface="Lucida Sans"/>
              </a:rPr>
              <a:t>issues</a:t>
            </a:r>
            <a:r>
              <a:rPr dirty="0" sz="4150" spc="-315">
                <a:latin typeface="Lucida Sans"/>
                <a:cs typeface="Lucida Sans"/>
              </a:rPr>
              <a:t> </a:t>
            </a:r>
            <a:r>
              <a:rPr dirty="0" sz="4150" spc="-15">
                <a:latin typeface="Lucida Sans"/>
                <a:cs typeface="Lucida Sans"/>
              </a:rPr>
              <a:t>immediately.</a:t>
            </a:r>
            <a:endParaRPr sz="4150">
              <a:latin typeface="Lucida Sans"/>
              <a:cs typeface="Lucida Sans"/>
            </a:endParaRPr>
          </a:p>
          <a:p>
            <a:pPr marL="118110" marR="62865">
              <a:lnSpc>
                <a:spcPct val="115999"/>
              </a:lnSpc>
            </a:pPr>
            <a:r>
              <a:rPr dirty="0" sz="4150" spc="-140">
                <a:latin typeface="Lucida Sans"/>
                <a:cs typeface="Lucida Sans"/>
              </a:rPr>
              <a:t>During </a:t>
            </a:r>
            <a:r>
              <a:rPr dirty="0" sz="4150" spc="-50">
                <a:latin typeface="Lucida Sans"/>
                <a:cs typeface="Lucida Sans"/>
              </a:rPr>
              <a:t>situations </a:t>
            </a:r>
            <a:r>
              <a:rPr dirty="0" sz="4150" spc="-75">
                <a:latin typeface="Lucida Sans"/>
                <a:cs typeface="Lucida Sans"/>
              </a:rPr>
              <a:t>like </a:t>
            </a:r>
            <a:r>
              <a:rPr dirty="0" sz="4150" spc="-130">
                <a:latin typeface="Lucida Sans"/>
                <a:cs typeface="Lucida Sans"/>
              </a:rPr>
              <a:t>Covid </a:t>
            </a:r>
            <a:r>
              <a:rPr dirty="0" sz="4150" spc="-60">
                <a:latin typeface="Lucida Sans"/>
                <a:cs typeface="Lucida Sans"/>
              </a:rPr>
              <a:t>pandemic, </a:t>
            </a:r>
            <a:r>
              <a:rPr dirty="0" sz="4150" spc="-35">
                <a:latin typeface="Lucida Sans"/>
                <a:cs typeface="Lucida Sans"/>
              </a:rPr>
              <a:t>it </a:t>
            </a:r>
            <a:r>
              <a:rPr dirty="0" sz="4150" spc="-170">
                <a:latin typeface="Lucida Sans"/>
                <a:cs typeface="Lucida Sans"/>
              </a:rPr>
              <a:t>is </a:t>
            </a:r>
            <a:r>
              <a:rPr dirty="0" sz="4150" spc="-10">
                <a:latin typeface="Lucida Sans"/>
                <a:cs typeface="Lucida Sans"/>
              </a:rPr>
              <a:t>very </a:t>
            </a:r>
            <a:r>
              <a:rPr dirty="0" sz="4150" spc="-55">
                <a:latin typeface="Lucida Sans"/>
                <a:cs typeface="Lucida Sans"/>
              </a:rPr>
              <a:t>difficult </a:t>
            </a:r>
            <a:r>
              <a:rPr dirty="0" sz="4150" spc="15">
                <a:latin typeface="Lucida Sans"/>
                <a:cs typeface="Lucida Sans"/>
              </a:rPr>
              <a:t>to </a:t>
            </a:r>
            <a:r>
              <a:rPr dirty="0" sz="4150" spc="-70">
                <a:latin typeface="Lucida Sans"/>
                <a:cs typeface="Lucida Sans"/>
              </a:rPr>
              <a:t>visit </a:t>
            </a:r>
            <a:r>
              <a:rPr dirty="0" sz="4150" spc="270">
                <a:latin typeface="Lucida Sans"/>
                <a:cs typeface="Lucida Sans"/>
              </a:rPr>
              <a:t>a  </a:t>
            </a:r>
            <a:r>
              <a:rPr dirty="0" sz="4150" spc="-90">
                <a:latin typeface="Lucida Sans"/>
                <a:cs typeface="Lucida Sans"/>
              </a:rPr>
              <a:t>Doctor </a:t>
            </a:r>
            <a:r>
              <a:rPr dirty="0" sz="4150" spc="-140">
                <a:latin typeface="Lucida Sans"/>
                <a:cs typeface="Lucida Sans"/>
              </a:rPr>
              <a:t>in</a:t>
            </a:r>
            <a:r>
              <a:rPr dirty="0" sz="4150" spc="-55">
                <a:latin typeface="Lucida Sans"/>
                <a:cs typeface="Lucida Sans"/>
              </a:rPr>
              <a:t> </a:t>
            </a:r>
            <a:r>
              <a:rPr dirty="0" sz="4150" spc="-90">
                <a:latin typeface="Lucida Sans"/>
                <a:cs typeface="Lucida Sans"/>
              </a:rPr>
              <a:t>person.</a:t>
            </a:r>
            <a:endParaRPr sz="4150">
              <a:latin typeface="Lucida Sans"/>
              <a:cs typeface="Lucida Sans"/>
            </a:endParaRPr>
          </a:p>
          <a:p>
            <a:pPr marL="12700" marR="4173220" indent="105410">
              <a:lnSpc>
                <a:spcPct val="115999"/>
              </a:lnSpc>
            </a:pPr>
            <a:r>
              <a:rPr dirty="0" sz="4150" spc="-215">
                <a:latin typeface="Lucida Sans"/>
                <a:cs typeface="Lucida Sans"/>
              </a:rPr>
              <a:t>To </a:t>
            </a:r>
            <a:r>
              <a:rPr dirty="0" sz="4150" spc="-60">
                <a:latin typeface="Lucida Sans"/>
                <a:cs typeface="Lucida Sans"/>
              </a:rPr>
              <a:t>overcome </a:t>
            </a:r>
            <a:r>
              <a:rPr dirty="0" sz="4150" spc="245">
                <a:latin typeface="Lucida Sans"/>
                <a:cs typeface="Lucida Sans"/>
              </a:rPr>
              <a:t>all </a:t>
            </a:r>
            <a:r>
              <a:rPr dirty="0" sz="4150" spc="-65">
                <a:latin typeface="Lucida Sans"/>
                <a:cs typeface="Lucida Sans"/>
              </a:rPr>
              <a:t>these </a:t>
            </a:r>
            <a:r>
              <a:rPr dirty="0" sz="4150" spc="-55">
                <a:latin typeface="Lucida Sans"/>
                <a:cs typeface="Lucida Sans"/>
              </a:rPr>
              <a:t>problems, </a:t>
            </a:r>
            <a:r>
              <a:rPr dirty="0" sz="4150" spc="70">
                <a:latin typeface="Lucida Sans"/>
                <a:cs typeface="Lucida Sans"/>
              </a:rPr>
              <a:t>we </a:t>
            </a:r>
            <a:r>
              <a:rPr dirty="0" sz="4150" spc="-75">
                <a:latin typeface="Lucida Sans"/>
                <a:cs typeface="Lucida Sans"/>
              </a:rPr>
              <a:t>need </a:t>
            </a:r>
            <a:r>
              <a:rPr dirty="0" sz="4150" spc="270">
                <a:latin typeface="Lucida Sans"/>
                <a:cs typeface="Lucida Sans"/>
              </a:rPr>
              <a:t>a  </a:t>
            </a:r>
            <a:r>
              <a:rPr dirty="0" sz="4150" spc="30">
                <a:latin typeface="Lucida Sans"/>
                <a:cs typeface="Lucida Sans"/>
              </a:rPr>
              <a:t>platform </a:t>
            </a:r>
            <a:r>
              <a:rPr dirty="0" sz="4150" spc="85">
                <a:latin typeface="Lucida Sans"/>
                <a:cs typeface="Lucida Sans"/>
              </a:rPr>
              <a:t>that </a:t>
            </a:r>
            <a:r>
              <a:rPr dirty="0" sz="4150" spc="-5">
                <a:latin typeface="Lucida Sans"/>
                <a:cs typeface="Lucida Sans"/>
              </a:rPr>
              <a:t>can </a:t>
            </a:r>
            <a:r>
              <a:rPr dirty="0" sz="4150" spc="65">
                <a:latin typeface="Lucida Sans"/>
                <a:cs typeface="Lucida Sans"/>
              </a:rPr>
              <a:t>act </a:t>
            </a:r>
            <a:r>
              <a:rPr dirty="0" sz="4150" spc="45">
                <a:latin typeface="Lucida Sans"/>
                <a:cs typeface="Lucida Sans"/>
              </a:rPr>
              <a:t>as </a:t>
            </a:r>
            <a:r>
              <a:rPr dirty="0" sz="4150" spc="-60">
                <a:latin typeface="Lucida Sans"/>
                <a:cs typeface="Lucida Sans"/>
              </a:rPr>
              <a:t>our </a:t>
            </a:r>
            <a:r>
              <a:rPr dirty="0" sz="4150" spc="-5">
                <a:latin typeface="Lucida Sans"/>
                <a:cs typeface="Lucida Sans"/>
              </a:rPr>
              <a:t>personal </a:t>
            </a:r>
            <a:r>
              <a:rPr dirty="0" sz="4150" spc="50">
                <a:latin typeface="Lucida Sans"/>
                <a:cs typeface="Lucida Sans"/>
              </a:rPr>
              <a:t>health  </a:t>
            </a:r>
            <a:r>
              <a:rPr dirty="0" sz="4150" spc="-10">
                <a:latin typeface="Lucida Sans"/>
                <a:cs typeface="Lucida Sans"/>
              </a:rPr>
              <a:t>assistant </a:t>
            </a:r>
            <a:r>
              <a:rPr dirty="0" sz="4150" spc="25">
                <a:latin typeface="Lucida Sans"/>
                <a:cs typeface="Lucida Sans"/>
              </a:rPr>
              <a:t>and </a:t>
            </a:r>
            <a:r>
              <a:rPr dirty="0" sz="4150" spc="270">
                <a:latin typeface="Lucida Sans"/>
                <a:cs typeface="Lucida Sans"/>
              </a:rPr>
              <a:t>a </a:t>
            </a:r>
            <a:r>
              <a:rPr dirty="0" sz="4150" spc="-60">
                <a:latin typeface="Lucida Sans"/>
                <a:cs typeface="Lucida Sans"/>
              </a:rPr>
              <a:t>center </a:t>
            </a:r>
            <a:r>
              <a:rPr dirty="0" sz="4150" spc="-65">
                <a:latin typeface="Lucida Sans"/>
                <a:cs typeface="Lucida Sans"/>
              </a:rPr>
              <a:t>for </a:t>
            </a:r>
            <a:r>
              <a:rPr dirty="0" sz="4150" spc="-130">
                <a:latin typeface="Lucida Sans"/>
                <a:cs typeface="Lucida Sans"/>
              </a:rPr>
              <a:t>exchanging </a:t>
            </a:r>
            <a:r>
              <a:rPr dirty="0" sz="4150" spc="-60">
                <a:latin typeface="Lucida Sans"/>
                <a:cs typeface="Lucida Sans"/>
              </a:rPr>
              <a:t>our</a:t>
            </a:r>
            <a:r>
              <a:rPr dirty="0" sz="4150" spc="-535">
                <a:latin typeface="Lucida Sans"/>
                <a:cs typeface="Lucida Sans"/>
              </a:rPr>
              <a:t> </a:t>
            </a:r>
            <a:r>
              <a:rPr dirty="0" sz="4150" spc="50">
                <a:latin typeface="Lucida Sans"/>
                <a:cs typeface="Lucida Sans"/>
              </a:rPr>
              <a:t>health  </a:t>
            </a:r>
            <a:r>
              <a:rPr dirty="0" sz="4150" spc="-55">
                <a:latin typeface="Lucida Sans"/>
                <a:cs typeface="Lucida Sans"/>
              </a:rPr>
              <a:t>reports </a:t>
            </a:r>
            <a:r>
              <a:rPr dirty="0" sz="4150">
                <a:latin typeface="Lucida Sans"/>
                <a:cs typeface="Lucida Sans"/>
              </a:rPr>
              <a:t>with </a:t>
            </a:r>
            <a:r>
              <a:rPr dirty="0" sz="4150" spc="-60">
                <a:latin typeface="Lucida Sans"/>
                <a:cs typeface="Lucida Sans"/>
              </a:rPr>
              <a:t>our</a:t>
            </a:r>
            <a:r>
              <a:rPr dirty="0" sz="4150" spc="-160">
                <a:latin typeface="Lucida Sans"/>
                <a:cs typeface="Lucida Sans"/>
              </a:rPr>
              <a:t> </a:t>
            </a:r>
            <a:r>
              <a:rPr dirty="0" sz="4150" spc="-90">
                <a:latin typeface="Lucida Sans"/>
                <a:cs typeface="Lucida Sans"/>
              </a:rPr>
              <a:t>Doctor.</a:t>
            </a:r>
            <a:endParaRPr sz="4150">
              <a:latin typeface="Lucida Sans"/>
              <a:cs typeface="Lucida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224750" y="8807363"/>
            <a:ext cx="4063248" cy="1479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620"/>
              <a:t>Problem</a:t>
            </a:r>
            <a:r>
              <a:rPr dirty="0" spc="290"/>
              <a:t> </a:t>
            </a:r>
            <a:r>
              <a:rPr dirty="0" spc="735"/>
              <a:t>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8399" y="2423874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38399" y="3138249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8399" y="4566999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8399" y="5281374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8399" y="6710124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8399" y="8138873"/>
            <a:ext cx="161924" cy="16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02680" y="2037546"/>
            <a:ext cx="16198215" cy="7169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2555">
              <a:lnSpc>
                <a:spcPct val="115700"/>
              </a:lnSpc>
              <a:spcBef>
                <a:spcPts val="100"/>
              </a:spcBef>
            </a:pPr>
            <a:r>
              <a:rPr dirty="0" sz="4050" spc="-70">
                <a:latin typeface="Lucida Sans"/>
                <a:cs typeface="Lucida Sans"/>
              </a:rPr>
              <a:t>Our </a:t>
            </a:r>
            <a:r>
              <a:rPr dirty="0" sz="4050" spc="-50">
                <a:latin typeface="Lucida Sans"/>
                <a:cs typeface="Lucida Sans"/>
              </a:rPr>
              <a:t>solution </a:t>
            </a:r>
            <a:r>
              <a:rPr dirty="0" sz="4050" spc="-170">
                <a:latin typeface="Lucida Sans"/>
                <a:cs typeface="Lucida Sans"/>
              </a:rPr>
              <a:t>is </a:t>
            </a:r>
            <a:r>
              <a:rPr dirty="0" sz="4050" spc="5">
                <a:latin typeface="Lucida Sans"/>
                <a:cs typeface="Lucida Sans"/>
              </a:rPr>
              <a:t>to </a:t>
            </a:r>
            <a:r>
              <a:rPr dirty="0" sz="4050" spc="-5">
                <a:latin typeface="Lucida Sans"/>
                <a:cs typeface="Lucida Sans"/>
              </a:rPr>
              <a:t>create </a:t>
            </a:r>
            <a:r>
              <a:rPr dirty="0" sz="4050" spc="60">
                <a:latin typeface="Lucida Sans"/>
                <a:cs typeface="Lucida Sans"/>
              </a:rPr>
              <a:t>an </a:t>
            </a:r>
            <a:r>
              <a:rPr dirty="0" sz="4050" spc="-55">
                <a:latin typeface="Lucida Sans"/>
                <a:cs typeface="Lucida Sans"/>
              </a:rPr>
              <a:t>mobile </a:t>
            </a:r>
            <a:r>
              <a:rPr dirty="0" sz="4050" spc="-5">
                <a:latin typeface="Lucida Sans"/>
                <a:cs typeface="Lucida Sans"/>
              </a:rPr>
              <a:t>application </a:t>
            </a:r>
            <a:r>
              <a:rPr dirty="0" sz="4050" spc="60">
                <a:latin typeface="Lucida Sans"/>
                <a:cs typeface="Lucida Sans"/>
              </a:rPr>
              <a:t>called </a:t>
            </a:r>
            <a:r>
              <a:rPr dirty="0" sz="4050" spc="-125">
                <a:latin typeface="Lucida Sans"/>
                <a:cs typeface="Lucida Sans"/>
              </a:rPr>
              <a:t>"Skithy".  </a:t>
            </a:r>
            <a:r>
              <a:rPr dirty="0" sz="4050" spc="-150">
                <a:latin typeface="Lucida Sans"/>
                <a:cs typeface="Lucida Sans"/>
              </a:rPr>
              <a:t>Using </a:t>
            </a:r>
            <a:r>
              <a:rPr dirty="0" sz="4050" spc="-100">
                <a:latin typeface="Lucida Sans"/>
                <a:cs typeface="Lucida Sans"/>
              </a:rPr>
              <a:t>this </a:t>
            </a:r>
            <a:r>
              <a:rPr dirty="0" sz="4050" spc="-15">
                <a:latin typeface="Lucida Sans"/>
                <a:cs typeface="Lucida Sans"/>
              </a:rPr>
              <a:t>application, </a:t>
            </a:r>
            <a:r>
              <a:rPr dirty="0" sz="4050" spc="60">
                <a:latin typeface="Lucida Sans"/>
                <a:cs typeface="Lucida Sans"/>
              </a:rPr>
              <a:t>we </a:t>
            </a:r>
            <a:r>
              <a:rPr dirty="0" sz="4050" spc="-15">
                <a:latin typeface="Lucida Sans"/>
                <a:cs typeface="Lucida Sans"/>
              </a:rPr>
              <a:t>can </a:t>
            </a:r>
            <a:r>
              <a:rPr dirty="0" sz="4050" spc="10">
                <a:latin typeface="Lucida Sans"/>
                <a:cs typeface="Lucida Sans"/>
              </a:rPr>
              <a:t>easily </a:t>
            </a:r>
            <a:r>
              <a:rPr dirty="0" sz="4050" spc="-50">
                <a:latin typeface="Lucida Sans"/>
                <a:cs typeface="Lucida Sans"/>
              </a:rPr>
              <a:t>get </a:t>
            </a:r>
            <a:r>
              <a:rPr dirty="0" sz="4050" spc="-60">
                <a:latin typeface="Lucida Sans"/>
                <a:cs typeface="Lucida Sans"/>
              </a:rPr>
              <a:t>online </a:t>
            </a:r>
            <a:r>
              <a:rPr dirty="0" sz="4050" spc="-50">
                <a:latin typeface="Lucida Sans"/>
                <a:cs typeface="Lucida Sans"/>
              </a:rPr>
              <a:t>appointments </a:t>
            </a:r>
            <a:r>
              <a:rPr dirty="0" sz="4050" spc="15">
                <a:latin typeface="Lucida Sans"/>
                <a:cs typeface="Lucida Sans"/>
              </a:rPr>
              <a:t>and  </a:t>
            </a:r>
            <a:r>
              <a:rPr dirty="0" sz="4050" spc="-45">
                <a:latin typeface="Lucida Sans"/>
                <a:cs typeface="Lucida Sans"/>
              </a:rPr>
              <a:t>immediate </a:t>
            </a:r>
            <a:r>
              <a:rPr dirty="0" sz="4050" spc="-70">
                <a:latin typeface="Lucida Sans"/>
                <a:cs typeface="Lucida Sans"/>
              </a:rPr>
              <a:t>video </a:t>
            </a:r>
            <a:r>
              <a:rPr dirty="0" sz="4050" spc="-30">
                <a:latin typeface="Lucida Sans"/>
                <a:cs typeface="Lucida Sans"/>
              </a:rPr>
              <a:t>consultation </a:t>
            </a:r>
            <a:r>
              <a:rPr dirty="0" sz="4050" spc="-10">
                <a:latin typeface="Lucida Sans"/>
                <a:cs typeface="Lucida Sans"/>
              </a:rPr>
              <a:t>with</a:t>
            </a:r>
            <a:r>
              <a:rPr dirty="0" sz="4050" spc="-155">
                <a:latin typeface="Lucida Sans"/>
                <a:cs typeface="Lucida Sans"/>
              </a:rPr>
              <a:t> </a:t>
            </a:r>
            <a:r>
              <a:rPr dirty="0" sz="4050" spc="-105">
                <a:latin typeface="Lucida Sans"/>
                <a:cs typeface="Lucida Sans"/>
              </a:rPr>
              <a:t>Doctors.</a:t>
            </a:r>
            <a:endParaRPr sz="4050">
              <a:latin typeface="Lucida Sans"/>
              <a:cs typeface="Lucida Sans"/>
            </a:endParaRPr>
          </a:p>
          <a:p>
            <a:pPr algn="just" marL="12700" marR="5080">
              <a:lnSpc>
                <a:spcPct val="115700"/>
              </a:lnSpc>
              <a:spcBef>
                <a:spcPts val="5"/>
              </a:spcBef>
            </a:pPr>
            <a:r>
              <a:rPr dirty="0" sz="4050" spc="140">
                <a:latin typeface="Lucida Sans"/>
                <a:cs typeface="Lucida Sans"/>
              </a:rPr>
              <a:t>We </a:t>
            </a:r>
            <a:r>
              <a:rPr dirty="0" sz="4050" spc="-15">
                <a:latin typeface="Lucida Sans"/>
                <a:cs typeface="Lucida Sans"/>
              </a:rPr>
              <a:t>can </a:t>
            </a:r>
            <a:r>
              <a:rPr dirty="0" sz="4050" spc="55">
                <a:latin typeface="Lucida Sans"/>
                <a:cs typeface="Lucida Sans"/>
              </a:rPr>
              <a:t>also </a:t>
            </a:r>
            <a:r>
              <a:rPr dirty="0" sz="4050" spc="25">
                <a:latin typeface="Lucida Sans"/>
                <a:cs typeface="Lucida Sans"/>
              </a:rPr>
              <a:t>have </a:t>
            </a:r>
            <a:r>
              <a:rPr dirty="0" sz="4050" spc="254">
                <a:latin typeface="Lucida Sans"/>
                <a:cs typeface="Lucida Sans"/>
              </a:rPr>
              <a:t>a </a:t>
            </a:r>
            <a:r>
              <a:rPr dirty="0" sz="4050" spc="-55">
                <a:latin typeface="Lucida Sans"/>
                <a:cs typeface="Lucida Sans"/>
              </a:rPr>
              <a:t>conversation </a:t>
            </a:r>
            <a:r>
              <a:rPr dirty="0" sz="4050" spc="-10">
                <a:latin typeface="Lucida Sans"/>
                <a:cs typeface="Lucida Sans"/>
              </a:rPr>
              <a:t>with </a:t>
            </a:r>
            <a:r>
              <a:rPr dirty="0" sz="4050" spc="-95">
                <a:latin typeface="Lucida Sans"/>
                <a:cs typeface="Lucida Sans"/>
              </a:rPr>
              <a:t>Doctor </a:t>
            </a:r>
            <a:r>
              <a:rPr dirty="0" sz="4050" spc="-145">
                <a:latin typeface="Lucida Sans"/>
                <a:cs typeface="Lucida Sans"/>
              </a:rPr>
              <a:t>using </a:t>
            </a:r>
            <a:r>
              <a:rPr dirty="0" sz="4050" spc="10">
                <a:latin typeface="Lucida Sans"/>
                <a:cs typeface="Lucida Sans"/>
              </a:rPr>
              <a:t>chat</a:t>
            </a:r>
            <a:r>
              <a:rPr dirty="0" sz="4050" spc="-894">
                <a:latin typeface="Lucida Sans"/>
                <a:cs typeface="Lucida Sans"/>
              </a:rPr>
              <a:t> </a:t>
            </a:r>
            <a:r>
              <a:rPr dirty="0" sz="4050" spc="10">
                <a:latin typeface="Lucida Sans"/>
                <a:cs typeface="Lucida Sans"/>
              </a:rPr>
              <a:t>platform.  </a:t>
            </a:r>
            <a:r>
              <a:rPr dirty="0" sz="4050" spc="-95">
                <a:latin typeface="Lucida Sans"/>
                <a:cs typeface="Lucida Sans"/>
              </a:rPr>
              <a:t>In </a:t>
            </a:r>
            <a:r>
              <a:rPr dirty="0" sz="4050" spc="-100">
                <a:latin typeface="Lucida Sans"/>
                <a:cs typeface="Lucida Sans"/>
              </a:rPr>
              <a:t>this </a:t>
            </a:r>
            <a:r>
              <a:rPr dirty="0" sz="4050" spc="-5">
                <a:latin typeface="Lucida Sans"/>
                <a:cs typeface="Lucida Sans"/>
              </a:rPr>
              <a:t>application,we </a:t>
            </a:r>
            <a:r>
              <a:rPr dirty="0" sz="4050" spc="25">
                <a:latin typeface="Lucida Sans"/>
                <a:cs typeface="Lucida Sans"/>
              </a:rPr>
              <a:t>have </a:t>
            </a:r>
            <a:r>
              <a:rPr dirty="0" sz="4050" spc="254">
                <a:latin typeface="Lucida Sans"/>
                <a:cs typeface="Lucida Sans"/>
              </a:rPr>
              <a:t>a </a:t>
            </a:r>
            <a:r>
              <a:rPr dirty="0" sz="4050" spc="-30">
                <a:latin typeface="Lucida Sans"/>
                <a:cs typeface="Lucida Sans"/>
              </a:rPr>
              <a:t>special module </a:t>
            </a:r>
            <a:r>
              <a:rPr dirty="0" sz="4050" spc="60">
                <a:latin typeface="Lucida Sans"/>
                <a:cs typeface="Lucida Sans"/>
              </a:rPr>
              <a:t>called </a:t>
            </a:r>
            <a:r>
              <a:rPr dirty="0" sz="4050" spc="-150">
                <a:latin typeface="Lucida Sans"/>
                <a:cs typeface="Lucida Sans"/>
              </a:rPr>
              <a:t>"Thyroid</a:t>
            </a:r>
            <a:r>
              <a:rPr dirty="0" sz="4050" spc="-605">
                <a:latin typeface="Lucida Sans"/>
                <a:cs typeface="Lucida Sans"/>
              </a:rPr>
              <a:t> </a:t>
            </a:r>
            <a:r>
              <a:rPr dirty="0" sz="4050" spc="-70">
                <a:latin typeface="Lucida Sans"/>
                <a:cs typeface="Lucida Sans"/>
              </a:rPr>
              <a:t>care",  </a:t>
            </a:r>
            <a:r>
              <a:rPr dirty="0" sz="4050" spc="-85">
                <a:latin typeface="Lucida Sans"/>
                <a:cs typeface="Lucida Sans"/>
              </a:rPr>
              <a:t>which </a:t>
            </a:r>
            <a:r>
              <a:rPr dirty="0" sz="4050" spc="114">
                <a:latin typeface="Lucida Sans"/>
                <a:cs typeface="Lucida Sans"/>
              </a:rPr>
              <a:t>will </a:t>
            </a:r>
            <a:r>
              <a:rPr dirty="0" sz="4050" spc="-110">
                <a:latin typeface="Lucida Sans"/>
                <a:cs typeface="Lucida Sans"/>
              </a:rPr>
              <a:t>be </a:t>
            </a:r>
            <a:r>
              <a:rPr dirty="0" sz="4050" spc="-80">
                <a:latin typeface="Lucida Sans"/>
                <a:cs typeface="Lucida Sans"/>
              </a:rPr>
              <a:t>of </a:t>
            </a:r>
            <a:r>
              <a:rPr dirty="0" sz="4050" spc="-110">
                <a:latin typeface="Lucida Sans"/>
                <a:cs typeface="Lucida Sans"/>
              </a:rPr>
              <a:t>huge </a:t>
            </a:r>
            <a:r>
              <a:rPr dirty="0" sz="4050" spc="-15">
                <a:latin typeface="Lucida Sans"/>
                <a:cs typeface="Lucida Sans"/>
              </a:rPr>
              <a:t>help </a:t>
            </a:r>
            <a:r>
              <a:rPr dirty="0" sz="4050" spc="5">
                <a:latin typeface="Lucida Sans"/>
                <a:cs typeface="Lucida Sans"/>
              </a:rPr>
              <a:t>to </a:t>
            </a:r>
            <a:r>
              <a:rPr dirty="0" sz="4050" spc="-125">
                <a:latin typeface="Lucida Sans"/>
                <a:cs typeface="Lucida Sans"/>
              </a:rPr>
              <a:t>Thyroid</a:t>
            </a:r>
            <a:r>
              <a:rPr dirty="0" sz="4050" spc="-305">
                <a:latin typeface="Lucida Sans"/>
                <a:cs typeface="Lucida Sans"/>
              </a:rPr>
              <a:t> </a:t>
            </a:r>
            <a:r>
              <a:rPr dirty="0" sz="4050" spc="-30">
                <a:latin typeface="Lucida Sans"/>
                <a:cs typeface="Lucida Sans"/>
              </a:rPr>
              <a:t>patients.</a:t>
            </a:r>
            <a:endParaRPr sz="4050">
              <a:latin typeface="Lucida Sans"/>
              <a:cs typeface="Lucida Sans"/>
            </a:endParaRPr>
          </a:p>
          <a:p>
            <a:pPr marL="63500" marR="4971415" indent="-51435">
              <a:lnSpc>
                <a:spcPct val="115700"/>
              </a:lnSpc>
            </a:pPr>
            <a:r>
              <a:rPr dirty="0" sz="4050" spc="-75">
                <a:latin typeface="Lucida Sans"/>
                <a:cs typeface="Lucida Sans"/>
              </a:rPr>
              <a:t>Treating </a:t>
            </a:r>
            <a:r>
              <a:rPr dirty="0" sz="4050" spc="-70">
                <a:latin typeface="Lucida Sans"/>
                <a:cs typeface="Lucida Sans"/>
              </a:rPr>
              <a:t>our </a:t>
            </a:r>
            <a:r>
              <a:rPr dirty="0" sz="4050" spc="-195">
                <a:latin typeface="Lucida Sans"/>
                <a:cs typeface="Lucida Sans"/>
              </a:rPr>
              <a:t>skin </a:t>
            </a:r>
            <a:r>
              <a:rPr dirty="0" sz="4050" spc="-60">
                <a:latin typeface="Lucida Sans"/>
                <a:cs typeface="Lucida Sans"/>
              </a:rPr>
              <a:t>problems </a:t>
            </a:r>
            <a:r>
              <a:rPr dirty="0" sz="4050" spc="-15">
                <a:latin typeface="Lucida Sans"/>
                <a:cs typeface="Lucida Sans"/>
              </a:rPr>
              <a:t>can </a:t>
            </a:r>
            <a:r>
              <a:rPr dirty="0" sz="4050" spc="-110">
                <a:latin typeface="Lucida Sans"/>
                <a:cs typeface="Lucida Sans"/>
              </a:rPr>
              <a:t>be </a:t>
            </a:r>
            <a:r>
              <a:rPr dirty="0" sz="4050" spc="-85">
                <a:latin typeface="Lucida Sans"/>
                <a:cs typeface="Lucida Sans"/>
              </a:rPr>
              <a:t>done </a:t>
            </a:r>
            <a:r>
              <a:rPr dirty="0" sz="4050" spc="10">
                <a:latin typeface="Lucida Sans"/>
                <a:cs typeface="Lucida Sans"/>
              </a:rPr>
              <a:t>easily  </a:t>
            </a:r>
            <a:r>
              <a:rPr dirty="0" sz="4050" spc="-145">
                <a:latin typeface="Lucida Sans"/>
                <a:cs typeface="Lucida Sans"/>
              </a:rPr>
              <a:t>using </a:t>
            </a:r>
            <a:r>
              <a:rPr dirty="0" sz="4050" spc="-100">
                <a:latin typeface="Lucida Sans"/>
                <a:cs typeface="Lucida Sans"/>
              </a:rPr>
              <a:t>this</a:t>
            </a:r>
            <a:r>
              <a:rPr dirty="0" sz="4050" spc="-5">
                <a:latin typeface="Lucida Sans"/>
                <a:cs typeface="Lucida Sans"/>
              </a:rPr>
              <a:t> </a:t>
            </a:r>
            <a:r>
              <a:rPr dirty="0" sz="4050" spc="-15">
                <a:latin typeface="Lucida Sans"/>
                <a:cs typeface="Lucida Sans"/>
              </a:rPr>
              <a:t>application.</a:t>
            </a:r>
            <a:endParaRPr sz="4050">
              <a:latin typeface="Lucida Sans"/>
              <a:cs typeface="Lucida Sans"/>
            </a:endParaRPr>
          </a:p>
          <a:p>
            <a:pPr marL="63500" marR="5400040" indent="-51435">
              <a:lnSpc>
                <a:spcPct val="115700"/>
              </a:lnSpc>
              <a:spcBef>
                <a:spcPts val="5"/>
              </a:spcBef>
            </a:pPr>
            <a:r>
              <a:rPr dirty="0" sz="4050" spc="-80">
                <a:latin typeface="Lucida Sans"/>
                <a:cs typeface="Lucida Sans"/>
              </a:rPr>
              <a:t>Getting </a:t>
            </a:r>
            <a:r>
              <a:rPr dirty="0" sz="4050" spc="-95">
                <a:latin typeface="Lucida Sans"/>
                <a:cs typeface="Lucida Sans"/>
              </a:rPr>
              <a:t>prescription </a:t>
            </a:r>
            <a:r>
              <a:rPr dirty="0" sz="4050" spc="-75">
                <a:latin typeface="Lucida Sans"/>
                <a:cs typeface="Lucida Sans"/>
              </a:rPr>
              <a:t>from </a:t>
            </a:r>
            <a:r>
              <a:rPr dirty="0" sz="4050" spc="-110">
                <a:latin typeface="Lucida Sans"/>
                <a:cs typeface="Lucida Sans"/>
              </a:rPr>
              <a:t>Doctors </a:t>
            </a:r>
            <a:r>
              <a:rPr dirty="0" sz="4050" spc="-170">
                <a:latin typeface="Lucida Sans"/>
                <a:cs typeface="Lucida Sans"/>
              </a:rPr>
              <a:t>is </a:t>
            </a:r>
            <a:r>
              <a:rPr dirty="0" sz="4050" spc="-85">
                <a:latin typeface="Lucida Sans"/>
                <a:cs typeface="Lucida Sans"/>
              </a:rPr>
              <a:t>possible  </a:t>
            </a:r>
            <a:r>
              <a:rPr dirty="0" sz="4050" spc="-80">
                <a:latin typeface="Lucida Sans"/>
                <a:cs typeface="Lucida Sans"/>
              </a:rPr>
              <a:t>through </a:t>
            </a:r>
            <a:r>
              <a:rPr dirty="0" sz="4050" spc="-100">
                <a:latin typeface="Lucida Sans"/>
                <a:cs typeface="Lucida Sans"/>
              </a:rPr>
              <a:t>this</a:t>
            </a:r>
            <a:r>
              <a:rPr dirty="0" sz="4050" spc="-65">
                <a:latin typeface="Lucida Sans"/>
                <a:cs typeface="Lucida Sans"/>
              </a:rPr>
              <a:t> </a:t>
            </a:r>
            <a:r>
              <a:rPr dirty="0" sz="4050" spc="-15">
                <a:latin typeface="Lucida Sans"/>
                <a:cs typeface="Lucida Sans"/>
              </a:rPr>
              <a:t>application.</a:t>
            </a:r>
            <a:endParaRPr sz="4050">
              <a:latin typeface="Lucida Sans"/>
              <a:cs typeface="Lucida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761367" y="6440728"/>
            <a:ext cx="3526632" cy="3846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12199" y="186860"/>
            <a:ext cx="5323840" cy="15182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800" spc="325"/>
              <a:t>S</a:t>
            </a:r>
            <a:r>
              <a:rPr dirty="0" sz="9800" spc="690"/>
              <a:t>o</a:t>
            </a:r>
            <a:r>
              <a:rPr dirty="0" sz="9800" spc="525"/>
              <a:t>l</a:t>
            </a:r>
            <a:r>
              <a:rPr dirty="0" sz="9800" spc="725"/>
              <a:t>u</a:t>
            </a:r>
            <a:r>
              <a:rPr dirty="0" sz="9800" spc="1019"/>
              <a:t>t</a:t>
            </a:r>
            <a:r>
              <a:rPr dirty="0" sz="9800" spc="455"/>
              <a:t>i</a:t>
            </a:r>
            <a:r>
              <a:rPr dirty="0" sz="9800" spc="690"/>
              <a:t>o</a:t>
            </a:r>
            <a:r>
              <a:rPr dirty="0" sz="9800" spc="720"/>
              <a:t>n</a:t>
            </a:r>
            <a:endParaRPr sz="9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4785" y="2926782"/>
            <a:ext cx="164312" cy="16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24785" y="5884410"/>
            <a:ext cx="164312" cy="164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23601" y="2527548"/>
            <a:ext cx="15467965" cy="59410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0"/>
              </a:spcBef>
            </a:pPr>
            <a:r>
              <a:rPr dirty="0" sz="4150" spc="-10">
                <a:latin typeface="Lucida Sans"/>
                <a:cs typeface="Lucida Sans"/>
              </a:rPr>
              <a:t>Majority </a:t>
            </a:r>
            <a:r>
              <a:rPr dirty="0" sz="4150" spc="-60">
                <a:latin typeface="Lucida Sans"/>
                <a:cs typeface="Lucida Sans"/>
              </a:rPr>
              <a:t>of </a:t>
            </a:r>
            <a:r>
              <a:rPr dirty="0" sz="4150" spc="-10">
                <a:latin typeface="Lucida Sans"/>
                <a:cs typeface="Lucida Sans"/>
              </a:rPr>
              <a:t>the </a:t>
            </a:r>
            <a:r>
              <a:rPr dirty="0" sz="4150">
                <a:latin typeface="Lucida Sans"/>
                <a:cs typeface="Lucida Sans"/>
              </a:rPr>
              <a:t>people </a:t>
            </a:r>
            <a:r>
              <a:rPr dirty="0" sz="4150" spc="55">
                <a:latin typeface="Lucida Sans"/>
                <a:cs typeface="Lucida Sans"/>
              </a:rPr>
              <a:t>have </a:t>
            </a:r>
            <a:r>
              <a:rPr dirty="0" sz="4150" spc="-40">
                <a:latin typeface="Lucida Sans"/>
                <a:cs typeface="Lucida Sans"/>
              </a:rPr>
              <a:t>thyroid </a:t>
            </a:r>
            <a:r>
              <a:rPr dirty="0" sz="4150" spc="-90">
                <a:latin typeface="Lucida Sans"/>
                <a:cs typeface="Lucida Sans"/>
              </a:rPr>
              <a:t>conditions </a:t>
            </a:r>
            <a:r>
              <a:rPr dirty="0" sz="4150" spc="45">
                <a:latin typeface="Lucida Sans"/>
                <a:cs typeface="Lucida Sans"/>
              </a:rPr>
              <a:t>and </a:t>
            </a:r>
            <a:r>
              <a:rPr dirty="0" sz="4150" spc="-25">
                <a:latin typeface="Lucida Sans"/>
                <a:cs typeface="Lucida Sans"/>
              </a:rPr>
              <a:t>it </a:t>
            </a:r>
            <a:r>
              <a:rPr dirty="0" sz="4150" spc="-155">
                <a:latin typeface="Lucida Sans"/>
                <a:cs typeface="Lucida Sans"/>
              </a:rPr>
              <a:t>is </a:t>
            </a:r>
            <a:r>
              <a:rPr dirty="0" sz="4150" spc="290">
                <a:latin typeface="Lucida Sans"/>
                <a:cs typeface="Lucida Sans"/>
              </a:rPr>
              <a:t>a  </a:t>
            </a:r>
            <a:r>
              <a:rPr dirty="0" sz="4150" spc="35">
                <a:latin typeface="Lucida Sans"/>
                <a:cs typeface="Lucida Sans"/>
              </a:rPr>
              <a:t>great </a:t>
            </a:r>
            <a:r>
              <a:rPr dirty="0" sz="4150" spc="-114">
                <a:latin typeface="Lucida Sans"/>
                <a:cs typeface="Lucida Sans"/>
              </a:rPr>
              <a:t>issue </a:t>
            </a:r>
            <a:r>
              <a:rPr dirty="0" sz="4150" spc="40">
                <a:latin typeface="Lucida Sans"/>
                <a:cs typeface="Lucida Sans"/>
              </a:rPr>
              <a:t>nowadays. </a:t>
            </a:r>
            <a:r>
              <a:rPr dirty="0" sz="4150" spc="-40">
                <a:latin typeface="Lucida Sans"/>
                <a:cs typeface="Lucida Sans"/>
              </a:rPr>
              <a:t>Our </a:t>
            </a:r>
            <a:r>
              <a:rPr dirty="0" sz="4150" spc="20">
                <a:latin typeface="Lucida Sans"/>
                <a:cs typeface="Lucida Sans"/>
              </a:rPr>
              <a:t>application </a:t>
            </a:r>
            <a:r>
              <a:rPr dirty="0" sz="4150" spc="-60">
                <a:latin typeface="Lucida Sans"/>
                <a:cs typeface="Lucida Sans"/>
              </a:rPr>
              <a:t>provides </a:t>
            </a:r>
            <a:r>
              <a:rPr dirty="0" sz="4150" spc="290">
                <a:latin typeface="Lucida Sans"/>
                <a:cs typeface="Lucida Sans"/>
              </a:rPr>
              <a:t>a </a:t>
            </a:r>
            <a:r>
              <a:rPr dirty="0" sz="4150" spc="35">
                <a:latin typeface="Lucida Sans"/>
                <a:cs typeface="Lucida Sans"/>
              </a:rPr>
              <a:t>great  </a:t>
            </a:r>
            <a:r>
              <a:rPr dirty="0" sz="4150" spc="45">
                <a:latin typeface="Lucida Sans"/>
                <a:cs typeface="Lucida Sans"/>
              </a:rPr>
              <a:t>platform </a:t>
            </a:r>
            <a:r>
              <a:rPr dirty="0" sz="4150" spc="-50">
                <a:latin typeface="Lucida Sans"/>
                <a:cs typeface="Lucida Sans"/>
              </a:rPr>
              <a:t>for </a:t>
            </a:r>
            <a:r>
              <a:rPr dirty="0" sz="4150" spc="5">
                <a:latin typeface="Lucida Sans"/>
                <a:cs typeface="Lucida Sans"/>
              </a:rPr>
              <a:t>treating </a:t>
            </a:r>
            <a:r>
              <a:rPr dirty="0" sz="4150" spc="45">
                <a:latin typeface="Lucida Sans"/>
                <a:cs typeface="Lucida Sans"/>
              </a:rPr>
              <a:t>and </a:t>
            </a:r>
            <a:r>
              <a:rPr dirty="0" sz="4150" spc="-50">
                <a:latin typeface="Lucida Sans"/>
                <a:cs typeface="Lucida Sans"/>
              </a:rPr>
              <a:t>taking </a:t>
            </a:r>
            <a:r>
              <a:rPr dirty="0" sz="4150" spc="15">
                <a:latin typeface="Lucida Sans"/>
                <a:cs typeface="Lucida Sans"/>
              </a:rPr>
              <a:t>care </a:t>
            </a:r>
            <a:r>
              <a:rPr dirty="0" sz="4150" spc="-60">
                <a:latin typeface="Lucida Sans"/>
                <a:cs typeface="Lucida Sans"/>
              </a:rPr>
              <a:t>of </a:t>
            </a:r>
            <a:r>
              <a:rPr dirty="0" sz="4150" spc="-40">
                <a:latin typeface="Lucida Sans"/>
                <a:cs typeface="Lucida Sans"/>
              </a:rPr>
              <a:t>thyroid </a:t>
            </a:r>
            <a:r>
              <a:rPr dirty="0" sz="4150" spc="-90">
                <a:latin typeface="Lucida Sans"/>
                <a:cs typeface="Lucida Sans"/>
              </a:rPr>
              <a:t>conditions</a:t>
            </a:r>
            <a:r>
              <a:rPr dirty="0" sz="4150" spc="-405">
                <a:latin typeface="Lucida Sans"/>
                <a:cs typeface="Lucida Sans"/>
              </a:rPr>
              <a:t> </a:t>
            </a:r>
            <a:r>
              <a:rPr dirty="0" sz="4150" spc="195">
                <a:latin typeface="Lucida Sans"/>
                <a:cs typeface="Lucida Sans"/>
              </a:rPr>
              <a:t>at  </a:t>
            </a:r>
            <a:r>
              <a:rPr dirty="0" sz="4150" spc="-60">
                <a:latin typeface="Lucida Sans"/>
                <a:cs typeface="Lucida Sans"/>
              </a:rPr>
              <a:t>home.</a:t>
            </a:r>
            <a:endParaRPr sz="4150">
              <a:latin typeface="Lucida Sans"/>
              <a:cs typeface="Lucida Sans"/>
            </a:endParaRPr>
          </a:p>
          <a:p>
            <a:pPr marL="12700" marR="128905">
              <a:lnSpc>
                <a:spcPct val="116900"/>
              </a:lnSpc>
            </a:pPr>
            <a:r>
              <a:rPr dirty="0" sz="4150" spc="-114">
                <a:latin typeface="Lucida Sans"/>
                <a:cs typeface="Lucida Sans"/>
              </a:rPr>
              <a:t>Due </a:t>
            </a:r>
            <a:r>
              <a:rPr dirty="0" sz="4150" spc="30">
                <a:latin typeface="Lucida Sans"/>
                <a:cs typeface="Lucida Sans"/>
              </a:rPr>
              <a:t>to </a:t>
            </a:r>
            <a:r>
              <a:rPr dirty="0" sz="4150" spc="15">
                <a:latin typeface="Lucida Sans"/>
                <a:cs typeface="Lucida Sans"/>
              </a:rPr>
              <a:t>pollution </a:t>
            </a:r>
            <a:r>
              <a:rPr dirty="0" sz="4150" spc="45">
                <a:latin typeface="Lucida Sans"/>
                <a:cs typeface="Lucida Sans"/>
              </a:rPr>
              <a:t>and </a:t>
            </a:r>
            <a:r>
              <a:rPr dirty="0" sz="4150" spc="-15">
                <a:latin typeface="Lucida Sans"/>
                <a:cs typeface="Lucida Sans"/>
              </a:rPr>
              <a:t>various </a:t>
            </a:r>
            <a:r>
              <a:rPr dirty="0" sz="4150" spc="5">
                <a:latin typeface="Lucida Sans"/>
                <a:cs typeface="Lucida Sans"/>
              </a:rPr>
              <a:t>environmental </a:t>
            </a:r>
            <a:r>
              <a:rPr dirty="0" sz="4150" spc="-20">
                <a:latin typeface="Lucida Sans"/>
                <a:cs typeface="Lucida Sans"/>
              </a:rPr>
              <a:t>factors, there </a:t>
            </a:r>
            <a:r>
              <a:rPr dirty="0" sz="4150" spc="-155">
                <a:latin typeface="Lucida Sans"/>
                <a:cs typeface="Lucida Sans"/>
              </a:rPr>
              <a:t>is  </a:t>
            </a:r>
            <a:r>
              <a:rPr dirty="0" sz="4150" spc="290">
                <a:latin typeface="Lucida Sans"/>
                <a:cs typeface="Lucida Sans"/>
              </a:rPr>
              <a:t>a </a:t>
            </a:r>
            <a:r>
              <a:rPr dirty="0" sz="4150" spc="35">
                <a:latin typeface="Lucida Sans"/>
                <a:cs typeface="Lucida Sans"/>
              </a:rPr>
              <a:t>great </a:t>
            </a:r>
            <a:r>
              <a:rPr dirty="0" sz="4150" spc="-50">
                <a:latin typeface="Lucida Sans"/>
                <a:cs typeface="Lucida Sans"/>
              </a:rPr>
              <a:t>increase </a:t>
            </a:r>
            <a:r>
              <a:rPr dirty="0" sz="4150" spc="-125">
                <a:latin typeface="Lucida Sans"/>
                <a:cs typeface="Lucida Sans"/>
              </a:rPr>
              <a:t>in </a:t>
            </a:r>
            <a:r>
              <a:rPr dirty="0" sz="4150" spc="-120">
                <a:latin typeface="Lucida Sans"/>
                <a:cs typeface="Lucida Sans"/>
              </a:rPr>
              <a:t>issues </a:t>
            </a:r>
            <a:r>
              <a:rPr dirty="0" sz="4150" spc="65">
                <a:latin typeface="Lucida Sans"/>
                <a:cs typeface="Lucida Sans"/>
              </a:rPr>
              <a:t>related </a:t>
            </a:r>
            <a:r>
              <a:rPr dirty="0" sz="4150" spc="30">
                <a:latin typeface="Lucida Sans"/>
                <a:cs typeface="Lucida Sans"/>
              </a:rPr>
              <a:t>to </a:t>
            </a:r>
            <a:r>
              <a:rPr dirty="0" sz="4150" spc="-155">
                <a:latin typeface="Lucida Sans"/>
                <a:cs typeface="Lucida Sans"/>
              </a:rPr>
              <a:t>skin. </a:t>
            </a:r>
            <a:r>
              <a:rPr dirty="0" sz="4150" spc="-40">
                <a:latin typeface="Lucida Sans"/>
                <a:cs typeface="Lucida Sans"/>
              </a:rPr>
              <a:t>Our </a:t>
            </a:r>
            <a:r>
              <a:rPr dirty="0" sz="4150" spc="20">
                <a:latin typeface="Lucida Sans"/>
                <a:cs typeface="Lucida Sans"/>
              </a:rPr>
              <a:t>application  </a:t>
            </a:r>
            <a:r>
              <a:rPr dirty="0" sz="4150" spc="140">
                <a:latin typeface="Lucida Sans"/>
                <a:cs typeface="Lucida Sans"/>
              </a:rPr>
              <a:t>will </a:t>
            </a:r>
            <a:r>
              <a:rPr dirty="0" sz="4150" spc="15">
                <a:latin typeface="Lucida Sans"/>
                <a:cs typeface="Lucida Sans"/>
              </a:rPr>
              <a:t>help </a:t>
            </a:r>
            <a:r>
              <a:rPr dirty="0" sz="4150" spc="30">
                <a:latin typeface="Lucida Sans"/>
                <a:cs typeface="Lucida Sans"/>
              </a:rPr>
              <a:t>to </a:t>
            </a:r>
            <a:r>
              <a:rPr dirty="0" sz="4150" spc="-55">
                <a:latin typeface="Lucida Sans"/>
                <a:cs typeface="Lucida Sans"/>
              </a:rPr>
              <a:t>identify </a:t>
            </a:r>
            <a:r>
              <a:rPr dirty="0" sz="4150" spc="-15">
                <a:latin typeface="Lucida Sans"/>
                <a:cs typeface="Lucida Sans"/>
              </a:rPr>
              <a:t>various </a:t>
            </a:r>
            <a:r>
              <a:rPr dirty="0" sz="4150" spc="-175">
                <a:latin typeface="Lucida Sans"/>
                <a:cs typeface="Lucida Sans"/>
              </a:rPr>
              <a:t>skin </a:t>
            </a:r>
            <a:r>
              <a:rPr dirty="0" sz="4150" spc="-120">
                <a:latin typeface="Lucida Sans"/>
                <a:cs typeface="Lucida Sans"/>
              </a:rPr>
              <a:t>issues </a:t>
            </a:r>
            <a:r>
              <a:rPr dirty="0" sz="4150" spc="-125">
                <a:latin typeface="Lucida Sans"/>
                <a:cs typeface="Lucida Sans"/>
              </a:rPr>
              <a:t>in </a:t>
            </a:r>
            <a:r>
              <a:rPr dirty="0" sz="4150" spc="95">
                <a:latin typeface="Lucida Sans"/>
                <a:cs typeface="Lucida Sans"/>
              </a:rPr>
              <a:t>an </a:t>
            </a:r>
            <a:r>
              <a:rPr dirty="0" sz="4150" spc="-40">
                <a:latin typeface="Lucida Sans"/>
                <a:cs typeface="Lucida Sans"/>
              </a:rPr>
              <a:t>instance </a:t>
            </a:r>
            <a:r>
              <a:rPr dirty="0" sz="4150" spc="-60">
                <a:latin typeface="Lucida Sans"/>
                <a:cs typeface="Lucida Sans"/>
              </a:rPr>
              <a:t>of</a:t>
            </a:r>
            <a:r>
              <a:rPr dirty="0" sz="4150" spc="-425">
                <a:latin typeface="Lucida Sans"/>
                <a:cs typeface="Lucida Sans"/>
              </a:rPr>
              <a:t> </a:t>
            </a:r>
            <a:r>
              <a:rPr dirty="0" sz="4150" spc="-35">
                <a:latin typeface="Lucida Sans"/>
                <a:cs typeface="Lucida Sans"/>
              </a:rPr>
              <a:t>time  </a:t>
            </a:r>
            <a:r>
              <a:rPr dirty="0" sz="4150" spc="45">
                <a:latin typeface="Lucida Sans"/>
                <a:cs typeface="Lucida Sans"/>
              </a:rPr>
              <a:t>and </a:t>
            </a:r>
            <a:r>
              <a:rPr dirty="0" sz="4150" spc="-25">
                <a:latin typeface="Lucida Sans"/>
                <a:cs typeface="Lucida Sans"/>
              </a:rPr>
              <a:t>get </a:t>
            </a:r>
            <a:r>
              <a:rPr dirty="0" sz="4150" spc="-75">
                <a:latin typeface="Lucida Sans"/>
                <a:cs typeface="Lucida Sans"/>
              </a:rPr>
              <a:t>good </a:t>
            </a:r>
            <a:r>
              <a:rPr dirty="0" sz="4150" spc="15">
                <a:latin typeface="Lucida Sans"/>
                <a:cs typeface="Lucida Sans"/>
              </a:rPr>
              <a:t>treatments </a:t>
            </a:r>
            <a:r>
              <a:rPr dirty="0" sz="4150" spc="-50">
                <a:latin typeface="Lucida Sans"/>
                <a:cs typeface="Lucida Sans"/>
              </a:rPr>
              <a:t>from </a:t>
            </a:r>
            <a:r>
              <a:rPr dirty="0" sz="4150" spc="-95">
                <a:latin typeface="Lucida Sans"/>
                <a:cs typeface="Lucida Sans"/>
              </a:rPr>
              <a:t>experts </a:t>
            </a:r>
            <a:r>
              <a:rPr dirty="0" sz="4150" spc="195">
                <a:latin typeface="Lucida Sans"/>
                <a:cs typeface="Lucida Sans"/>
              </a:rPr>
              <a:t>at</a:t>
            </a:r>
            <a:r>
              <a:rPr dirty="0" sz="4150" spc="-235">
                <a:latin typeface="Lucida Sans"/>
                <a:cs typeface="Lucida Sans"/>
              </a:rPr>
              <a:t> </a:t>
            </a:r>
            <a:r>
              <a:rPr dirty="0" sz="4150" spc="-60">
                <a:latin typeface="Lucida Sans"/>
                <a:cs typeface="Lucida Sans"/>
              </a:rPr>
              <a:t>home.</a:t>
            </a:r>
            <a:endParaRPr sz="415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8578" y="752705"/>
            <a:ext cx="8378190" cy="12604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100" spc="380"/>
              <a:t>Unique</a:t>
            </a:r>
            <a:r>
              <a:rPr dirty="0" sz="8100" spc="260"/>
              <a:t> </a:t>
            </a:r>
            <a:r>
              <a:rPr dirty="0" sz="8100" spc="745"/>
              <a:t>features</a:t>
            </a:r>
            <a:endParaRPr sz="8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7068" y="3964787"/>
            <a:ext cx="4929505" cy="2418715"/>
          </a:xfrm>
          <a:prstGeom prst="rect">
            <a:avLst/>
          </a:prstGeom>
          <a:solidFill>
            <a:srgbClr val="A678FF"/>
          </a:solidFill>
          <a:ln w="19495">
            <a:solidFill>
              <a:srgbClr val="77828C"/>
            </a:solidFill>
          </a:ln>
        </p:spPr>
        <p:txBody>
          <a:bodyPr wrap="square" lIns="0" tIns="712470" rIns="0" bIns="0" rtlCol="0" vert="horz">
            <a:spAutoFit/>
          </a:bodyPr>
          <a:lstStyle/>
          <a:p>
            <a:pPr marL="294005">
              <a:lnSpc>
                <a:spcPct val="100000"/>
              </a:lnSpc>
              <a:spcBef>
                <a:spcPts val="5610"/>
              </a:spcBef>
            </a:pPr>
            <a:r>
              <a:rPr dirty="0" sz="4900" spc="20" b="1">
                <a:latin typeface="Times New Roman"/>
                <a:cs typeface="Times New Roman"/>
              </a:rPr>
              <a:t>ADVANTAGES</a:t>
            </a:r>
            <a:endParaRPr sz="4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442" y="884990"/>
            <a:ext cx="3811270" cy="2673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799"/>
              </a:lnSpc>
              <a:spcBef>
                <a:spcPts val="100"/>
              </a:spcBef>
            </a:pPr>
            <a:r>
              <a:rPr dirty="0" sz="3750" spc="-75">
                <a:latin typeface="Lucida Sans Unicode"/>
                <a:cs typeface="Lucida Sans Unicode"/>
              </a:rPr>
              <a:t>Since </a:t>
            </a:r>
            <a:r>
              <a:rPr dirty="0" sz="3750" spc="-35">
                <a:latin typeface="Lucida Sans Unicode"/>
                <a:cs typeface="Lucida Sans Unicode"/>
              </a:rPr>
              <a:t>it </a:t>
            </a:r>
            <a:r>
              <a:rPr dirty="0" sz="3750" spc="-155">
                <a:latin typeface="Lucida Sans Unicode"/>
                <a:cs typeface="Lucida Sans Unicode"/>
              </a:rPr>
              <a:t>is </a:t>
            </a:r>
            <a:r>
              <a:rPr dirty="0" sz="3750" spc="65">
                <a:latin typeface="Lucida Sans Unicode"/>
                <a:cs typeface="Lucida Sans Unicode"/>
              </a:rPr>
              <a:t>an  </a:t>
            </a:r>
            <a:r>
              <a:rPr dirty="0" sz="3750" spc="-5">
                <a:latin typeface="Lucida Sans Unicode"/>
                <a:cs typeface="Lucida Sans Unicode"/>
              </a:rPr>
              <a:t>application,easy  </a:t>
            </a:r>
            <a:r>
              <a:rPr dirty="0" sz="3750" spc="10">
                <a:latin typeface="Lucida Sans Unicode"/>
                <a:cs typeface="Lucida Sans Unicode"/>
              </a:rPr>
              <a:t>to </a:t>
            </a:r>
            <a:r>
              <a:rPr dirty="0" sz="3750" spc="-95">
                <a:latin typeface="Lucida Sans Unicode"/>
                <a:cs typeface="Lucida Sans Unicode"/>
              </a:rPr>
              <a:t>use </a:t>
            </a:r>
            <a:r>
              <a:rPr dirty="0" sz="3750" spc="20">
                <a:latin typeface="Lucida Sans Unicode"/>
                <a:cs typeface="Lucida Sans Unicode"/>
              </a:rPr>
              <a:t>and</a:t>
            </a:r>
            <a:r>
              <a:rPr dirty="0" sz="3750" spc="-195">
                <a:latin typeface="Lucida Sans Unicode"/>
                <a:cs typeface="Lucida Sans Unicode"/>
              </a:rPr>
              <a:t> </a:t>
            </a:r>
            <a:r>
              <a:rPr dirty="0" sz="3750" spc="-50">
                <a:latin typeface="Lucida Sans Unicode"/>
                <a:cs typeface="Lucida Sans Unicode"/>
              </a:rPr>
              <a:t>user-  </a:t>
            </a:r>
            <a:r>
              <a:rPr dirty="0" sz="3750" spc="-40">
                <a:latin typeface="Lucida Sans Unicode"/>
                <a:cs typeface="Lucida Sans Unicode"/>
              </a:rPr>
              <a:t>friendly.</a:t>
            </a:r>
            <a:endParaRPr sz="37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2068" y="7209474"/>
            <a:ext cx="4048760" cy="2019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6300"/>
              </a:lnSpc>
              <a:spcBef>
                <a:spcPts val="95"/>
              </a:spcBef>
            </a:pPr>
            <a:r>
              <a:rPr dirty="0" sz="3750" spc="10">
                <a:latin typeface="Lucida Sans Unicode"/>
                <a:cs typeface="Lucida Sans Unicode"/>
              </a:rPr>
              <a:t>Patients </a:t>
            </a:r>
            <a:r>
              <a:rPr dirty="0" sz="3750">
                <a:latin typeface="Lucida Sans Unicode"/>
                <a:cs typeface="Lucida Sans Unicode"/>
              </a:rPr>
              <a:t>can</a:t>
            </a:r>
            <a:r>
              <a:rPr dirty="0" sz="3750" spc="-215">
                <a:latin typeface="Lucida Sans Unicode"/>
                <a:cs typeface="Lucida Sans Unicode"/>
              </a:rPr>
              <a:t> </a:t>
            </a:r>
            <a:r>
              <a:rPr dirty="0" sz="3750" spc="40">
                <a:latin typeface="Lucida Sans Unicode"/>
                <a:cs typeface="Lucida Sans Unicode"/>
              </a:rPr>
              <a:t>have  </a:t>
            </a:r>
            <a:r>
              <a:rPr dirty="0" sz="3750" spc="5">
                <a:latin typeface="Lucida Sans Unicode"/>
                <a:cs typeface="Lucida Sans Unicode"/>
              </a:rPr>
              <a:t>treatments </a:t>
            </a:r>
            <a:r>
              <a:rPr dirty="0" sz="3750" spc="165">
                <a:latin typeface="Lucida Sans Unicode"/>
                <a:cs typeface="Lucida Sans Unicode"/>
              </a:rPr>
              <a:t>at  </a:t>
            </a:r>
            <a:r>
              <a:rPr dirty="0" sz="3750" spc="-65">
                <a:latin typeface="Lucida Sans Unicode"/>
                <a:cs typeface="Lucida Sans Unicode"/>
              </a:rPr>
              <a:t>home</a:t>
            </a:r>
            <a:r>
              <a:rPr dirty="0" sz="3750" spc="-65">
                <a:latin typeface="Lucida Sans"/>
                <a:cs typeface="Lucida Sans"/>
              </a:rPr>
              <a:t>.</a:t>
            </a:r>
            <a:endParaRPr sz="375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23496" y="1167632"/>
            <a:ext cx="3711575" cy="2407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6599"/>
              </a:lnSpc>
              <a:spcBef>
                <a:spcPts val="95"/>
              </a:spcBef>
            </a:pPr>
            <a:r>
              <a:rPr dirty="0" sz="3350" spc="-60">
                <a:latin typeface="Lucida Sans Unicode"/>
                <a:cs typeface="Lucida Sans Unicode"/>
              </a:rPr>
              <a:t>Prescriptions </a:t>
            </a:r>
            <a:r>
              <a:rPr dirty="0" sz="3350" spc="55">
                <a:latin typeface="Lucida Sans Unicode"/>
                <a:cs typeface="Lucida Sans Unicode"/>
              </a:rPr>
              <a:t>are  </a:t>
            </a:r>
            <a:r>
              <a:rPr dirty="0" sz="3350" spc="95">
                <a:latin typeface="Lucida Sans Unicode"/>
                <a:cs typeface="Lucida Sans Unicode"/>
              </a:rPr>
              <a:t>available </a:t>
            </a:r>
            <a:r>
              <a:rPr dirty="0" sz="3350" spc="5">
                <a:latin typeface="Lucida Sans Unicode"/>
                <a:cs typeface="Lucida Sans Unicode"/>
              </a:rPr>
              <a:t>without  </a:t>
            </a:r>
            <a:r>
              <a:rPr dirty="0" sz="3350" spc="-75">
                <a:latin typeface="Lucida Sans Unicode"/>
                <a:cs typeface="Lucida Sans Unicode"/>
              </a:rPr>
              <a:t>visiting </a:t>
            </a:r>
            <a:r>
              <a:rPr dirty="0" sz="3350" spc="-15">
                <a:latin typeface="Lucida Sans Unicode"/>
                <a:cs typeface="Lucida Sans Unicode"/>
              </a:rPr>
              <a:t>the</a:t>
            </a:r>
            <a:r>
              <a:rPr dirty="0" sz="3350" spc="-75">
                <a:latin typeface="Lucida Sans Unicode"/>
                <a:cs typeface="Lucida Sans Unicode"/>
              </a:rPr>
              <a:t> </a:t>
            </a:r>
            <a:r>
              <a:rPr dirty="0" sz="3350" spc="-65">
                <a:latin typeface="Lucida Sans Unicode"/>
                <a:cs typeface="Lucida Sans Unicode"/>
              </a:rPr>
              <a:t>Doctor  </a:t>
            </a:r>
            <a:r>
              <a:rPr dirty="0" sz="3350" spc="-105">
                <a:latin typeface="Lucida Sans Unicode"/>
                <a:cs typeface="Lucida Sans Unicode"/>
              </a:rPr>
              <a:t>in</a:t>
            </a:r>
            <a:r>
              <a:rPr dirty="0" sz="3350" spc="-60">
                <a:latin typeface="Lucida Sans Unicode"/>
                <a:cs typeface="Lucida Sans Unicode"/>
              </a:rPr>
              <a:t> </a:t>
            </a:r>
            <a:r>
              <a:rPr dirty="0" sz="3350" spc="-65">
                <a:latin typeface="Lucida Sans Unicode"/>
                <a:cs typeface="Lucida Sans Unicode"/>
              </a:rPr>
              <a:t>person.</a:t>
            </a:r>
            <a:endParaRPr sz="33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56535" y="6914499"/>
            <a:ext cx="3409315" cy="2503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100"/>
              </a:lnSpc>
              <a:spcBef>
                <a:spcPts val="100"/>
              </a:spcBef>
            </a:pPr>
            <a:r>
              <a:rPr dirty="0" sz="3500" spc="15">
                <a:latin typeface="Lucida Sans Unicode"/>
                <a:cs typeface="Lucida Sans Unicode"/>
              </a:rPr>
              <a:t>Special </a:t>
            </a:r>
            <a:r>
              <a:rPr dirty="0" sz="3500" spc="-5">
                <a:latin typeface="Lucida Sans Unicode"/>
                <a:cs typeface="Lucida Sans Unicode"/>
              </a:rPr>
              <a:t>care </a:t>
            </a:r>
            <a:r>
              <a:rPr dirty="0" sz="3500" spc="-60">
                <a:latin typeface="Lucida Sans Unicode"/>
                <a:cs typeface="Lucida Sans Unicode"/>
              </a:rPr>
              <a:t>for  </a:t>
            </a:r>
            <a:r>
              <a:rPr dirty="0" sz="3500" spc="-50">
                <a:latin typeface="Lucida Sans Unicode"/>
                <a:cs typeface="Lucida Sans Unicode"/>
              </a:rPr>
              <a:t>thyroid </a:t>
            </a:r>
            <a:r>
              <a:rPr dirty="0" sz="3500" spc="15">
                <a:latin typeface="Lucida Sans Unicode"/>
                <a:cs typeface="Lucida Sans Unicode"/>
              </a:rPr>
              <a:t>and</a:t>
            </a:r>
            <a:r>
              <a:rPr dirty="0" sz="3500" spc="-135">
                <a:latin typeface="Lucida Sans Unicode"/>
                <a:cs typeface="Lucida Sans Unicode"/>
              </a:rPr>
              <a:t> </a:t>
            </a:r>
            <a:r>
              <a:rPr dirty="0" sz="3500" spc="-165">
                <a:latin typeface="Lucida Sans Unicode"/>
                <a:cs typeface="Lucida Sans Unicode"/>
              </a:rPr>
              <a:t>skin  </a:t>
            </a:r>
            <a:r>
              <a:rPr dirty="0" sz="3500" spc="-70">
                <a:latin typeface="Lucida Sans Unicode"/>
                <a:cs typeface="Lucida Sans Unicode"/>
              </a:rPr>
              <a:t>diseases </a:t>
            </a:r>
            <a:r>
              <a:rPr dirty="0" sz="3500" spc="-10">
                <a:latin typeface="Lucida Sans Unicode"/>
                <a:cs typeface="Lucida Sans Unicode"/>
              </a:rPr>
              <a:t>can </a:t>
            </a:r>
            <a:r>
              <a:rPr dirty="0" sz="3500" spc="-90">
                <a:latin typeface="Lucida Sans Unicode"/>
                <a:cs typeface="Lucida Sans Unicode"/>
              </a:rPr>
              <a:t>be  </a:t>
            </a:r>
            <a:r>
              <a:rPr dirty="0" sz="3500" spc="-30">
                <a:latin typeface="Lucida Sans Unicode"/>
                <a:cs typeface="Lucida Sans Unicode"/>
              </a:rPr>
              <a:t>taken.</a:t>
            </a:r>
            <a:endParaRPr sz="3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67359" marR="5080">
              <a:lnSpc>
                <a:spcPct val="116199"/>
              </a:lnSpc>
              <a:spcBef>
                <a:spcPts val="95"/>
              </a:spcBef>
            </a:pPr>
            <a:r>
              <a:rPr dirty="0" spc="-45"/>
              <a:t>For </a:t>
            </a:r>
            <a:r>
              <a:rPr dirty="0" spc="-80"/>
              <a:t>taking </a:t>
            </a:r>
            <a:r>
              <a:rPr dirty="0" spc="5"/>
              <a:t>care </a:t>
            </a:r>
            <a:r>
              <a:rPr dirty="0" spc="-90"/>
              <a:t>of </a:t>
            </a:r>
            <a:r>
              <a:rPr dirty="0" spc="-70"/>
              <a:t>our </a:t>
            </a:r>
            <a:r>
              <a:rPr dirty="0" spc="70"/>
              <a:t>health </a:t>
            </a:r>
            <a:r>
              <a:rPr dirty="0" spc="-60"/>
              <a:t>consistently </a:t>
            </a:r>
            <a:r>
              <a:rPr dirty="0" spc="40"/>
              <a:t>and  </a:t>
            </a:r>
            <a:r>
              <a:rPr dirty="0" spc="-130"/>
              <a:t>during </a:t>
            </a:r>
            <a:r>
              <a:rPr dirty="0" spc="-55"/>
              <a:t>situations </a:t>
            </a:r>
            <a:r>
              <a:rPr dirty="0" spc="-90"/>
              <a:t>like </a:t>
            </a:r>
            <a:r>
              <a:rPr dirty="0" spc="-40"/>
              <a:t>pandemic,we </a:t>
            </a:r>
            <a:r>
              <a:rPr dirty="0" spc="175"/>
              <a:t>always </a:t>
            </a:r>
            <a:r>
              <a:rPr dirty="0" spc="-90"/>
              <a:t>need </a:t>
            </a:r>
            <a:r>
              <a:rPr dirty="0" spc="350"/>
              <a:t>a  </a:t>
            </a:r>
            <a:r>
              <a:rPr dirty="0" spc="-110"/>
              <a:t>Doctor </a:t>
            </a:r>
            <a:r>
              <a:rPr dirty="0" spc="5"/>
              <a:t>with </a:t>
            </a:r>
            <a:r>
              <a:rPr dirty="0" spc="-150"/>
              <a:t>us </a:t>
            </a:r>
            <a:r>
              <a:rPr dirty="0" spc="40"/>
              <a:t>and </a:t>
            </a:r>
            <a:r>
              <a:rPr dirty="0" spc="-110"/>
              <a:t>this </a:t>
            </a:r>
            <a:r>
              <a:rPr dirty="0" spc="10"/>
              <a:t>application </a:t>
            </a:r>
            <a:r>
              <a:rPr dirty="0" spc="-120"/>
              <a:t>ensures </a:t>
            </a:r>
            <a:r>
              <a:rPr dirty="0" spc="110"/>
              <a:t>that</a:t>
            </a:r>
            <a:r>
              <a:rPr dirty="0" spc="-235"/>
              <a:t> </a:t>
            </a:r>
            <a:r>
              <a:rPr dirty="0" spc="-40"/>
              <a:t>it  </a:t>
            </a:r>
            <a:r>
              <a:rPr dirty="0" spc="-90"/>
              <a:t>provides </a:t>
            </a:r>
            <a:r>
              <a:rPr dirty="0" spc="350"/>
              <a:t>a </a:t>
            </a:r>
            <a:r>
              <a:rPr dirty="0" spc="-70"/>
              <a:t>comfort </a:t>
            </a:r>
            <a:r>
              <a:rPr dirty="0" spc="-80"/>
              <a:t>for </a:t>
            </a:r>
            <a:r>
              <a:rPr dirty="0" spc="-30"/>
              <a:t>the </a:t>
            </a:r>
            <a:r>
              <a:rPr dirty="0" spc="15"/>
              <a:t>patient </a:t>
            </a:r>
            <a:r>
              <a:rPr dirty="0" spc="20"/>
              <a:t>to </a:t>
            </a:r>
            <a:r>
              <a:rPr dirty="0" spc="-45"/>
              <a:t>consult </a:t>
            </a:r>
            <a:r>
              <a:rPr dirty="0" spc="-30"/>
              <a:t>the  </a:t>
            </a:r>
            <a:r>
              <a:rPr dirty="0" spc="-110"/>
              <a:t>Doctor </a:t>
            </a:r>
            <a:r>
              <a:rPr dirty="0" spc="-80"/>
              <a:t>from</a:t>
            </a:r>
            <a:r>
              <a:rPr dirty="0" spc="-65"/>
              <a:t> </a:t>
            </a:r>
            <a:r>
              <a:rPr dirty="0" spc="-95"/>
              <a:t>home.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0492" y="934553"/>
            <a:ext cx="6867525" cy="14916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600" spc="85"/>
              <a:t>C</a:t>
            </a:r>
            <a:r>
              <a:rPr dirty="0" sz="9600" spc="690"/>
              <a:t>o</a:t>
            </a:r>
            <a:r>
              <a:rPr dirty="0" sz="9600" spc="725"/>
              <a:t>n</a:t>
            </a:r>
            <a:r>
              <a:rPr dirty="0" sz="9600" spc="735"/>
              <a:t>c</a:t>
            </a:r>
            <a:r>
              <a:rPr dirty="0" sz="9600" spc="520"/>
              <a:t>l</a:t>
            </a:r>
            <a:r>
              <a:rPr dirty="0" sz="9600" spc="730"/>
              <a:t>u</a:t>
            </a:r>
            <a:r>
              <a:rPr dirty="0" sz="9600" spc="1045"/>
              <a:t>s</a:t>
            </a:r>
            <a:r>
              <a:rPr dirty="0" sz="9600" spc="455"/>
              <a:t>i</a:t>
            </a:r>
            <a:r>
              <a:rPr dirty="0" sz="9600" spc="690"/>
              <a:t>o</a:t>
            </a:r>
            <a:r>
              <a:rPr dirty="0" sz="9600" spc="725"/>
              <a:t>n</a:t>
            </a:r>
            <a:endParaRPr sz="9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9294" y="658215"/>
            <a:ext cx="8714740" cy="5841365"/>
          </a:xfrm>
          <a:prstGeom prst="rect"/>
        </p:spPr>
        <p:txBody>
          <a:bodyPr wrap="square" lIns="0" tIns="210185" rIns="0" bIns="0" rtlCol="0" vert="horz">
            <a:spAutoFit/>
          </a:bodyPr>
          <a:lstStyle/>
          <a:p>
            <a:pPr marL="2598420" marR="5080" indent="-2586355">
              <a:lnSpc>
                <a:spcPts val="22410"/>
              </a:lnSpc>
              <a:spcBef>
                <a:spcPts val="1655"/>
              </a:spcBef>
            </a:pPr>
            <a:r>
              <a:rPr dirty="0" sz="19450" spc="-254" b="1">
                <a:latin typeface="Palatino Linotype"/>
                <a:cs typeface="Palatino Linotype"/>
              </a:rPr>
              <a:t>T</a:t>
            </a:r>
            <a:r>
              <a:rPr dirty="0" sz="19450" spc="-910" b="1">
                <a:latin typeface="Palatino Linotype"/>
                <a:cs typeface="Palatino Linotype"/>
              </a:rPr>
              <a:t>H</a:t>
            </a:r>
            <a:r>
              <a:rPr dirty="0" sz="19450" spc="-2430" b="1">
                <a:latin typeface="Palatino Linotype"/>
                <a:cs typeface="Palatino Linotype"/>
              </a:rPr>
              <a:t>A</a:t>
            </a:r>
            <a:r>
              <a:rPr dirty="0" sz="19450" spc="-2430" b="1">
                <a:latin typeface="Palatino Linotype"/>
                <a:cs typeface="Palatino Linotype"/>
              </a:rPr>
              <a:t>N</a:t>
            </a:r>
            <a:r>
              <a:rPr dirty="0" sz="19450" spc="-580" b="1">
                <a:latin typeface="Palatino Linotype"/>
                <a:cs typeface="Palatino Linotype"/>
              </a:rPr>
              <a:t>K  </a:t>
            </a:r>
            <a:r>
              <a:rPr dirty="0" sz="19450" spc="-1295" b="1">
                <a:latin typeface="Palatino Linotype"/>
                <a:cs typeface="Palatino Linotype"/>
              </a:rPr>
              <a:t>YOU</a:t>
            </a:r>
            <a:endParaRPr sz="1945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83712" y="6494591"/>
            <a:ext cx="10487023" cy="3790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SWATHY T</dc:creator>
  <cp:keywords>DAEKx0BkX0w,BADvAbEj-DQ</cp:keywords>
  <dc:title>Hackathon</dc:title>
  <dcterms:created xsi:type="dcterms:W3CDTF">2021-02-16T09:53:36Z</dcterms:created>
  <dcterms:modified xsi:type="dcterms:W3CDTF">2021-02-16T09:53:36Z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reated" pid="2">
    <vt:filetime>2021-02-16T00:00:00Z</vt:filetime>
  </property>
  <property fmtid="{D5CDD505-2E9C-101B-9397-08002B2CF9AE}" name="Creator" pid="3">
    <vt:lpwstr>Canva</vt:lpwstr>
  </property>
  <property fmtid="{D5CDD505-2E9C-101B-9397-08002B2CF9AE}" name="LastSaved" pid="4">
    <vt:filetime>2021-02-16T00:00:00Z</vt:filetime>
  </property>
  <property fmtid="{D5CDD505-2E9C-101B-9397-08002B2CF9AE}" name="NXPowerLiteLastOptimized" pid="5">
    <vt:lpwstr>210335</vt:lpwstr>
  </property>
  <property fmtid="{D5CDD505-2E9C-101B-9397-08002B2CF9AE}" name="NXPowerLiteSettings" pid="6">
    <vt:lpwstr>C7000400038000</vt:lpwstr>
  </property>
  <property fmtid="{D5CDD505-2E9C-101B-9397-08002B2CF9AE}" name="NXPowerLiteVersion" pid="7">
    <vt:lpwstr>S9.0.3</vt:lpwstr>
  </property>
</Properties>
</file>