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nva Sans" panose="020B0604020202020204" charset="0"/>
      <p:regular r:id="rId21"/>
    </p:embeddedFont>
    <p:embeddedFont>
      <p:font typeface="Canva Sans Bold" panose="020B0604020202020204" charset="0"/>
      <p:regular r:id="rId22"/>
    </p:embeddedFont>
    <p:embeddedFont>
      <p:font typeface="Poppins Heavy" panose="020B0604020202020204" charset="0"/>
      <p:regular r:id="rId23"/>
    </p:embeddedFont>
    <p:embeddedFont>
      <p:font typeface="Poppins Ultra-Bold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5671621" y="4287418"/>
            <a:ext cx="12616379" cy="1466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499"/>
              </a:lnSpc>
            </a:pPr>
            <a:r>
              <a:rPr lang="en-US" sz="9999" spc="999">
                <a:solidFill>
                  <a:srgbClr val="5E17EB"/>
                </a:solidFill>
                <a:latin typeface="Poppins Heavy"/>
              </a:rPr>
              <a:t>SUDOKU</a:t>
            </a:r>
          </a:p>
        </p:txBody>
      </p:sp>
      <p:sp>
        <p:nvSpPr>
          <p:cNvPr id="7" name="Freeform 7"/>
          <p:cNvSpPr/>
          <p:nvPr/>
        </p:nvSpPr>
        <p:spPr>
          <a:xfrm>
            <a:off x="-4134433" y="1004889"/>
            <a:ext cx="12993464" cy="2102579"/>
          </a:xfrm>
          <a:custGeom>
            <a:avLst/>
            <a:gdLst/>
            <a:ahLst/>
            <a:cxnLst/>
            <a:rect l="l" t="t" r="r" b="b"/>
            <a:pathLst>
              <a:path w="12993464" h="2102579">
                <a:moveTo>
                  <a:pt x="0" y="0"/>
                </a:moveTo>
                <a:lnTo>
                  <a:pt x="12993465" y="0"/>
                </a:lnTo>
                <a:lnTo>
                  <a:pt x="12993465" y="2102578"/>
                </a:lnTo>
                <a:lnTo>
                  <a:pt x="0" y="21025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0" y="0"/>
            <a:ext cx="541602" cy="10287000"/>
            <a:chOff x="0" y="0"/>
            <a:chExt cx="157867" cy="299846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7867" cy="2998468"/>
            </a:xfrm>
            <a:custGeom>
              <a:avLst/>
              <a:gdLst/>
              <a:ahLst/>
              <a:cxnLst/>
              <a:rect l="l" t="t" r="r" b="b"/>
              <a:pathLst>
                <a:path w="157867" h="2998468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028700" y="1555063"/>
            <a:ext cx="5679520" cy="2420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 spc="339" dirty="0">
                <a:solidFill>
                  <a:srgbClr val="000000"/>
                </a:solidFill>
                <a:latin typeface="Canva Sans"/>
              </a:rPr>
              <a:t>Submitted by:</a:t>
            </a:r>
          </a:p>
          <a:p>
            <a:pPr algn="just">
              <a:lnSpc>
                <a:spcPts val="4759"/>
              </a:lnSpc>
            </a:pPr>
            <a:r>
              <a:rPr lang="en-US" sz="3399" spc="339" dirty="0" err="1">
                <a:solidFill>
                  <a:srgbClr val="000000"/>
                </a:solidFill>
                <a:latin typeface="Canva Sans"/>
              </a:rPr>
              <a:t>Md.Tamim</a:t>
            </a:r>
            <a:r>
              <a:rPr lang="en-US" sz="3399" spc="339" dirty="0">
                <a:solidFill>
                  <a:srgbClr val="000000"/>
                </a:solidFill>
                <a:latin typeface="Canva Sans"/>
              </a:rPr>
              <a:t> Hasan </a:t>
            </a:r>
            <a:r>
              <a:rPr lang="en-US" sz="3399" spc="339" dirty="0" err="1">
                <a:solidFill>
                  <a:srgbClr val="000000"/>
                </a:solidFill>
                <a:latin typeface="Canva Sans"/>
              </a:rPr>
              <a:t>Toha</a:t>
            </a:r>
            <a:endParaRPr lang="en-US" sz="3399" spc="339" dirty="0">
              <a:solidFill>
                <a:srgbClr val="000000"/>
              </a:solidFill>
              <a:latin typeface="Canva Sans"/>
            </a:endParaRPr>
          </a:p>
          <a:p>
            <a:pPr algn="just">
              <a:lnSpc>
                <a:spcPts val="4759"/>
              </a:lnSpc>
            </a:pPr>
            <a:r>
              <a:rPr lang="en-US" sz="3399" spc="339" dirty="0">
                <a:solidFill>
                  <a:srgbClr val="000000"/>
                </a:solidFill>
                <a:latin typeface="Canva Sans"/>
              </a:rPr>
              <a:t>Roll: BSSE-1424</a:t>
            </a:r>
          </a:p>
          <a:p>
            <a:pPr algn="just">
              <a:lnSpc>
                <a:spcPts val="4759"/>
              </a:lnSpc>
            </a:pPr>
            <a:endParaRPr lang="en-US" sz="3399" spc="339" dirty="0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1498648" y="7130603"/>
            <a:ext cx="5760652" cy="2980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 spc="339">
                <a:solidFill>
                  <a:srgbClr val="000000"/>
                </a:solidFill>
                <a:latin typeface="Canva Sans"/>
              </a:rPr>
              <a:t>Supervised by:</a:t>
            </a:r>
          </a:p>
          <a:p>
            <a:pPr>
              <a:lnSpc>
                <a:spcPts val="4759"/>
              </a:lnSpc>
            </a:pPr>
            <a:r>
              <a:rPr lang="en-US" sz="3399" spc="339">
                <a:solidFill>
                  <a:srgbClr val="000000"/>
                </a:solidFill>
                <a:latin typeface="Canva Sans"/>
              </a:rPr>
              <a:t>Dr. Ahmedul Kabir</a:t>
            </a:r>
          </a:p>
          <a:p>
            <a:pPr>
              <a:lnSpc>
                <a:spcPts val="4759"/>
              </a:lnSpc>
            </a:pPr>
            <a:r>
              <a:rPr lang="en-US" sz="3399" spc="339">
                <a:solidFill>
                  <a:srgbClr val="000000"/>
                </a:solidFill>
                <a:latin typeface="Canva Sans"/>
              </a:rPr>
              <a:t>Associate Professor</a:t>
            </a:r>
          </a:p>
          <a:p>
            <a:pPr>
              <a:lnSpc>
                <a:spcPts val="4759"/>
              </a:lnSpc>
            </a:pPr>
            <a:r>
              <a:rPr lang="en-US" sz="3399" spc="339">
                <a:solidFill>
                  <a:srgbClr val="000000"/>
                </a:solidFill>
                <a:latin typeface="Canva Sans"/>
              </a:rPr>
              <a:t>IIT,University of Dhaka</a:t>
            </a:r>
          </a:p>
          <a:p>
            <a:pPr>
              <a:lnSpc>
                <a:spcPts val="4759"/>
              </a:lnSpc>
            </a:pPr>
            <a:endParaRPr lang="en-US" sz="3399" spc="339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82962" y="1897469"/>
            <a:ext cx="5424173" cy="3875419"/>
          </a:xfrm>
          <a:custGeom>
            <a:avLst/>
            <a:gdLst/>
            <a:ahLst/>
            <a:cxnLst/>
            <a:rect l="l" t="t" r="r" b="b"/>
            <a:pathLst>
              <a:path w="5424173" h="3875419">
                <a:moveTo>
                  <a:pt x="0" y="0"/>
                </a:moveTo>
                <a:lnTo>
                  <a:pt x="5424173" y="0"/>
                </a:lnTo>
                <a:lnTo>
                  <a:pt x="5424173" y="3875420"/>
                </a:lnTo>
                <a:lnTo>
                  <a:pt x="0" y="38754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247686" y="1924896"/>
            <a:ext cx="5124772" cy="3680205"/>
          </a:xfrm>
          <a:custGeom>
            <a:avLst/>
            <a:gdLst/>
            <a:ahLst/>
            <a:cxnLst/>
            <a:rect l="l" t="t" r="r" b="b"/>
            <a:pathLst>
              <a:path w="5124772" h="3680205">
                <a:moveTo>
                  <a:pt x="0" y="0"/>
                </a:moveTo>
                <a:lnTo>
                  <a:pt x="5124772" y="0"/>
                </a:lnTo>
                <a:lnTo>
                  <a:pt x="5124772" y="3680205"/>
                </a:lnTo>
                <a:lnTo>
                  <a:pt x="0" y="36802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721341" y="5772889"/>
            <a:ext cx="3961903" cy="4266665"/>
          </a:xfrm>
          <a:custGeom>
            <a:avLst/>
            <a:gdLst/>
            <a:ahLst/>
            <a:cxnLst/>
            <a:rect l="l" t="t" r="r" b="b"/>
            <a:pathLst>
              <a:path w="3961903" h="4266665">
                <a:moveTo>
                  <a:pt x="0" y="0"/>
                </a:moveTo>
                <a:lnTo>
                  <a:pt x="3961903" y="0"/>
                </a:lnTo>
                <a:lnTo>
                  <a:pt x="3961903" y="4266665"/>
                </a:lnTo>
                <a:lnTo>
                  <a:pt x="0" y="42666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82962" y="603922"/>
            <a:ext cx="338375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Functions: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721341" y="2871099"/>
            <a:ext cx="356889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Saving to Game 1</a:t>
            </a:r>
          </a:p>
        </p:txBody>
      </p:sp>
      <p:sp>
        <p:nvSpPr>
          <p:cNvPr id="7" name="AutoShape 7"/>
          <p:cNvSpPr/>
          <p:nvPr/>
        </p:nvSpPr>
        <p:spPr>
          <a:xfrm>
            <a:off x="6721341" y="4229100"/>
            <a:ext cx="3395049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8" name="AutoShape 8"/>
          <p:cNvSpPr/>
          <p:nvPr/>
        </p:nvSpPr>
        <p:spPr>
          <a:xfrm flipH="1">
            <a:off x="10692787" y="5789376"/>
            <a:ext cx="1642480" cy="9506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9" name="TextBox 9"/>
          <p:cNvSpPr txBox="1"/>
          <p:nvPr/>
        </p:nvSpPr>
        <p:spPr>
          <a:xfrm rot="-1683440">
            <a:off x="10658053" y="6420383"/>
            <a:ext cx="2380774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Game 1 File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35362" y="1330439"/>
            <a:ext cx="4879996" cy="3548492"/>
          </a:xfrm>
          <a:custGeom>
            <a:avLst/>
            <a:gdLst/>
            <a:ahLst/>
            <a:cxnLst/>
            <a:rect l="l" t="t" r="r" b="b"/>
            <a:pathLst>
              <a:path w="4879996" h="3548492">
                <a:moveTo>
                  <a:pt x="0" y="0"/>
                </a:moveTo>
                <a:lnTo>
                  <a:pt x="4879997" y="0"/>
                </a:lnTo>
                <a:lnTo>
                  <a:pt x="4879997" y="3548492"/>
                </a:lnTo>
                <a:lnTo>
                  <a:pt x="0" y="35484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797671" y="1325148"/>
            <a:ext cx="4827657" cy="3553783"/>
          </a:xfrm>
          <a:custGeom>
            <a:avLst/>
            <a:gdLst/>
            <a:ahLst/>
            <a:cxnLst/>
            <a:rect l="l" t="t" r="r" b="b"/>
            <a:pathLst>
              <a:path w="4827657" h="3553783">
                <a:moveTo>
                  <a:pt x="0" y="0"/>
                </a:moveTo>
                <a:lnTo>
                  <a:pt x="4827656" y="0"/>
                </a:lnTo>
                <a:lnTo>
                  <a:pt x="4827656" y="3553783"/>
                </a:lnTo>
                <a:lnTo>
                  <a:pt x="0" y="35537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797671" y="6193453"/>
            <a:ext cx="4827657" cy="3615721"/>
          </a:xfrm>
          <a:custGeom>
            <a:avLst/>
            <a:gdLst/>
            <a:ahLst/>
            <a:cxnLst/>
            <a:rect l="l" t="t" r="r" b="b"/>
            <a:pathLst>
              <a:path w="4827657" h="3615721">
                <a:moveTo>
                  <a:pt x="0" y="0"/>
                </a:moveTo>
                <a:lnTo>
                  <a:pt x="4827656" y="0"/>
                </a:lnTo>
                <a:lnTo>
                  <a:pt x="4827656" y="3615721"/>
                </a:lnTo>
                <a:lnTo>
                  <a:pt x="0" y="36157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35362" y="6193453"/>
            <a:ext cx="4879996" cy="3557260"/>
          </a:xfrm>
          <a:custGeom>
            <a:avLst/>
            <a:gdLst/>
            <a:ahLst/>
            <a:cxnLst/>
            <a:rect l="l" t="t" r="r" b="b"/>
            <a:pathLst>
              <a:path w="4879996" h="3557260">
                <a:moveTo>
                  <a:pt x="0" y="0"/>
                </a:moveTo>
                <a:lnTo>
                  <a:pt x="4879997" y="0"/>
                </a:lnTo>
                <a:lnTo>
                  <a:pt x="4879997" y="3557261"/>
                </a:lnTo>
                <a:lnTo>
                  <a:pt x="0" y="35572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835362" y="141605"/>
            <a:ext cx="338375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Functions:</a:t>
            </a:r>
          </a:p>
        </p:txBody>
      </p:sp>
      <p:sp>
        <p:nvSpPr>
          <p:cNvPr id="7" name="AutoShape 7"/>
          <p:cNvSpPr/>
          <p:nvPr/>
        </p:nvSpPr>
        <p:spPr>
          <a:xfrm>
            <a:off x="6336124" y="3123735"/>
            <a:ext cx="4714149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8" name="AutoShape 8"/>
          <p:cNvSpPr/>
          <p:nvPr/>
        </p:nvSpPr>
        <p:spPr>
          <a:xfrm>
            <a:off x="14230549" y="4878931"/>
            <a:ext cx="0" cy="115762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9" name="AutoShape 9"/>
          <p:cNvSpPr/>
          <p:nvPr/>
        </p:nvSpPr>
        <p:spPr>
          <a:xfrm flipH="1">
            <a:off x="6336124" y="8635523"/>
            <a:ext cx="4714149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0" name="TextBox 10"/>
          <p:cNvSpPr txBox="1"/>
          <p:nvPr/>
        </p:nvSpPr>
        <p:spPr>
          <a:xfrm>
            <a:off x="7437796" y="2521649"/>
            <a:ext cx="234053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Load Game</a:t>
            </a:r>
          </a:p>
        </p:txBody>
      </p:sp>
      <p:sp>
        <p:nvSpPr>
          <p:cNvPr id="11" name="TextBox 11"/>
          <p:cNvSpPr txBox="1"/>
          <p:nvPr/>
        </p:nvSpPr>
        <p:spPr>
          <a:xfrm rot="91745">
            <a:off x="12668054" y="5097252"/>
            <a:ext cx="153744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Master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784684" y="8055133"/>
            <a:ext cx="164675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Game 1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842324" y="9684039"/>
            <a:ext cx="286607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Loaded Game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9544" y="1856484"/>
            <a:ext cx="5000979" cy="3680992"/>
          </a:xfrm>
          <a:custGeom>
            <a:avLst/>
            <a:gdLst/>
            <a:ahLst/>
            <a:cxnLst/>
            <a:rect l="l" t="t" r="r" b="b"/>
            <a:pathLst>
              <a:path w="5000979" h="3680992">
                <a:moveTo>
                  <a:pt x="0" y="0"/>
                </a:moveTo>
                <a:lnTo>
                  <a:pt x="5000979" y="0"/>
                </a:lnTo>
                <a:lnTo>
                  <a:pt x="5000979" y="3680993"/>
                </a:lnTo>
                <a:lnTo>
                  <a:pt x="0" y="36809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751817" y="1856484"/>
            <a:ext cx="5124384" cy="3680992"/>
          </a:xfrm>
          <a:custGeom>
            <a:avLst/>
            <a:gdLst/>
            <a:ahLst/>
            <a:cxnLst/>
            <a:rect l="l" t="t" r="r" b="b"/>
            <a:pathLst>
              <a:path w="5124384" h="3680992">
                <a:moveTo>
                  <a:pt x="0" y="0"/>
                </a:moveTo>
                <a:lnTo>
                  <a:pt x="5124383" y="0"/>
                </a:lnTo>
                <a:lnTo>
                  <a:pt x="5124383" y="3680993"/>
                </a:lnTo>
                <a:lnTo>
                  <a:pt x="0" y="36809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744181" y="6125571"/>
            <a:ext cx="5453973" cy="3909821"/>
          </a:xfrm>
          <a:custGeom>
            <a:avLst/>
            <a:gdLst/>
            <a:ahLst/>
            <a:cxnLst/>
            <a:rect l="l" t="t" r="r" b="b"/>
            <a:pathLst>
              <a:path w="5453973" h="3909821">
                <a:moveTo>
                  <a:pt x="0" y="0"/>
                </a:moveTo>
                <a:lnTo>
                  <a:pt x="5453972" y="0"/>
                </a:lnTo>
                <a:lnTo>
                  <a:pt x="5453972" y="3909822"/>
                </a:lnTo>
                <a:lnTo>
                  <a:pt x="0" y="39098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987762" y="294005"/>
            <a:ext cx="338375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Functions:</a:t>
            </a:r>
          </a:p>
        </p:txBody>
      </p:sp>
      <p:sp>
        <p:nvSpPr>
          <p:cNvPr id="6" name="AutoShape 6"/>
          <p:cNvSpPr/>
          <p:nvPr/>
        </p:nvSpPr>
        <p:spPr>
          <a:xfrm flipV="1">
            <a:off x="6625532" y="3716030"/>
            <a:ext cx="3691270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7" name="TextBox 7"/>
          <p:cNvSpPr txBox="1"/>
          <p:nvPr/>
        </p:nvSpPr>
        <p:spPr>
          <a:xfrm>
            <a:off x="6625434" y="3154690"/>
            <a:ext cx="369146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Leaderboard</a:t>
            </a:r>
          </a:p>
        </p:txBody>
      </p:sp>
      <p:sp>
        <p:nvSpPr>
          <p:cNvPr id="8" name="AutoShape 8"/>
          <p:cNvSpPr/>
          <p:nvPr/>
        </p:nvSpPr>
        <p:spPr>
          <a:xfrm flipH="1">
            <a:off x="11511427" y="5762180"/>
            <a:ext cx="1082100" cy="72678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9" name="TextBox 9"/>
          <p:cNvSpPr txBox="1"/>
          <p:nvPr/>
        </p:nvSpPr>
        <p:spPr>
          <a:xfrm rot="-2133125">
            <a:off x="10537974" y="6108161"/>
            <a:ext cx="369146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Master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96104" y="1728148"/>
            <a:ext cx="4961844" cy="3640413"/>
          </a:xfrm>
          <a:custGeom>
            <a:avLst/>
            <a:gdLst/>
            <a:ahLst/>
            <a:cxnLst/>
            <a:rect l="l" t="t" r="r" b="b"/>
            <a:pathLst>
              <a:path w="4961844" h="3640413">
                <a:moveTo>
                  <a:pt x="0" y="0"/>
                </a:moveTo>
                <a:lnTo>
                  <a:pt x="4961844" y="0"/>
                </a:lnTo>
                <a:lnTo>
                  <a:pt x="4961844" y="3640413"/>
                </a:lnTo>
                <a:lnTo>
                  <a:pt x="0" y="36404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050995" y="6143505"/>
            <a:ext cx="4945848" cy="3544740"/>
          </a:xfrm>
          <a:custGeom>
            <a:avLst/>
            <a:gdLst/>
            <a:ahLst/>
            <a:cxnLst/>
            <a:rect l="l" t="t" r="r" b="b"/>
            <a:pathLst>
              <a:path w="4945848" h="3544740">
                <a:moveTo>
                  <a:pt x="0" y="0"/>
                </a:moveTo>
                <a:lnTo>
                  <a:pt x="4945848" y="0"/>
                </a:lnTo>
                <a:lnTo>
                  <a:pt x="4945848" y="3544739"/>
                </a:lnTo>
                <a:lnTo>
                  <a:pt x="0" y="35447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050995" y="1728148"/>
            <a:ext cx="4945848" cy="3640413"/>
          </a:xfrm>
          <a:custGeom>
            <a:avLst/>
            <a:gdLst/>
            <a:ahLst/>
            <a:cxnLst/>
            <a:rect l="l" t="t" r="r" b="b"/>
            <a:pathLst>
              <a:path w="4945848" h="3640413">
                <a:moveTo>
                  <a:pt x="0" y="0"/>
                </a:moveTo>
                <a:lnTo>
                  <a:pt x="4945848" y="0"/>
                </a:lnTo>
                <a:lnTo>
                  <a:pt x="4945848" y="3640413"/>
                </a:lnTo>
                <a:lnTo>
                  <a:pt x="0" y="36404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1596104" y="6221641"/>
            <a:ext cx="4961844" cy="3466603"/>
          </a:xfrm>
          <a:custGeom>
            <a:avLst/>
            <a:gdLst/>
            <a:ahLst/>
            <a:cxnLst/>
            <a:rect l="l" t="t" r="r" b="b"/>
            <a:pathLst>
              <a:path w="4961844" h="3466603">
                <a:moveTo>
                  <a:pt x="0" y="0"/>
                </a:moveTo>
                <a:lnTo>
                  <a:pt x="4961844" y="0"/>
                </a:lnTo>
                <a:lnTo>
                  <a:pt x="4961844" y="3466603"/>
                </a:lnTo>
                <a:lnTo>
                  <a:pt x="0" y="34666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027" b="-1027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140162" y="446405"/>
            <a:ext cx="338375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Functions: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086546" y="2967964"/>
            <a:ext cx="211490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Input Grid</a:t>
            </a:r>
          </a:p>
        </p:txBody>
      </p:sp>
      <p:sp>
        <p:nvSpPr>
          <p:cNvPr id="8" name="AutoShape 8"/>
          <p:cNvSpPr/>
          <p:nvPr/>
        </p:nvSpPr>
        <p:spPr>
          <a:xfrm>
            <a:off x="7476354" y="3567404"/>
            <a:ext cx="333529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9" name="AutoShape 9"/>
          <p:cNvSpPr/>
          <p:nvPr/>
        </p:nvSpPr>
        <p:spPr>
          <a:xfrm flipH="1">
            <a:off x="7110717" y="5143500"/>
            <a:ext cx="4485387" cy="105963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0" name="AutoShape 10"/>
          <p:cNvSpPr/>
          <p:nvPr/>
        </p:nvSpPr>
        <p:spPr>
          <a:xfrm flipH="1">
            <a:off x="14057976" y="5368561"/>
            <a:ext cx="19050" cy="77494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1" name="TextBox 11"/>
          <p:cNvSpPr txBox="1"/>
          <p:nvPr/>
        </p:nvSpPr>
        <p:spPr>
          <a:xfrm rot="-779140">
            <a:off x="8034907" y="5045757"/>
            <a:ext cx="220432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Play Game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207814" y="5301886"/>
            <a:ext cx="220432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Solve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-3283041" y="-3283041"/>
            <a:ext cx="6566081" cy="656608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-2926440" y="-2926440"/>
            <a:ext cx="5852880" cy="585288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-2700000">
            <a:off x="-3283041" y="7003959"/>
            <a:ext cx="6566081" cy="6566081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8" name="Group 8"/>
          <p:cNvGrpSpPr/>
          <p:nvPr/>
        </p:nvGrpSpPr>
        <p:grpSpPr>
          <a:xfrm rot="2700000">
            <a:off x="-2926440" y="7360560"/>
            <a:ext cx="5852880" cy="5852880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-2700000">
            <a:off x="-3283041" y="8117325"/>
            <a:ext cx="6566081" cy="6566081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12" name="Group 12"/>
          <p:cNvGrpSpPr/>
          <p:nvPr/>
        </p:nvGrpSpPr>
        <p:grpSpPr>
          <a:xfrm rot="2700000">
            <a:off x="-2926440" y="8473925"/>
            <a:ext cx="5852880" cy="5852880"/>
            <a:chOff x="0" y="0"/>
            <a:chExt cx="1913890" cy="191389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2209800" y="1678515"/>
            <a:ext cx="7086600" cy="6299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699" dirty="0">
                <a:solidFill>
                  <a:srgbClr val="000000"/>
                </a:solidFill>
                <a:latin typeface="Canva Sans Bold"/>
              </a:rPr>
              <a:t>Challenges Faced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238326" y="2812504"/>
            <a:ext cx="8638759" cy="574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</a:rPr>
              <a:t>1.Maintaining a large project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581400" y="3705561"/>
            <a:ext cx="483024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</a:rPr>
              <a:t>2.User Interface Design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146020" y="4473310"/>
            <a:ext cx="3457159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</a:rPr>
              <a:t>3.Debugging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-3283041" y="-3283041"/>
            <a:ext cx="6566081" cy="656608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-2926440" y="-2926440"/>
            <a:ext cx="5852880" cy="585288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-2700000">
            <a:off x="-3283041" y="7003959"/>
            <a:ext cx="6566081" cy="6566081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8" name="Group 8"/>
          <p:cNvGrpSpPr/>
          <p:nvPr/>
        </p:nvGrpSpPr>
        <p:grpSpPr>
          <a:xfrm rot="2700000">
            <a:off x="-2926440" y="7360560"/>
            <a:ext cx="5852880" cy="5852880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-2700000">
            <a:off x="-3283041" y="8117325"/>
            <a:ext cx="6566081" cy="6566081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12" name="Group 12"/>
          <p:cNvGrpSpPr/>
          <p:nvPr/>
        </p:nvGrpSpPr>
        <p:grpSpPr>
          <a:xfrm rot="2700000">
            <a:off x="-2926440" y="8473925"/>
            <a:ext cx="5852880" cy="5852880"/>
            <a:chOff x="0" y="0"/>
            <a:chExt cx="1913890" cy="191389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6922651" y="4140834"/>
            <a:ext cx="4442698" cy="1002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59"/>
              </a:lnSpc>
            </a:pPr>
            <a:r>
              <a:rPr lang="en-US" sz="5899">
                <a:solidFill>
                  <a:srgbClr val="000000"/>
                </a:solidFill>
                <a:latin typeface="Canva Sans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57275"/>
            <a:ext cx="9135755" cy="1190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8000" spc="400">
                <a:solidFill>
                  <a:srgbClr val="2B4A9D"/>
                </a:solidFill>
                <a:latin typeface="Poppins Ultra-Bold"/>
              </a:rPr>
              <a:t>ABOUT SUDOKU</a:t>
            </a:r>
          </a:p>
        </p:txBody>
      </p:sp>
      <p:grpSp>
        <p:nvGrpSpPr>
          <p:cNvPr id="3" name="Group 3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12937632" y="2713540"/>
            <a:ext cx="4864644" cy="4864644"/>
          </a:xfrm>
          <a:custGeom>
            <a:avLst/>
            <a:gdLst/>
            <a:ahLst/>
            <a:cxnLst/>
            <a:rect l="l" t="t" r="r" b="b"/>
            <a:pathLst>
              <a:path w="4864644" h="4864644">
                <a:moveTo>
                  <a:pt x="0" y="0"/>
                </a:moveTo>
                <a:lnTo>
                  <a:pt x="4864643" y="0"/>
                </a:lnTo>
                <a:lnTo>
                  <a:pt x="4864643" y="4864643"/>
                </a:lnTo>
                <a:lnTo>
                  <a:pt x="0" y="4864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2791917"/>
            <a:ext cx="9135755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816673" y="3249116"/>
            <a:ext cx="10120409" cy="1287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8" lvl="1" indent="-399414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Canva Sans"/>
              </a:rPr>
              <a:t>Sudoku is a popular logic-based number puzzle that is often found in newspapers.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16673" y="5079187"/>
            <a:ext cx="12120958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The objective of Sudoku is to fill a 9x9 grid with                         numbers so that each row, each column, and each of the nine 3x3 subgrids contains all of the digits from 1 to 9 without repetition.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937632" y="8007136"/>
            <a:ext cx="458902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A Solved  Sudoku Grid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77588" y="846557"/>
            <a:ext cx="11908932" cy="1190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8000" spc="400">
                <a:solidFill>
                  <a:srgbClr val="2B4A9D"/>
                </a:solidFill>
                <a:latin typeface="Poppins Ultra-Bold"/>
              </a:rPr>
              <a:t>DIAGONAL SUDOKU</a:t>
            </a:r>
          </a:p>
        </p:txBody>
      </p:sp>
      <p:grpSp>
        <p:nvGrpSpPr>
          <p:cNvPr id="3" name="Group 3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12486371" y="2037182"/>
            <a:ext cx="5528561" cy="5471712"/>
          </a:xfrm>
          <a:custGeom>
            <a:avLst/>
            <a:gdLst/>
            <a:ahLst/>
            <a:cxnLst/>
            <a:rect l="l" t="t" r="r" b="b"/>
            <a:pathLst>
              <a:path w="5528561" h="5471712">
                <a:moveTo>
                  <a:pt x="0" y="0"/>
                </a:moveTo>
                <a:lnTo>
                  <a:pt x="5528561" y="0"/>
                </a:lnTo>
                <a:lnTo>
                  <a:pt x="5528561" y="5471712"/>
                </a:lnTo>
                <a:lnTo>
                  <a:pt x="0" y="5471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2791917"/>
            <a:ext cx="9135755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365413" y="2646865"/>
            <a:ext cx="12120958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Diagonal Sudoku demands that each of the two main diagonals must have unique numbers from 1 to 9.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812251" y="7593002"/>
            <a:ext cx="487680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A Diagonal Sudoku Grid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1143419" y="8043030"/>
            <a:ext cx="6164339" cy="6164339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8" name="Group 8"/>
          <p:cNvGrpSpPr/>
          <p:nvPr/>
        </p:nvGrpSpPr>
        <p:grpSpPr>
          <a:xfrm rot="2700000">
            <a:off x="11143419" y="-3920369"/>
            <a:ext cx="6164339" cy="6164339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028700" y="1057275"/>
            <a:ext cx="9135755" cy="2257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8000" spc="400">
                <a:solidFill>
                  <a:srgbClr val="2B4A9D"/>
                </a:solidFill>
                <a:latin typeface="Poppins Ultra-Bold"/>
              </a:rPr>
              <a:t>ABOUT THE PROJECT</a:t>
            </a:r>
          </a:p>
        </p:txBody>
      </p:sp>
      <p:grpSp>
        <p:nvGrpSpPr>
          <p:cNvPr id="11" name="Group 11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613064" y="3798566"/>
            <a:ext cx="6882646" cy="4908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anva Sans"/>
              </a:rPr>
              <a:t>   </a:t>
            </a:r>
          </a:p>
          <a:p>
            <a:pPr marL="863596" lvl="1" indent="-431798" algn="just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"/>
              </a:rPr>
              <a:t>Generate sudoku puzzle</a:t>
            </a:r>
          </a:p>
          <a:p>
            <a:pPr marL="863596" lvl="1" indent="-431798" algn="just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"/>
              </a:rPr>
              <a:t>Solve a sudoku puzzle</a:t>
            </a:r>
          </a:p>
          <a:p>
            <a:pPr marL="863596" lvl="1" indent="-431798" algn="just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"/>
              </a:rPr>
              <a:t>Let user solve the puzzle</a:t>
            </a:r>
          </a:p>
          <a:p>
            <a:pPr marL="863596" lvl="1" indent="-431798" algn="just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"/>
              </a:rPr>
              <a:t>Timer and Scoring</a:t>
            </a:r>
          </a:p>
          <a:p>
            <a:pPr marL="863596" lvl="1" indent="-431798" algn="just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"/>
              </a:rPr>
              <a:t>Save and load</a:t>
            </a:r>
          </a:p>
          <a:p>
            <a:pPr marL="863596" lvl="1" indent="-431798" algn="just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"/>
              </a:rPr>
              <a:t>Hints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6816" y="0"/>
            <a:ext cx="452408" cy="10287000"/>
            <a:chOff x="0" y="0"/>
            <a:chExt cx="165040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5040" cy="3752726"/>
            </a:xfrm>
            <a:custGeom>
              <a:avLst/>
              <a:gdLst/>
              <a:ahLst/>
              <a:cxnLst/>
              <a:rect l="l" t="t" r="r" b="b"/>
              <a:pathLst>
                <a:path w="165040" h="3752726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11524419" y="8043030"/>
            <a:ext cx="6164339" cy="6164339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1524419" y="-3920369"/>
            <a:ext cx="6164339" cy="6164339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8" name="Group 8"/>
          <p:cNvGrpSpPr/>
          <p:nvPr/>
        </p:nvGrpSpPr>
        <p:grpSpPr>
          <a:xfrm rot="-5400000">
            <a:off x="4980926" y="-2587876"/>
            <a:ext cx="1629197" cy="7951652"/>
            <a:chOff x="0" y="0"/>
            <a:chExt cx="2354580" cy="114920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353310" cy="11492046"/>
            </a:xfrm>
            <a:custGeom>
              <a:avLst/>
              <a:gdLst/>
              <a:ahLst/>
              <a:cxnLst/>
              <a:rect l="l" t="t" r="r" b="b"/>
              <a:pathLst>
                <a:path w="2353310" h="11492046">
                  <a:moveTo>
                    <a:pt x="784860" y="11424736"/>
                  </a:moveTo>
                  <a:cubicBezTo>
                    <a:pt x="905510" y="11465376"/>
                    <a:pt x="1042670" y="11492046"/>
                    <a:pt x="1177290" y="11492046"/>
                  </a:cubicBezTo>
                  <a:cubicBezTo>
                    <a:pt x="1311910" y="11492046"/>
                    <a:pt x="1441450" y="11469186"/>
                    <a:pt x="1560830" y="11428546"/>
                  </a:cubicBezTo>
                  <a:cubicBezTo>
                    <a:pt x="1563370" y="11427276"/>
                    <a:pt x="1565910" y="11427276"/>
                    <a:pt x="1568450" y="11426006"/>
                  </a:cubicBezTo>
                  <a:cubicBezTo>
                    <a:pt x="2016760" y="11263446"/>
                    <a:pt x="2346960" y="10834186"/>
                    <a:pt x="2353310" y="103060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298100"/>
                  </a:lnTo>
                  <a:cubicBezTo>
                    <a:pt x="6350" y="10836726"/>
                    <a:pt x="331470" y="11265986"/>
                    <a:pt x="784860" y="11424736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0" name="Group 10"/>
          <p:cNvGrpSpPr/>
          <p:nvPr/>
        </p:nvGrpSpPr>
        <p:grpSpPr>
          <a:xfrm rot="-5400000">
            <a:off x="568482" y="2554884"/>
            <a:ext cx="829509" cy="1966473"/>
            <a:chOff x="0" y="0"/>
            <a:chExt cx="2354580" cy="558188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2" name="Group 12"/>
          <p:cNvGrpSpPr/>
          <p:nvPr/>
        </p:nvGrpSpPr>
        <p:grpSpPr>
          <a:xfrm rot="-5400000">
            <a:off x="613946" y="5783117"/>
            <a:ext cx="829509" cy="1966473"/>
            <a:chOff x="0" y="0"/>
            <a:chExt cx="2354580" cy="558188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1966473" y="3065199"/>
            <a:ext cx="8709334" cy="887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5"/>
              </a:lnSpc>
            </a:pPr>
            <a:r>
              <a:rPr lang="en-US" sz="5203">
                <a:solidFill>
                  <a:srgbClr val="000000"/>
                </a:solidFill>
                <a:latin typeface="Canva Sans Bold"/>
              </a:rPr>
              <a:t>1.Generate new puzzle: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607090" y="4330163"/>
            <a:ext cx="15638318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The program will be able to generate unique puzzle in each run according to the user's selected difficulty level. 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011937" y="6294013"/>
            <a:ext cx="899442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2.Solve a sudoku puzzle: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607090" y="7729422"/>
            <a:ext cx="8476665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The program will be able to take  puzzle input from the user and solve the sudoku puzzle and display it.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6816" y="0"/>
            <a:ext cx="452408" cy="10287000"/>
            <a:chOff x="0" y="0"/>
            <a:chExt cx="165040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5040" cy="3752726"/>
            </a:xfrm>
            <a:custGeom>
              <a:avLst/>
              <a:gdLst/>
              <a:ahLst/>
              <a:cxnLst/>
              <a:rect l="l" t="t" r="r" b="b"/>
              <a:pathLst>
                <a:path w="165040" h="3752726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11524419" y="8043030"/>
            <a:ext cx="6164339" cy="6164339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1524419" y="-3920369"/>
            <a:ext cx="6164339" cy="6164339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8" name="Group 8"/>
          <p:cNvGrpSpPr/>
          <p:nvPr/>
        </p:nvGrpSpPr>
        <p:grpSpPr>
          <a:xfrm rot="-5400000">
            <a:off x="4980926" y="-2587876"/>
            <a:ext cx="1629197" cy="7951652"/>
            <a:chOff x="0" y="0"/>
            <a:chExt cx="2354580" cy="114920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353310" cy="11492046"/>
            </a:xfrm>
            <a:custGeom>
              <a:avLst/>
              <a:gdLst/>
              <a:ahLst/>
              <a:cxnLst/>
              <a:rect l="l" t="t" r="r" b="b"/>
              <a:pathLst>
                <a:path w="2353310" h="11492046">
                  <a:moveTo>
                    <a:pt x="784860" y="11424736"/>
                  </a:moveTo>
                  <a:cubicBezTo>
                    <a:pt x="905510" y="11465376"/>
                    <a:pt x="1042670" y="11492046"/>
                    <a:pt x="1177290" y="11492046"/>
                  </a:cubicBezTo>
                  <a:cubicBezTo>
                    <a:pt x="1311910" y="11492046"/>
                    <a:pt x="1441450" y="11469186"/>
                    <a:pt x="1560830" y="11428546"/>
                  </a:cubicBezTo>
                  <a:cubicBezTo>
                    <a:pt x="1563370" y="11427276"/>
                    <a:pt x="1565910" y="11427276"/>
                    <a:pt x="1568450" y="11426006"/>
                  </a:cubicBezTo>
                  <a:cubicBezTo>
                    <a:pt x="2016760" y="11263446"/>
                    <a:pt x="2346960" y="10834186"/>
                    <a:pt x="2353310" y="103060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298100"/>
                  </a:lnTo>
                  <a:cubicBezTo>
                    <a:pt x="6350" y="10836726"/>
                    <a:pt x="331470" y="11265986"/>
                    <a:pt x="784860" y="11424736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0" name="Group 10"/>
          <p:cNvGrpSpPr/>
          <p:nvPr/>
        </p:nvGrpSpPr>
        <p:grpSpPr>
          <a:xfrm rot="-5400000">
            <a:off x="568482" y="2554884"/>
            <a:ext cx="829509" cy="1966473"/>
            <a:chOff x="0" y="0"/>
            <a:chExt cx="2354580" cy="558188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2" name="Group 12"/>
          <p:cNvGrpSpPr/>
          <p:nvPr/>
        </p:nvGrpSpPr>
        <p:grpSpPr>
          <a:xfrm rot="-5400000">
            <a:off x="568482" y="6146778"/>
            <a:ext cx="829509" cy="1966473"/>
            <a:chOff x="0" y="0"/>
            <a:chExt cx="2354580" cy="558188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1966473" y="3065779"/>
            <a:ext cx="1021298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3.Let user solve the puzzle: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697750" y="4301836"/>
            <a:ext cx="8684181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An user will be able to experience a real life sudoku game.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206143" y="6671104"/>
            <a:ext cx="780193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4.Timer and scoring: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697750" y="7910624"/>
            <a:ext cx="8684181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There will be a scoring system based on the time and number of moves taken by the user.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6816" y="0"/>
            <a:ext cx="452408" cy="10287000"/>
            <a:chOff x="0" y="0"/>
            <a:chExt cx="165040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5040" cy="3752726"/>
            </a:xfrm>
            <a:custGeom>
              <a:avLst/>
              <a:gdLst/>
              <a:ahLst/>
              <a:cxnLst/>
              <a:rect l="l" t="t" r="r" b="b"/>
              <a:pathLst>
                <a:path w="165040" h="3752726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11524419" y="8043030"/>
            <a:ext cx="6164339" cy="6164339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1524419" y="-3920369"/>
            <a:ext cx="6164339" cy="6164339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8" name="Group 8"/>
          <p:cNvGrpSpPr/>
          <p:nvPr/>
        </p:nvGrpSpPr>
        <p:grpSpPr>
          <a:xfrm rot="-5400000">
            <a:off x="4980926" y="-2587876"/>
            <a:ext cx="1629197" cy="7951652"/>
            <a:chOff x="0" y="0"/>
            <a:chExt cx="2354580" cy="114920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353310" cy="11492046"/>
            </a:xfrm>
            <a:custGeom>
              <a:avLst/>
              <a:gdLst/>
              <a:ahLst/>
              <a:cxnLst/>
              <a:rect l="l" t="t" r="r" b="b"/>
              <a:pathLst>
                <a:path w="2353310" h="11492046">
                  <a:moveTo>
                    <a:pt x="784860" y="11424736"/>
                  </a:moveTo>
                  <a:cubicBezTo>
                    <a:pt x="905510" y="11465376"/>
                    <a:pt x="1042670" y="11492046"/>
                    <a:pt x="1177290" y="11492046"/>
                  </a:cubicBezTo>
                  <a:cubicBezTo>
                    <a:pt x="1311910" y="11492046"/>
                    <a:pt x="1441450" y="11469186"/>
                    <a:pt x="1560830" y="11428546"/>
                  </a:cubicBezTo>
                  <a:cubicBezTo>
                    <a:pt x="1563370" y="11427276"/>
                    <a:pt x="1565910" y="11427276"/>
                    <a:pt x="1568450" y="11426006"/>
                  </a:cubicBezTo>
                  <a:cubicBezTo>
                    <a:pt x="2016760" y="11263446"/>
                    <a:pt x="2346960" y="10834186"/>
                    <a:pt x="2353310" y="103060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298100"/>
                  </a:lnTo>
                  <a:cubicBezTo>
                    <a:pt x="6350" y="10836726"/>
                    <a:pt x="331470" y="11265986"/>
                    <a:pt x="784860" y="11424736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0" name="Group 10"/>
          <p:cNvGrpSpPr/>
          <p:nvPr/>
        </p:nvGrpSpPr>
        <p:grpSpPr>
          <a:xfrm rot="-5400000">
            <a:off x="568482" y="2554884"/>
            <a:ext cx="829509" cy="1966473"/>
            <a:chOff x="0" y="0"/>
            <a:chExt cx="2354580" cy="558188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2" name="Group 12"/>
          <p:cNvGrpSpPr/>
          <p:nvPr/>
        </p:nvGrpSpPr>
        <p:grpSpPr>
          <a:xfrm rot="-5400000">
            <a:off x="568482" y="6542700"/>
            <a:ext cx="829509" cy="1966473"/>
            <a:chOff x="0" y="0"/>
            <a:chExt cx="2354580" cy="558188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1966473" y="3046948"/>
            <a:ext cx="6498664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5.Save and Load: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399385" y="4519930"/>
            <a:ext cx="10942363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The user will be able to save the unsolved sudoku and reload it  and solve it  later.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027484" y="7015933"/>
            <a:ext cx="318832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6.Hints: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399385" y="8300922"/>
            <a:ext cx="9450873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The user will be able to take hints while solving the puzzle.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65454" y="1817198"/>
            <a:ext cx="5060607" cy="3716906"/>
          </a:xfrm>
          <a:custGeom>
            <a:avLst/>
            <a:gdLst/>
            <a:ahLst/>
            <a:cxnLst/>
            <a:rect l="l" t="t" r="r" b="b"/>
            <a:pathLst>
              <a:path w="5060607" h="3716906">
                <a:moveTo>
                  <a:pt x="0" y="0"/>
                </a:moveTo>
                <a:lnTo>
                  <a:pt x="5060607" y="0"/>
                </a:lnTo>
                <a:lnTo>
                  <a:pt x="5060607" y="3716906"/>
                </a:lnTo>
                <a:lnTo>
                  <a:pt x="0" y="37169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460078" y="1644925"/>
            <a:ext cx="5326703" cy="3888002"/>
          </a:xfrm>
          <a:custGeom>
            <a:avLst/>
            <a:gdLst/>
            <a:ahLst/>
            <a:cxnLst/>
            <a:rect l="l" t="t" r="r" b="b"/>
            <a:pathLst>
              <a:path w="5326703" h="3888002">
                <a:moveTo>
                  <a:pt x="0" y="0"/>
                </a:moveTo>
                <a:lnTo>
                  <a:pt x="5326703" y="0"/>
                </a:lnTo>
                <a:lnTo>
                  <a:pt x="5326703" y="3888002"/>
                </a:lnTo>
                <a:lnTo>
                  <a:pt x="0" y="38880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 flipV="1">
            <a:off x="8092325" y="3189185"/>
            <a:ext cx="1051675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5" name="AutoShape 5"/>
          <p:cNvSpPr/>
          <p:nvPr/>
        </p:nvSpPr>
        <p:spPr>
          <a:xfrm flipH="1">
            <a:off x="10475953" y="5543458"/>
            <a:ext cx="326508" cy="49220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6" name="Freeform 6"/>
          <p:cNvSpPr/>
          <p:nvPr/>
        </p:nvSpPr>
        <p:spPr>
          <a:xfrm>
            <a:off x="6178753" y="6223195"/>
            <a:ext cx="5335560" cy="3798312"/>
          </a:xfrm>
          <a:custGeom>
            <a:avLst/>
            <a:gdLst/>
            <a:ahLst/>
            <a:cxnLst/>
            <a:rect l="l" t="t" r="r" b="b"/>
            <a:pathLst>
              <a:path w="5335560" h="3798312">
                <a:moveTo>
                  <a:pt x="0" y="0"/>
                </a:moveTo>
                <a:lnTo>
                  <a:pt x="5335560" y="0"/>
                </a:lnTo>
                <a:lnTo>
                  <a:pt x="5335560" y="3798313"/>
                </a:lnTo>
                <a:lnTo>
                  <a:pt x="0" y="37983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78162" y="299122"/>
            <a:ext cx="338375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Functions: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111833" y="1257162"/>
            <a:ext cx="2567849" cy="560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71"/>
              </a:lnSpc>
              <a:spcBef>
                <a:spcPct val="0"/>
              </a:spcBef>
            </a:pPr>
            <a:r>
              <a:rPr lang="en-US" sz="3265">
                <a:solidFill>
                  <a:srgbClr val="000000"/>
                </a:solidFill>
                <a:latin typeface="Canva Sans"/>
              </a:rPr>
              <a:t>Menu screen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514313" y="971550"/>
            <a:ext cx="3218233" cy="530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82"/>
              </a:lnSpc>
              <a:spcBef>
                <a:spcPct val="0"/>
              </a:spcBef>
            </a:pPr>
            <a:r>
              <a:rPr lang="en-US" sz="3130">
                <a:solidFill>
                  <a:srgbClr val="000000"/>
                </a:solidFill>
                <a:latin typeface="Canva Sans"/>
              </a:rPr>
              <a:t>Difficulty Screen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926061" y="2251474"/>
            <a:ext cx="349519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New Game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926061" y="5555117"/>
            <a:ext cx="349519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New Puzzle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00973" y="2470221"/>
            <a:ext cx="6214305" cy="4310824"/>
          </a:xfrm>
          <a:custGeom>
            <a:avLst/>
            <a:gdLst/>
            <a:ahLst/>
            <a:cxnLst/>
            <a:rect l="l" t="t" r="r" b="b"/>
            <a:pathLst>
              <a:path w="6214305" h="4310824">
                <a:moveTo>
                  <a:pt x="0" y="0"/>
                </a:moveTo>
                <a:lnTo>
                  <a:pt x="6214305" y="0"/>
                </a:lnTo>
                <a:lnTo>
                  <a:pt x="6214305" y="4310824"/>
                </a:lnTo>
                <a:lnTo>
                  <a:pt x="0" y="43108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712711" y="2470221"/>
            <a:ext cx="6156138" cy="4398388"/>
          </a:xfrm>
          <a:custGeom>
            <a:avLst/>
            <a:gdLst/>
            <a:ahLst/>
            <a:cxnLst/>
            <a:rect l="l" t="t" r="r" b="b"/>
            <a:pathLst>
              <a:path w="6156138" h="4398388">
                <a:moveTo>
                  <a:pt x="0" y="0"/>
                </a:moveTo>
                <a:lnTo>
                  <a:pt x="6156139" y="0"/>
                </a:lnTo>
                <a:lnTo>
                  <a:pt x="6156139" y="4398388"/>
                </a:lnTo>
                <a:lnTo>
                  <a:pt x="0" y="43983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30562" y="451522"/>
            <a:ext cx="338375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Functions: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00973" y="6998817"/>
            <a:ext cx="615613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Taking User Input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849993" y="2833878"/>
            <a:ext cx="3231875" cy="1471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26"/>
              </a:lnSpc>
              <a:spcBef>
                <a:spcPct val="0"/>
              </a:spcBef>
            </a:pPr>
            <a:r>
              <a:rPr lang="en-US" sz="2804">
                <a:solidFill>
                  <a:srgbClr val="000000"/>
                </a:solidFill>
                <a:latin typeface="Canva Sans"/>
              </a:rPr>
              <a:t>Time is being updated after each input</a:t>
            </a:r>
          </a:p>
        </p:txBody>
      </p:sp>
      <p:sp>
        <p:nvSpPr>
          <p:cNvPr id="7" name="AutoShape 7"/>
          <p:cNvSpPr/>
          <p:nvPr/>
        </p:nvSpPr>
        <p:spPr>
          <a:xfrm>
            <a:off x="7849993" y="4688465"/>
            <a:ext cx="248074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344</Words>
  <Application>Microsoft Office PowerPoint</Application>
  <PresentationFormat>Custom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Canva Sans Bold</vt:lpstr>
      <vt:lpstr>Poppins Ultra-Bold</vt:lpstr>
      <vt:lpstr>Arial</vt:lpstr>
      <vt:lpstr>Poppins Heavy</vt:lpstr>
      <vt:lpstr>Calibri</vt:lpstr>
      <vt:lpstr>Canva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</dc:title>
  <cp:lastModifiedBy>mahdiya rahman</cp:lastModifiedBy>
  <cp:revision>2</cp:revision>
  <dcterms:created xsi:type="dcterms:W3CDTF">2006-08-16T00:00:00Z</dcterms:created>
  <dcterms:modified xsi:type="dcterms:W3CDTF">2023-12-16T19:20:05Z</dcterms:modified>
  <dc:identifier>DAFt7LsKAN8</dc:identifier>
</cp:coreProperties>
</file>