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4982342" y="932214"/>
            <a:ext cx="833438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t>계정 정보 화면</a:t>
            </a:r>
          </a:p>
        </p:txBody>
      </p:sp>
      <p:pic>
        <p:nvPicPr>
          <p:cNvPr id="98" name="Screenshot 2025-07-06 at 2.33.23 PM.png" descr="Screenshot 2025-07-06 at 2.33.23 PM.png"/>
          <p:cNvPicPr>
            <a:picLocks noChangeAspect="1"/>
          </p:cNvPicPr>
          <p:nvPr/>
        </p:nvPicPr>
        <p:blipFill>
          <a:blip r:embed="rId2"/>
          <a:srcRect l="1234" r="1234"/>
          <a:stretch>
            <a:fillRect/>
          </a:stretch>
        </p:blipFill>
        <p:spPr>
          <a:xfrm>
            <a:off x="2807920" y="2664499"/>
            <a:ext cx="12691132" cy="7308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103" name="TextBox 7"/>
          <p:cNvSpPr txBox="1"/>
          <p:nvPr/>
        </p:nvSpPr>
        <p:spPr>
          <a:xfrm>
            <a:off x="4982342" y="932214"/>
            <a:ext cx="833438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t>계정 정보_로고</a:t>
            </a:r>
          </a:p>
        </p:txBody>
      </p:sp>
      <p:pic>
        <p:nvPicPr>
          <p:cNvPr id="104" name="Screenshot 2025-07-06 at 2.47.51 PM.png" descr="Screenshot 2025-07-06 at 2.47.51 PM.png"/>
          <p:cNvPicPr>
            <a:picLocks noChangeAspect="1"/>
          </p:cNvPicPr>
          <p:nvPr/>
        </p:nvPicPr>
        <p:blipFill>
          <a:blip r:embed="rId2"/>
          <a:srcRect l="25209" t="9495"/>
          <a:stretch>
            <a:fillRect/>
          </a:stretch>
        </p:blipFill>
        <p:spPr>
          <a:xfrm>
            <a:off x="6709365" y="2628677"/>
            <a:ext cx="9874133" cy="636061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Box 23"/>
          <p:cNvSpPr txBox="1"/>
          <p:nvPr/>
        </p:nvSpPr>
        <p:spPr>
          <a:xfrm>
            <a:off x="1183365" y="4299606"/>
            <a:ext cx="4350885" cy="202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헤더의 로고를 클릭하면 바로 메인화면으로 전환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endParaRPr/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Trigger : On Click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Animation : Instant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110" name="TextBox 7"/>
          <p:cNvSpPr txBox="1"/>
          <p:nvPr/>
        </p:nvSpPr>
        <p:spPr>
          <a:xfrm>
            <a:off x="4846743" y="1083337"/>
            <a:ext cx="8594510" cy="1280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정보_로그아웃</a:t>
            </a:r>
            <a:endParaRPr dirty="0"/>
          </a:p>
        </p:txBody>
      </p:sp>
      <p:sp>
        <p:nvSpPr>
          <p:cNvPr id="111" name="TextBox 23"/>
          <p:cNvSpPr txBox="1"/>
          <p:nvPr/>
        </p:nvSpPr>
        <p:spPr>
          <a:xfrm>
            <a:off x="1183365" y="4299606"/>
            <a:ext cx="4350885" cy="32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헤더의 로그아웃 버튼을 클릭하면 ru sure?의 문구와 함께 yes와 no를 선택 가능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yes를 선택하면 로그인 화면으로 전환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endParaRPr/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Trigger : On Click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Animation : Instant</a:t>
            </a:r>
          </a:p>
        </p:txBody>
      </p:sp>
      <p:pic>
        <p:nvPicPr>
          <p:cNvPr id="112" name="Screenshot 2025-07-06 at 5.41.56 PM.png" descr="Screenshot 2025-07-06 at 5.41.56 PM.png"/>
          <p:cNvPicPr>
            <a:picLocks noChangeAspect="1"/>
          </p:cNvPicPr>
          <p:nvPr/>
        </p:nvPicPr>
        <p:blipFill>
          <a:blip r:embed="rId2"/>
          <a:srcRect t="1750" b="18590"/>
          <a:stretch>
            <a:fillRect/>
          </a:stretch>
        </p:blipFill>
        <p:spPr>
          <a:xfrm>
            <a:off x="6705600" y="2628900"/>
            <a:ext cx="9611650" cy="636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117" name="TextBox 7"/>
          <p:cNvSpPr txBox="1"/>
          <p:nvPr/>
        </p:nvSpPr>
        <p:spPr>
          <a:xfrm>
            <a:off x="4876560" y="1046493"/>
            <a:ext cx="8534875" cy="1280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정보_업데이트</a:t>
            </a:r>
            <a:endParaRPr dirty="0"/>
          </a:p>
        </p:txBody>
      </p:sp>
      <p:sp>
        <p:nvSpPr>
          <p:cNvPr id="118" name="TextBox 23"/>
          <p:cNvSpPr txBox="1"/>
          <p:nvPr/>
        </p:nvSpPr>
        <p:spPr>
          <a:xfrm>
            <a:off x="1183365" y="4299606"/>
            <a:ext cx="4350885" cy="32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헤더의 Update 버튼에 마우스를 올리면 3가지의 서브 메뉴가 나오며 커서를 올리면 글씨가 파란색으로 변하고 커서를 내리게 되면 원래의 Update 버튼으로 복구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endParaRPr/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Trigger : Mouse enter/leave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Animation : Instant</a:t>
            </a:r>
          </a:p>
        </p:txBody>
      </p:sp>
      <p:pic>
        <p:nvPicPr>
          <p:cNvPr id="119" name="Screenshot 2025-07-06 at 5.13.31 PM.png" descr="Screenshot 2025-07-06 at 5.13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361" y="4262762"/>
            <a:ext cx="3797301" cy="297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creenshot 2025-07-03 at 10.09.23 PM.png" descr="Screenshot 2025-07-03 at 10.09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43" y="3049242"/>
            <a:ext cx="5247238" cy="5769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125" name="TextBox 7"/>
          <p:cNvSpPr txBox="1"/>
          <p:nvPr/>
        </p:nvSpPr>
        <p:spPr>
          <a:xfrm>
            <a:off x="2472347" y="982348"/>
            <a:ext cx="13383058" cy="1280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정보_내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/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피드백</a:t>
            </a:r>
            <a:endParaRPr dirty="0"/>
          </a:p>
        </p:txBody>
      </p:sp>
      <p:sp>
        <p:nvSpPr>
          <p:cNvPr id="126" name="TextBox 23"/>
          <p:cNvSpPr txBox="1"/>
          <p:nvPr/>
        </p:nvSpPr>
        <p:spPr>
          <a:xfrm>
            <a:off x="1183365" y="4299606"/>
            <a:ext cx="4350885" cy="36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내 정보 / 나의 피드백 관리에 마우스 커서를 올리게 되면 색이 서서히 변하고 커서를 내리면 원래대로 서서히 돌아온다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endParaRPr/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Trigger : Mouse enter/leave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Animation : Smart animate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Curve : Ease out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Duration : 600ms</a:t>
            </a:r>
          </a:p>
        </p:txBody>
      </p:sp>
      <p:pic>
        <p:nvPicPr>
          <p:cNvPr id="127" name="Screenshot 2025-07-03 at 10.09.51 PM.png" descr="Screenshot 2025-07-03 at 10.09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92" y="2817407"/>
            <a:ext cx="9044332" cy="6373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사용자 지정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Arita Dotum Bold</vt:lpstr>
      <vt:lpstr>Arita Dotum Light</vt:lpstr>
      <vt:lpstr>Arita Dotum Semi-Bold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FullName</cp:lastModifiedBy>
  <cp:revision>1</cp:revision>
  <dcterms:modified xsi:type="dcterms:W3CDTF">2025-07-07T00:07:21Z</dcterms:modified>
</cp:coreProperties>
</file>