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B5AFD-2D5F-F63A-990C-5D4805E7F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28814-9240-8907-D80F-E4CBB516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08471-2FD3-EFE5-26ED-CD261E4E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434FB-275B-6153-EFD7-F1A50483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BB198-08DB-4F46-3496-1DA6FEAC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6349-D46E-FC57-AB02-33FA8F3B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2190F-9043-5E22-904E-58723F80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A7B28-EE94-E7B2-B587-F9F00B35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ECDC2-69FF-1A56-2F62-D245704B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22A7E-64B8-B430-480E-2A2AD5F1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4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C518CD-BBFF-084A-8B09-38B60A41E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57288-BCA5-52DD-BE1F-00620CFF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45F0F-6024-72D3-5CD4-D6C44EDB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FB217-3DCE-0F27-85D7-6F21C43E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F3B40-6873-B75B-2F13-49D5B5CA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CE01D-EB26-C962-BD55-BB1ECA0E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0D576-1A27-7E4F-9D5C-809966E1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AAF60-A92E-9DA2-B8CC-F1D93EA8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97A45-373A-7019-9F92-12111FF5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3A82A-4AD5-3424-A07B-BD0C5158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C552D-2706-6AF9-331B-B4E99CDD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E3514-B661-05AE-45FF-74126380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AEFE-7E2A-EDD7-FB7C-62B336DD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B0486-2D47-61C3-D751-88722688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39BF0-6DB1-A84D-A20D-E855D6C9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3B62E-3FC2-93CE-BA6B-72EE722D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9E263-384E-9B84-0A85-727DBB5DC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358C1-BF26-E946-94B8-3817A088E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13802-70FC-2551-7605-FF692728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C3AD2-9878-8ACD-7EA9-727C1E09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7CE83-CE79-9953-4DC6-B9D9B0D1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5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B4A2-46A7-650A-4ADB-06143D82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820D1-93C8-EE91-070A-F9916EE8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ED9F6-B75C-DF01-6937-9AD8C489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821EB-29EE-B4B9-27AA-EB5B743C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BD3019-1024-6CA5-F8B5-C6D82F0B7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084CDF-A44B-D1FC-EE43-5455AC2B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0298A6-EF25-4508-5472-68465989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F505B6-05E7-E93A-C3C9-18A76954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5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AA6E-1CD6-5277-4EF9-16D5A3CE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67C97B-0447-76B3-7868-56334A3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6428E9-E0EA-6DF5-BD96-520DE247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B2C84-416C-2910-4F51-8214BAE1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5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E0B42-C0C7-968E-486B-58A9A817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C35E86-F9DC-A77F-201A-CC79F588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C608E-E3E0-B2F8-6361-8FC40A6E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D91DC-01EA-B433-FF61-575465DD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81E6A-D98A-75E6-A1FE-97A5E2B0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1D089-8EEB-FFFC-0180-8CF0B69AE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41BC-2C5A-CF7F-DFED-9489AA76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FFFB7-A865-AE17-F51B-34FC90D3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CF19E-D72A-F66C-1543-AE009A6F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7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C9243-A518-7F42-5C74-0611832B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29A147-0149-E55F-307E-CB5E286BB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781D5-016A-C714-7E08-BEC3645E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60441-664A-7731-1B9F-D6C856AC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E89F8-8828-3011-2A75-B0C065D4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12761-807A-A10C-290C-E0BA84DC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E5026E-A8A0-245A-662B-7A382C1B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AB822-E53B-B777-5C9C-7F7DB39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3D0D2-80C4-AC3B-A8CE-9FB4C10C6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0F8-3EC2-4C8A-92F9-78FD19991FB5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D6F9C-A427-6DE2-0BF8-D65C1916D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64785-E624-35BA-973E-296752BB4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5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C7ED9A-5E73-8869-8CE0-E07A59374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82" y="0"/>
            <a:ext cx="8885948" cy="6858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2480F38-2DA2-8C04-42EE-0E1E64FC1C3F}"/>
              </a:ext>
            </a:extLst>
          </p:cNvPr>
          <p:cNvGrpSpPr/>
          <p:nvPr/>
        </p:nvGrpSpPr>
        <p:grpSpPr>
          <a:xfrm rot="21391979">
            <a:off x="9068341" y="1353937"/>
            <a:ext cx="1602761" cy="496377"/>
            <a:chOff x="8707066" y="819422"/>
            <a:chExt cx="1602761" cy="49637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2E30EB6-FC3C-EBDD-89F4-7ECAA154C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0F0F04E-7B2F-9ED9-7586-9F799DABB1D8}"/>
                </a:ext>
              </a:extLst>
            </p:cNvPr>
            <p:cNvSpPr txBox="1"/>
            <p:nvPr/>
          </p:nvSpPr>
          <p:spPr>
            <a:xfrm rot="21104877">
              <a:off x="8821594" y="890511"/>
              <a:ext cx="1366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自媒体工作者、博主从业人数逐年增加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5C654B-09D8-7401-7EDF-3A53934F4FF0}"/>
              </a:ext>
            </a:extLst>
          </p:cNvPr>
          <p:cNvGrpSpPr/>
          <p:nvPr/>
        </p:nvGrpSpPr>
        <p:grpSpPr>
          <a:xfrm rot="952283">
            <a:off x="8884785" y="3082645"/>
            <a:ext cx="1602761" cy="698550"/>
            <a:chOff x="8692739" y="618269"/>
            <a:chExt cx="1602761" cy="69855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F263FCC-E456-92C6-A2A9-8E8A33E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692739" y="618269"/>
              <a:ext cx="1602761" cy="69855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807FA8-242D-8CCF-E6CD-9AB6FCC92C7A}"/>
                </a:ext>
              </a:extLst>
            </p:cNvPr>
            <p:cNvSpPr txBox="1"/>
            <p:nvPr/>
          </p:nvSpPr>
          <p:spPr>
            <a:xfrm rot="21104877">
              <a:off x="8798454" y="809631"/>
              <a:ext cx="1366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这款软件用起来不方便，很浪费时间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019A8F-F0BE-B150-72D0-0CC752A9A604}"/>
              </a:ext>
            </a:extLst>
          </p:cNvPr>
          <p:cNvGrpSpPr/>
          <p:nvPr/>
        </p:nvGrpSpPr>
        <p:grpSpPr>
          <a:xfrm rot="615141">
            <a:off x="8266706" y="2219089"/>
            <a:ext cx="1602761" cy="695682"/>
            <a:chOff x="8707066" y="819422"/>
            <a:chExt cx="1602761" cy="49637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65E9925-6885-D8C9-3DBD-C6A1B10D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3544F6C-E1AA-ACF5-F837-F1428A1236D1}"/>
                </a:ext>
              </a:extLst>
            </p:cNvPr>
            <p:cNvSpPr txBox="1"/>
            <p:nvPr/>
          </p:nvSpPr>
          <p:spPr>
            <a:xfrm rot="21104877">
              <a:off x="8773061" y="961518"/>
              <a:ext cx="1463112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设计软件太多，但是没有一款真正看对眼的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11CFAD3-B611-A6EF-F2ED-98E475497A4A}"/>
              </a:ext>
            </a:extLst>
          </p:cNvPr>
          <p:cNvGrpSpPr/>
          <p:nvPr/>
        </p:nvGrpSpPr>
        <p:grpSpPr>
          <a:xfrm rot="857984">
            <a:off x="5337065" y="816783"/>
            <a:ext cx="1602761" cy="650886"/>
            <a:chOff x="8710237" y="863029"/>
            <a:chExt cx="1602761" cy="46441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5C63D2A-25CF-23AE-B37C-84BAC2AB1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10237" y="863029"/>
              <a:ext cx="1602761" cy="464415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52BBF3E-97C2-E0BF-7F8D-3E5884078876}"/>
                </a:ext>
              </a:extLst>
            </p:cNvPr>
            <p:cNvSpPr txBox="1"/>
            <p:nvPr/>
          </p:nvSpPr>
          <p:spPr>
            <a:xfrm rot="21104877">
              <a:off x="8769389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他们做的内容明明比我差，为什么流量这么高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C8726-D720-450E-A2A9-97E1563B848B}"/>
              </a:ext>
            </a:extLst>
          </p:cNvPr>
          <p:cNvGrpSpPr/>
          <p:nvPr/>
        </p:nvGrpSpPr>
        <p:grpSpPr>
          <a:xfrm rot="309682">
            <a:off x="7213301" y="788181"/>
            <a:ext cx="1602761" cy="695681"/>
            <a:chOff x="8707065" y="831229"/>
            <a:chExt cx="1602761" cy="496377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93AD789-57AC-FCB7-CDEA-DF12B5FEA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D849304-BA4B-4AD6-E61D-D959C7815ECB}"/>
                </a:ext>
              </a:extLst>
            </p:cNvPr>
            <p:cNvSpPr txBox="1"/>
            <p:nvPr/>
          </p:nvSpPr>
          <p:spPr>
            <a:xfrm rot="21104877">
              <a:off x="8769390" y="917579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自己做的内容和图片好平庸啊，能不能做得更好看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7158EF-31D8-FD13-3A77-9DB0C958B0A5}"/>
              </a:ext>
            </a:extLst>
          </p:cNvPr>
          <p:cNvGrpSpPr/>
          <p:nvPr/>
        </p:nvGrpSpPr>
        <p:grpSpPr>
          <a:xfrm rot="575630">
            <a:off x="6939550" y="231393"/>
            <a:ext cx="1602761" cy="553998"/>
            <a:chOff x="8720448" y="957935"/>
            <a:chExt cx="1602761" cy="395284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794DA4B-FE48-33CD-B748-432DB5830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72E16D-D9DF-48DC-DF54-DBE4C39E7818}"/>
                </a:ext>
              </a:extLst>
            </p:cNvPr>
            <p:cNvSpPr txBox="1"/>
            <p:nvPr/>
          </p:nvSpPr>
          <p:spPr>
            <a:xfrm rot="21104877">
              <a:off x="8786108" y="957935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其他博主的收入好高啊，我什么时候能达到那样的水平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B3B6E92-101B-DCC6-091C-E8841458B924}"/>
              </a:ext>
            </a:extLst>
          </p:cNvPr>
          <p:cNvGrpSpPr/>
          <p:nvPr/>
        </p:nvGrpSpPr>
        <p:grpSpPr>
          <a:xfrm rot="1022300">
            <a:off x="3350292" y="1141636"/>
            <a:ext cx="1602761" cy="695681"/>
            <a:chOff x="8691802" y="853684"/>
            <a:chExt cx="1602761" cy="496377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E8CB40D-7851-86E4-B24F-DE10B0ACC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691802" y="853684"/>
              <a:ext cx="1602761" cy="496377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F3554CA-ADE2-CE7C-D353-A27EB0CB2816}"/>
                </a:ext>
              </a:extLst>
            </p:cNvPr>
            <p:cNvSpPr txBox="1"/>
            <p:nvPr/>
          </p:nvSpPr>
          <p:spPr>
            <a:xfrm rot="21104877">
              <a:off x="8769855" y="922182"/>
              <a:ext cx="1388274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你的账号怎么不温不火啊，做这么久才这么点流量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FA5366F-3E6B-3795-D52C-864DBA0CA343}"/>
              </a:ext>
            </a:extLst>
          </p:cNvPr>
          <p:cNvGrpSpPr/>
          <p:nvPr/>
        </p:nvGrpSpPr>
        <p:grpSpPr>
          <a:xfrm rot="220391">
            <a:off x="3068771" y="1910684"/>
            <a:ext cx="1602761" cy="695681"/>
            <a:chOff x="8707065" y="831229"/>
            <a:chExt cx="1602761" cy="496377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C5C2993B-9ED1-5970-6F27-F86D1EFE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0309488-17F7-C2BC-F9A7-16EC7C1195B7}"/>
                </a:ext>
              </a:extLst>
            </p:cNvPr>
            <p:cNvSpPr txBox="1"/>
            <p:nvPr/>
          </p:nvSpPr>
          <p:spPr>
            <a:xfrm rot="21104877">
              <a:off x="8769389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你真的在好好维护你的账号啊？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D070B17-9D6D-4B02-B6CC-F44FE9895F17}"/>
              </a:ext>
            </a:extLst>
          </p:cNvPr>
          <p:cNvGrpSpPr/>
          <p:nvPr/>
        </p:nvGrpSpPr>
        <p:grpSpPr>
          <a:xfrm rot="1308735">
            <a:off x="5512599" y="3481719"/>
            <a:ext cx="1440042" cy="695681"/>
            <a:chOff x="8707886" y="839454"/>
            <a:chExt cx="1440042" cy="496377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A9E22024-CBB6-FF5D-D772-ADBB38652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AC5CBC9-DE76-1271-589B-3BA56B7FDDB5}"/>
                </a:ext>
              </a:extLst>
            </p:cNvPr>
            <p:cNvSpPr txBox="1"/>
            <p:nvPr/>
          </p:nvSpPr>
          <p:spPr>
            <a:xfrm rot="21104877">
              <a:off x="8770108" y="979601"/>
              <a:ext cx="1339109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我本来就是出于兴趣做的，没流量也没事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FAA3BE1-8DA0-DF1E-885A-4BBFD0DA14E5}"/>
              </a:ext>
            </a:extLst>
          </p:cNvPr>
          <p:cNvGrpSpPr/>
          <p:nvPr/>
        </p:nvGrpSpPr>
        <p:grpSpPr>
          <a:xfrm rot="563647">
            <a:off x="2938075" y="5403973"/>
            <a:ext cx="1602761" cy="695681"/>
            <a:chOff x="8707065" y="831229"/>
            <a:chExt cx="1602761" cy="496377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B5C97EB6-6429-8209-A339-E94B5C431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5B8561F-7515-C59E-04AF-3BB385241CFF}"/>
                </a:ext>
              </a:extLst>
            </p:cNvPr>
            <p:cNvSpPr txBox="1"/>
            <p:nvPr/>
          </p:nvSpPr>
          <p:spPr>
            <a:xfrm rot="21104877">
              <a:off x="8770126" y="979767"/>
              <a:ext cx="1335875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收入不稳定，难以养活自己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8D0A039-7DAB-0E52-1308-0389EB57A92A}"/>
              </a:ext>
            </a:extLst>
          </p:cNvPr>
          <p:cNvGrpSpPr/>
          <p:nvPr/>
        </p:nvGrpSpPr>
        <p:grpSpPr>
          <a:xfrm rot="563647">
            <a:off x="3780088" y="6000803"/>
            <a:ext cx="1602761" cy="695681"/>
            <a:chOff x="8707065" y="831229"/>
            <a:chExt cx="1602761" cy="496377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49EC5F94-57BF-BEA6-738F-142015D46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463C623-0C51-FCC1-EA84-40F81C024911}"/>
                </a:ext>
              </a:extLst>
            </p:cNvPr>
            <p:cNvSpPr txBox="1"/>
            <p:nvPr/>
          </p:nvSpPr>
          <p:spPr>
            <a:xfrm rot="21104877">
              <a:off x="8769390" y="917582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寻找素材、制作图文等耗时长，做出来效果也很一般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826D38F-89F9-88C3-7BAD-A49A7AA7CC01}"/>
              </a:ext>
            </a:extLst>
          </p:cNvPr>
          <p:cNvGrpSpPr/>
          <p:nvPr/>
        </p:nvGrpSpPr>
        <p:grpSpPr>
          <a:xfrm rot="563647">
            <a:off x="7333266" y="5595304"/>
            <a:ext cx="1602761" cy="695681"/>
            <a:chOff x="8707065" y="831229"/>
            <a:chExt cx="1602761" cy="496377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EED4F34A-381C-736A-DF11-2C07A8AFD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C37EEEE-6BA9-4C4B-2FA6-333B74D7FE6C}"/>
                </a:ext>
              </a:extLst>
            </p:cNvPr>
            <p:cNvSpPr txBox="1"/>
            <p:nvPr/>
          </p:nvSpPr>
          <p:spPr>
            <a:xfrm rot="21104877">
              <a:off x="8769390" y="917580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能够有更好的设计软件辅助自己，提高创作效率和内容质量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A3CFEC-A1F8-0B22-68DC-7DE6C17E971A}"/>
              </a:ext>
            </a:extLst>
          </p:cNvPr>
          <p:cNvGrpSpPr/>
          <p:nvPr/>
        </p:nvGrpSpPr>
        <p:grpSpPr>
          <a:xfrm rot="243784">
            <a:off x="5067106" y="279287"/>
            <a:ext cx="1602761" cy="506782"/>
            <a:chOff x="8720448" y="965330"/>
            <a:chExt cx="1602761" cy="36159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4048301-4FC7-3250-FF44-D9F18348F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35CE818-134C-FCFE-2B10-BC12CEAC3276}"/>
                </a:ext>
              </a:extLst>
            </p:cNvPr>
            <p:cNvSpPr txBox="1"/>
            <p:nvPr/>
          </p:nvSpPr>
          <p:spPr>
            <a:xfrm rot="21104877">
              <a:off x="8786108" y="1012836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这么认真写的内容，为什么没有人看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10286D1-07F2-7EC8-DFC5-6E5D57092826}"/>
              </a:ext>
            </a:extLst>
          </p:cNvPr>
          <p:cNvGrpSpPr/>
          <p:nvPr/>
        </p:nvGrpSpPr>
        <p:grpSpPr>
          <a:xfrm rot="848581">
            <a:off x="3151891" y="2855967"/>
            <a:ext cx="1602761" cy="506782"/>
            <a:chOff x="8720448" y="965330"/>
            <a:chExt cx="1602761" cy="361595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81B1ECD-1E29-C14D-B60F-7E12E8577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C5304AB-402B-A71C-D938-B6DEC86BAE05}"/>
                </a:ext>
              </a:extLst>
            </p:cNvPr>
            <p:cNvSpPr txBox="1"/>
            <p:nvPr/>
          </p:nvSpPr>
          <p:spPr>
            <a:xfrm rot="21104877">
              <a:off x="8786108" y="1012836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你的图片我看起来好麻烦，能不能改好看点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5EC618F-8FB3-6C00-B976-AFACC34B602C}"/>
              </a:ext>
            </a:extLst>
          </p:cNvPr>
          <p:cNvGrpSpPr/>
          <p:nvPr/>
        </p:nvGrpSpPr>
        <p:grpSpPr>
          <a:xfrm rot="848581">
            <a:off x="3513853" y="3450073"/>
            <a:ext cx="1602761" cy="506782"/>
            <a:chOff x="8720448" y="965330"/>
            <a:chExt cx="1602761" cy="361595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7000F3C-A9CC-44AC-9774-6E9C35CF8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0448" y="965330"/>
              <a:ext cx="1602761" cy="361595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4D5B9B9-A6CF-CA52-B6C4-88A56D1AF528}"/>
                </a:ext>
              </a:extLst>
            </p:cNvPr>
            <p:cNvSpPr txBox="1"/>
            <p:nvPr/>
          </p:nvSpPr>
          <p:spPr>
            <a:xfrm rot="21104877">
              <a:off x="8786108" y="1012836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当博主收入不稳定啊，赶紧找个安稳工作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26F178C-D890-C8FF-9378-032EBB4F7BB2}"/>
              </a:ext>
            </a:extLst>
          </p:cNvPr>
          <p:cNvGrpSpPr/>
          <p:nvPr/>
        </p:nvGrpSpPr>
        <p:grpSpPr>
          <a:xfrm rot="187566">
            <a:off x="7299159" y="3514621"/>
            <a:ext cx="1440042" cy="695681"/>
            <a:chOff x="8707886" y="839454"/>
            <a:chExt cx="1440042" cy="496377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0EA7442B-88E7-DEB9-E858-7AC4D8B84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5D16E4A-9CAD-C63D-713E-C298421949CA}"/>
                </a:ext>
              </a:extLst>
            </p:cNvPr>
            <p:cNvSpPr txBox="1"/>
            <p:nvPr/>
          </p:nvSpPr>
          <p:spPr>
            <a:xfrm rot="21104877">
              <a:off x="8770441" y="982894"/>
              <a:ext cx="1274841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我会找一些其他工作提高收入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71380D7-B3B1-D99B-BA88-698375E23103}"/>
              </a:ext>
            </a:extLst>
          </p:cNvPr>
          <p:cNvGrpSpPr/>
          <p:nvPr/>
        </p:nvGrpSpPr>
        <p:grpSpPr>
          <a:xfrm rot="531738">
            <a:off x="8737427" y="125787"/>
            <a:ext cx="1440042" cy="695681"/>
            <a:chOff x="8707886" y="839454"/>
            <a:chExt cx="1440042" cy="496377"/>
          </a:xfrm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E8B91C66-AA1A-7D59-4141-2B553FEC7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1A4C147-C38B-202B-B6E7-FDEEC453BDA4}"/>
                </a:ext>
              </a:extLst>
            </p:cNvPr>
            <p:cNvSpPr txBox="1"/>
            <p:nvPr/>
          </p:nvSpPr>
          <p:spPr>
            <a:xfrm rot="21104877">
              <a:off x="8770441" y="982893"/>
              <a:ext cx="1274841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身边都没有有共同语言的人</a:t>
              </a:r>
            </a:p>
          </p:txBody>
        </p:sp>
      </p:grp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EDB629D5-4D57-BE48-A1D1-CE6FAFE70C9D}"/>
              </a:ext>
            </a:extLst>
          </p:cNvPr>
          <p:cNvSpPr txBox="1">
            <a:spLocks/>
          </p:cNvSpPr>
          <p:nvPr/>
        </p:nvSpPr>
        <p:spPr>
          <a:xfrm>
            <a:off x="156541" y="248478"/>
            <a:ext cx="2450551" cy="6500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看：</a:t>
            </a:r>
            <a:r>
              <a:rPr lang="zh-CN" altLang="en-US" dirty="0"/>
              <a:t>从业者人数增加内卷严重、设计软件太多、设计软件使用麻烦耗时</a:t>
            </a:r>
            <a:endParaRPr lang="en-US" altLang="zh-CN" dirty="0"/>
          </a:p>
          <a:p>
            <a:r>
              <a:rPr lang="zh-CN" altLang="en-US" b="1" dirty="0"/>
              <a:t>听：</a:t>
            </a:r>
            <a:r>
              <a:rPr lang="zh-CN" altLang="en-US" dirty="0"/>
              <a:t>分享内容质量低且没人关注、谈收入问题、质疑积极性</a:t>
            </a:r>
            <a:endParaRPr lang="en-US" altLang="zh-CN" dirty="0"/>
          </a:p>
          <a:p>
            <a:r>
              <a:rPr lang="zh-CN" altLang="en-US" b="1" dirty="0"/>
              <a:t>想法</a:t>
            </a:r>
            <a:r>
              <a:rPr lang="en-US" altLang="zh-CN" b="1" dirty="0"/>
              <a:t>&amp;</a:t>
            </a:r>
            <a:r>
              <a:rPr lang="zh-CN" altLang="en-US" b="1" dirty="0"/>
              <a:t>感觉：</a:t>
            </a:r>
            <a:r>
              <a:rPr lang="zh-CN" altLang="en-US" dirty="0"/>
              <a:t>认真写的内容没有人看、他人的收入和流量都很高、没有有共同语言的人、自己图文内容平庸</a:t>
            </a:r>
            <a:endParaRPr lang="en-US" altLang="zh-CN" b="1" dirty="0"/>
          </a:p>
          <a:p>
            <a:r>
              <a:rPr lang="zh-CN" altLang="en-US" b="1" dirty="0"/>
              <a:t>说</a:t>
            </a:r>
            <a:r>
              <a:rPr lang="en-US" altLang="zh-CN" b="1" dirty="0"/>
              <a:t>&amp;</a:t>
            </a:r>
            <a:r>
              <a:rPr lang="zh-CN" altLang="en-US" b="1" dirty="0"/>
              <a:t>做：</a:t>
            </a:r>
            <a:r>
              <a:rPr lang="zh-CN" altLang="en-US" dirty="0"/>
              <a:t>努力提高质量、兼职增加收入、强调出于兴趣</a:t>
            </a:r>
            <a:endParaRPr lang="en-US" altLang="zh-CN" dirty="0"/>
          </a:p>
          <a:p>
            <a:r>
              <a:rPr lang="zh-CN" altLang="en-US" b="1" dirty="0"/>
              <a:t>痛点：</a:t>
            </a:r>
            <a:r>
              <a:rPr lang="en-US" altLang="zh-CN" dirty="0"/>
              <a:t>P</a:t>
            </a:r>
            <a:r>
              <a:rPr lang="zh-CN" altLang="en-US" dirty="0"/>
              <a:t>收入不稳定、创作时间成本大、创作内容得不到关注</a:t>
            </a:r>
            <a:endParaRPr lang="en-US" altLang="zh-CN" b="1" dirty="0"/>
          </a:p>
          <a:p>
            <a:r>
              <a:rPr lang="zh-CN" altLang="en-US" b="1" dirty="0"/>
              <a:t>获得：</a:t>
            </a:r>
            <a:r>
              <a:rPr lang="zh-CN" altLang="en-US" dirty="0"/>
              <a:t>优质设计工具、优质平台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C0624BE-5882-2B7E-E217-6574E103075D}"/>
              </a:ext>
            </a:extLst>
          </p:cNvPr>
          <p:cNvGrpSpPr/>
          <p:nvPr/>
        </p:nvGrpSpPr>
        <p:grpSpPr>
          <a:xfrm rot="511568">
            <a:off x="5579373" y="5771580"/>
            <a:ext cx="1440042" cy="695681"/>
            <a:chOff x="8707886" y="839454"/>
            <a:chExt cx="1440042" cy="496377"/>
          </a:xfrm>
        </p:grpSpPr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724CC70C-DEA0-E305-5CEA-24F3E827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26DD1AB-81FC-D6F5-4552-DB045477659F}"/>
                </a:ext>
              </a:extLst>
            </p:cNvPr>
            <p:cNvSpPr txBox="1"/>
            <p:nvPr/>
          </p:nvSpPr>
          <p:spPr>
            <a:xfrm rot="21104877">
              <a:off x="8770109" y="979600"/>
              <a:ext cx="1339109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认真创作的优质内容得不到流量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D352190-F3F0-B324-A75F-B7638271A873}"/>
              </a:ext>
            </a:extLst>
          </p:cNvPr>
          <p:cNvGrpSpPr/>
          <p:nvPr/>
        </p:nvGrpSpPr>
        <p:grpSpPr>
          <a:xfrm rot="1787488">
            <a:off x="9870843" y="2009158"/>
            <a:ext cx="1602761" cy="695682"/>
            <a:chOff x="8707066" y="819422"/>
            <a:chExt cx="1602761" cy="49637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A1276F7-91E2-5AD4-5929-4E345103B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409D63-87E5-A162-B2DD-12AFB25DAEC2}"/>
                </a:ext>
              </a:extLst>
            </p:cNvPr>
            <p:cNvSpPr txBox="1"/>
            <p:nvPr/>
          </p:nvSpPr>
          <p:spPr>
            <a:xfrm rot="21104877">
              <a:off x="8773059" y="1016415"/>
              <a:ext cx="1463112" cy="175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博主门槛低，内卷严重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68C6218-A228-5DDA-69EE-2533A4B9D530}"/>
              </a:ext>
            </a:extLst>
          </p:cNvPr>
          <p:cNvGrpSpPr/>
          <p:nvPr/>
        </p:nvGrpSpPr>
        <p:grpSpPr>
          <a:xfrm rot="311565">
            <a:off x="4473657" y="2458585"/>
            <a:ext cx="1482528" cy="506782"/>
            <a:chOff x="8721110" y="971970"/>
            <a:chExt cx="1482528" cy="361595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AA1781D-0F19-2655-03B5-B99A042B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21110" y="971970"/>
              <a:ext cx="1471427" cy="361595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0A4FEF5-D05B-F800-CC5D-91318027972A}"/>
                </a:ext>
              </a:extLst>
            </p:cNvPr>
            <p:cNvSpPr txBox="1"/>
            <p:nvPr/>
          </p:nvSpPr>
          <p:spPr>
            <a:xfrm rot="21104877">
              <a:off x="8725525" y="1016769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你做的这块内容现在很少有人关注了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72E5BD5-537F-0225-D595-704699EF44D8}"/>
              </a:ext>
            </a:extLst>
          </p:cNvPr>
          <p:cNvGrpSpPr/>
          <p:nvPr/>
        </p:nvGrpSpPr>
        <p:grpSpPr>
          <a:xfrm rot="712504">
            <a:off x="6370351" y="4311462"/>
            <a:ext cx="1440042" cy="695681"/>
            <a:chOff x="8707886" y="839454"/>
            <a:chExt cx="1440042" cy="496377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F78B222-D8DF-C652-2AC5-96443F69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886" y="839454"/>
              <a:ext cx="1440042" cy="496377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F71B4D3-FBD1-193F-9319-BC69EEC19A7F}"/>
                </a:ext>
              </a:extLst>
            </p:cNvPr>
            <p:cNvSpPr txBox="1"/>
            <p:nvPr/>
          </p:nvSpPr>
          <p:spPr>
            <a:xfrm rot="21104877">
              <a:off x="8770108" y="979601"/>
              <a:ext cx="1339109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我会努力提高内容质量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E2DAE4-03D9-8B25-7B3D-6FD653103F39}"/>
              </a:ext>
            </a:extLst>
          </p:cNvPr>
          <p:cNvGrpSpPr/>
          <p:nvPr/>
        </p:nvGrpSpPr>
        <p:grpSpPr>
          <a:xfrm rot="563647">
            <a:off x="9380377" y="5499395"/>
            <a:ext cx="1602761" cy="695681"/>
            <a:chOff x="8707065" y="831229"/>
            <a:chExt cx="1602761" cy="49637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836B1B4-65DC-9DB7-8E3B-F33D8995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FE5317-919B-6B9B-7109-851828A04C7C}"/>
                </a:ext>
              </a:extLst>
            </p:cNvPr>
            <p:cNvSpPr txBox="1"/>
            <p:nvPr/>
          </p:nvSpPr>
          <p:spPr>
            <a:xfrm rot="21104877">
              <a:off x="8769390" y="972481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平台内容和流量能匹配，收入能提高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54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345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哲恺 张</dc:creator>
  <cp:lastModifiedBy>THA T</cp:lastModifiedBy>
  <cp:revision>6</cp:revision>
  <dcterms:created xsi:type="dcterms:W3CDTF">2023-12-21T04:35:14Z</dcterms:created>
  <dcterms:modified xsi:type="dcterms:W3CDTF">2023-12-24T16:17:05Z</dcterms:modified>
</cp:coreProperties>
</file>