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6" r:id="rId4"/>
    <p:sldId id="268" r:id="rId5"/>
    <p:sldId id="265" r:id="rId6"/>
    <p:sldId id="262" r:id="rId7"/>
    <p:sldId id="263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团队创始人" id="{B50E0072-ACB2-4D04-9C28-A915E36E6743}">
          <p14:sldIdLst>
            <p14:sldId id="261"/>
            <p14:sldId id="267"/>
            <p14:sldId id="266"/>
            <p14:sldId id="268"/>
            <p14:sldId id="265"/>
            <p14:sldId id="262"/>
            <p14:sldId id="263"/>
          </p14:sldIdLst>
        </p14:section>
        <p14:section name="学生" id="{E959EB3A-A201-434F-869A-2615B4690879}">
          <p14:sldIdLst>
            <p14:sldId id="257"/>
            <p14:sldId id="258"/>
          </p14:sldIdLst>
        </p14:section>
        <p14:section name="平台博主" id="{7EB78711-CFD9-4BFD-B6F2-54CE3E848CBB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2:57:27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183 267,'52'191,"-8"2,-9 2,-8 1,2 251,-29-403,0-35,-1-28,-7-266,40-376,-30 639,-2 14,0 0,1 0,1 1,-1-1,1 0,4-9,-3 16,-1 8,4 47,-3 0,-4 78,-1-48,2-43,4 115,-2-141,0-1,1 0,0 0,1-1,0 1,2-1,-1 0,12 19,-17-31,1 0,0 0,0 1,0-1,0 0,0 0,0 0,0 0,0 0,0 0,0 0,0 0,1 0,-1-1,0 1,1 0,1 0,-2-1,0 0,0 0,0 0,0-1,0 1,-1 0,1 0,0-1,0 1,0 0,-1-1,1 1,0-1,0 1,-1-1,1 1,0-1,-1 1,1-1,-1 0,2-1,1-3,0-1,0 1,-1-1,1 0,-1 0,0 0,0-6,9-57,-3-1,-2-96,-2 28,32-307,-36 442,0 1,0-1,1 0,-1 0,1 1,-1-1,1 0,0 1,0-1,0 1,2-3,-2 6,1 1,-1 0,0-1,0 1,0 0,0 0,0 0,0 0,-1 0,1-1,0 2,-1-1,0 0,1 0,-1 0,0 3,22 143,7 279,-26-332,5 806,-9-865,0-18,-4-25,-6-36,8 31,-140-821,84 428,-8 80,39 198,24 105,4 15,-1 0,0 0,-1 0,0 0,0 0,0 0,-1 1,0-1,-7-10,10 17,-1 0,0 1,1-1,-1 0,1 1,-1-1,1 1,-1-1,1 1,-1-1,1 1,-1-1,1 1,0-1,-1 1,1 0,0-1,-1 1,1 0,0-1,0 1,0 0,-1-1,1 1,0 0,0-1,0 1,0 0,0 0,1-1,-1 1,0 1,-5 50,2 1,7 97,1-66,0 69,6 232,-11-372,-1 38,1-49,0-1,0 1,-1-1,1 1,0-1,0 1,-1-1,1 1,-1-1,1 1,-1-1,0 1,1-1,-1 0,0 1,0-1,0 0,0 0,0 0,0 1,-3 0,3-2,0 0,0 0,-1-1,1 1,0-1,0 1,0-1,0 1,0-1,0 1,0-1,0 0,0 0,0 1,1-1,-1 0,0 0,0 0,1 0,-1 0,1 0,-1 0,1 0,-1-2,-21-36,2-1,-23-66,-22-100,45 139,-98-409,109 447,10 71,81 1516,-84-1772,2-307,5 474,1 42,2 16,2 18,0 2,-2-1,8 59,-14-78,32 257,0 413,-34-626,0-42,0-18,3-53,8-6,3 0,2 1,36-88,93-179,-121 280,-7 14,-2 0,36-55,-51 90,0 1,0 0,0-1,0 1,0 0,1-1,-1 1,0 0,0 0,0-1,1 1,-1 0,0-1,0 1,1 0,-1 0,0 0,1-1,-1 1,0 0,1 0,-1 0,0 0,1 0,-1-1,0 1,1 0,-1 0,0 0,1 0,-1 0,1 0,-1 0,0 0,1 0,-1 0,0 1,1-1,-1 0,1 0,7 17,0 31,-8-46,5 59,-2-1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1:55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241,'-1'-1,"0"-1,1 1,-1 0,0 0,0 0,0 0,0 0,0 0,0 0,0 1,0-1,0 0,0 0,0 1,0-1,0 1,-1-1,1 1,0 0,-1-1,1 1,0 0,0 0,-2 0,-38-6,38 6,-20-2,1 2,-1 0,0 1,1 2,0 0,-1 1,-24 9,6 1,1 3,-68 38,89-44,-162 96,178-105,-1 0,1 0,0 0,0 1,0-1,1 1,-1 0,1-1,-1 1,1 0,-2 4,4-6,0-1,-1 1,1-1,0 1,0-1,0 1,0-1,0 1,0-1,1 1,-1-1,0 0,0 1,0-1,0 1,1-1,-1 1,0-1,0 1,1-1,-1 0,0 1,1-1,-1 1,0-1,1 0,-1 1,0-1,1 0,29 10,11-6,0-2,0-2,75-8,126-32,-218 35,-8 2,215-48,-198 42,-1-1,0-2,0-2,49-28,-79 41,-1 1,1-1,-1 0,1 0,-1 0,0 0,1 0,-1 0,0 0,0 0,0-1,1 1,-1 0,-1-1,1 1,0 0,0-1,0 0,-1 1,1-1,0-1,-2 2,1 0,-1 0,0 0,1 0,-1 0,0 0,1 0,-1 0,0 0,0 1,0-1,0 0,0 1,0-1,0 1,0-1,0 1,0-1,0 1,0 0,0-1,-2 1,-14-3,1 0,-33 1,48 2,-106-3,-184 20,248-11,1 1,0 3,1 1,0 2,0 2,2 1,-50 29,83-42,1 0,1 1,-1 0,0 0,1 0,0 0,0 0,-7 10,11-13,0-1,-1 1,1-1,0 1,0-1,-1 1,1 0,0-1,0 1,0-1,0 1,0 0,0-1,0 1,0 0,0-1,0 1,0-1,0 1,0 0,0-1,1 1,-1-1,0 1,0-1,1 1,-1-1,0 1,1 0,-1-1,1 1,1 0,0 0,1 0,-1 0,0 0,1-1,-1 1,1-1,-1 1,0-1,1 0,-1 0,1 0,2-1,22-2,0-1,-1-1,0-2,47-17,98-52,-170 76,25-11,-1-2,0 0,0-2,-1 0,-1-2,24-22,-45 37,-1 0,1 1,0-1,-1 0,1 0,-1 0,1-1,-1 1,0 0,0 0,0-1,0 1,0-4,-1 5,0 0,0 0,0 0,0 1,0-1,-1 0,1 0,0 0,0 0,-1 0,1 0,-1 1,1-1,-1 0,1 0,-1 1,1-1,-1 0,0 1,1-1,-1 0,0 1,0-1,0 0,-6-2,0 1,1 0,-1 0,0 0,0 1,0 0,-14 0,-66-1,0 3,-94 15,-173 40,261-39,-44 12,118-20,19-9,0 0,0 0,0 0,0 0,0 0,0 0,0 0,0 0,-1 0,1 0,0 1,0-1,0 0,0 0,0 0,0 0,0 0,0 0,0 1,0-1,0 0,0 0,0 0,0 0,0 0,0 0,0 1,0-1,0 0,0 0,0 0,0 0,0 0,0 0,0 1,0-1,0 0,0 0,0 0,0 0,1 0,-1 0,0 0,0 0,0 1,0-1,0 0,0 0,0 0,0 0,1 0,-1 0,0 0,0 0,0 0,35 5,46-2,0-4,144-21,-183 15,-1-2,0-2,0-1,-1-3,-1-1,0-1,45-30,-78 44,-1 0,0-1,1 1,-1-1,-1-1,1 1,0-1,-1 0,6-8,-10 13,0-1,0 1,0 0,0 0,1-1,-1 1,0 0,0-1,0 1,0 0,0 0,0-1,0 1,0 0,0-1,0 1,0 0,0-1,0 1,-1 0,1 0,0-1,0 1,0 0,0-1,0 1,-1 0,1 0,0 0,0-1,0 1,-1 0,1 0,0 0,0-1,-1 1,1 0,0 0,0 0,-1 0,1 0,0-1,-1 1,1 0,0 0,0 0,-1 0,1 0,0 0,-1 0,1 0,-9 1,0 0,0 0,0 1,0 0,1 1,-1 0,1 0,-12 7,-8 2,-38 14,-30 11,-125 67,190-81,30-22,1-1,-1 1,0 0,1-1,0 1,-1-1,1 1,-1 0,1-1,0 1,-1 0,1 0,0-1,0 1,0 0,-1 0,1-1,0 1,0 0,0 0,0-1,0 1,1 0,-1 0,2 1,0 0,0 0,1 0,-1 0,1-1,-1 0,1 1,0-1,-1 0,1 0,0 0,0-1,0 1,0-1,-1 1,1-1,0 0,4-1,63 2,-1-3,0-3,0-3,-1-3,104-30,-166 39,7-1,-1 0,0-1,0 0,-1-1,23-13,-34 18,0 0,1 0,-1 0,0 0,1 0,-1 0,0-1,0 1,1 0,-1 0,0 0,1-1,-1 1,0 0,0 0,0-1,1 1,-1 0,0-1,0 1,0 0,0-1,1 1,-1 0,0-1,0 1,0 0,0-1,0 1,0 0,0-1,0 1,0 0,0-1,0 1,0 0,0-1,0 1,-1 0,1-1,0 1,0 0,0-1,0 1,0 0,-1 0,1-1,0 1,0 0,-1 0,1-1,0 1,0 0,-1 0,1 0,0-1,-1 1,1 0,-1 0,-23-6,-33 5,1 3,-1 2,-104 21,112-17,-562 130,592-133,-5 1,0 1,-43 18,49-12,18-12,0-1,-1 0,1 0,0 1,0-1,0 0,0 0,0 1,0-1,0 0,0 0,0 1,0-1,0 0,0 0,0 1,0-1,0 0,0 0,0 1,0-1,0 0,0 0,0 1,1-1,-1 0,0 0,0 1,0-1,0 0,1 0,-1 0,0 1,0-1,0 0,1 0,-1 0,0 0,1 0,2 2,0-1,1 0,0-1,-1 1,1 0,-1-1,1 0,0 0,-1 0,5-1,61-8,114-31,73-37,-132 38,43-15,215-100,-404 178,-29 22,47-43,-69 63,-431 357,492-414,2-1,0 0,-1-1,0-1,0 1,0-2,-15 6,25-11,0 1,0-1,-1 0,1 0,0 1,0-1,-1 0,1 0,0 0,-1 0,1-1,0 1,-1 0,1-1,0 1,0 0,0-1,-1 0,1 1,0-1,0 1,0-1,0 0,0 0,0 0,0 0,0 0,0 0,1 0,-1 0,0 0,1 0,-1 0,0 0,1-1,-1 1,1 0,0 0,0-1,-1 1,1-3,-1-3,1-1,-1 1,1-1,1 1,2-15,2 0,2 1,0-1,2 1,0 1,1 0,1 0,1 1,1 0,0 1,32-32,-10 16,2 1,0 2,2 1,46-26,-29 25,1 1,2 3,66-20,-82 33,1 2,0 2,1 2,0 2,53-1,-92 7,-1 1,1 0,-1 0,1 0,-1 0,0 1,1 0,-1 0,0 0,0 1,-1-1,1 1,0 1,-1-1,0 0,0 1,0 0,0 0,0 0,-1 1,0-1,0 1,0 0,0 0,-1 0,0 0,0 0,0 0,-1 1,2 6,-2-4,1 0,-1 0,0 0,-1 0,0 0,0 0,-1 0,0 0,0 1,-1-2,0 1,0 0,-1 0,0-1,0 1,-1-1,0 0,0 0,-1 0,-7 8,-5 0,-2 0,1-1,-2-1,0-1,0-1,-35 14,-138 42,166-59,-179 51,-3-10,-260 29,427-73,25-1,0-2,0 0,0-1,0 0,0-2,0 0,0 0,-23-7,38 8,1 0,0-1,0 1,0-1,0 1,-1-1,1 1,0-1,0 1,0-1,0 0,0 0,1 0,-1 0,0 1,0-1,0 0,1 0,-1-1,1 1,-1 0,1 0,-1 0,1 0,-1 0,1-1,0 1,0 0,-1-3,2 1,0-1,0 1,0 0,0-1,0 1,1 0,-1 0,1 0,0 0,2-4,9-9,0 1,0 0,1 1,1 0,1 1,26-16,112-59,-128 75,134-69,4 8,227-70,-248 108,-123 32,-1 2,1 0,0 1,0 1,25 3,-36 0,-1-1,0 1,-1 0,1 0,0 1,-1 0,0 1,0 0,0 0,-1 0,0 1,0 0,0 0,0 0,-1 1,0 0,-1 0,1 0,3 9,-4-9,-1 0,1 1,-1-1,-1 1,1-1,-1 1,-1 0,1 0,-1 0,-1 0,1 0,-2 0,1 0,-1 0,0 0,0 0,-1 0,0 0,-1-1,-4 10,-1-5,-1 0,0-1,-1 1,0-2,-1 0,0 0,-1-1,0 0,-20 10,-17 8,-59 21,92-41,-94 36,-1-4,-1-6,-141 23,192-46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1:57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1,'0'28,"1"-2,-1 1,-2-1,-9 51,9-69,-1 1,0-1,0 0,-1 0,0 0,0 0,-1-1,0 0,-1 0,1 0,-1 0,-1-1,1 0,-1-1,-13 10,-5 0,-1-1,-1-2,0 0,-1-1,-32 7,-151 25,74-17,107-21,19-3,-1 0,1 1,0 0,0 0,-18 9,25-7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3:27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31,'2'34,"1"1,9 38,3 22,3 494,-13-226,-3-287,4 0,3 0,4-1,27 95,-39-166,0 0,1 0,-1 0,1 0,0-1,0 1,0-1,0 1,0-1,1 0,0 0,-1 0,7 5,-7-7,0-1,0 1,1 0,-1-1,0 0,0 1,0-1,1 0,-1 0,0 0,0-1,1 1,-1 0,0-1,0 0,0 1,0-1,0 0,0 0,0 0,0 0,0 0,0-1,0 1,3-4,15-13,0-1,-1-2,-1 0,-1 0,-1-2,-1 0,14-31,0 6,78-129,-9-5,117-298,-196 427,-3-1,10-60,-22 90,-1-1,-1 1,-2-1,0 0,-1 1,-1-1,-7-25,8 44,0 0,-1 0,0 1,0-1,-1 1,1-1,-1 1,0 0,0 0,-1 0,0 1,0-1,0 1,0 0,0 0,-8-5,7 7,0 0,0 0,0 0,0 0,0 1,-1 0,1 0,0 0,-1 1,1 0,-1 0,1 0,0 1,-1 0,1 0,0 0,0 0,-9 4,-1 2,0 0,1 1,0 1,0 0,0 1,1 0,1 1,0 0,0 1,1 0,1 1,-14 23,2-1,2 1,2 1,1 1,-13 45,1 16,5 2,-17 155,11 216,29-425,-1 0,2 0,11 80,-4-104,-7-23,0 0,0 0,0 0,0 0,1 0,-1 0,0 1,0-1,0 0,0 0,1 0,-1 0,0 0,0 0,0 0,0 0,1 0,-1 0,0 0,0 0,0 0,0 0,1-1,-1 1,0 0,0 0,0 0,0 0,0 0,1 0,-1 0,0 0,0 0,0-1,0 1,0 0,0 0,1 0,-1 0,0 0,0-1,0 1,0 0,0 0,0 0,0 0,0-1,0 1,0 0,0 0,0 0,0 0,0-1,9-40,14-220,-14-336,-31 229,12 284,-4 1,-34-110,23 119,25 74,0-1,0 1,0 0,0 0,0 0,0-1,0 1,0 0,0 0,0 0,0-1,0 1,0 0,0 0,0 0,0-1,0 1,0 0,0 0,0 0,0 0,0-1,0 1,0 0,0 0,-1 0,1-1,0 1,0 0,0 0,0 0,0 0,-1 0,1 0,0-1,0 1,0 0,-1 0,1 0,0 0,0 0,0 0,0 0,-1 0,1 0,0 0,0 0,0 0,-1 0,1 0,0 0,0 0,0 0,-1 0,1 0,0 0,0 0,0 0,-1 0,1 0,0 1,0-1,0 0,-4 20,1 45,3-63,4 1520,-4-1474,0 31,15 114,-14-189,-1-1,1 1,0 0,0 0,0 0,0-1,1 1,3 5,-5-8,0-1,1 0,-1 0,0 1,0-1,1 0,-1 0,0 1,1-1,-1 0,0 0,1 0,-1 0,1 0,-1 1,0-1,1 0,-1 0,0 0,1 0,-1 0,1 0,-1 0,0 0,1 0,-1-1,0 1,1 0,-1 0,1 0,-1 0,0 0,1-1,-1 1,0 0,0 0,1-1,-1 1,0 0,1 0,-1-1,0 1,1-1,3-6,0 0,0 0,0-1,-1 1,4-15,30-105,-6-2,20-184,-10-266,-51 8,7 520,4 45,2 10,16 67,-13-44,35 150,64 238,-86-360,-4-20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3:27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3:28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99,'13'30,"-2"0,13 50,-8-23,-1-12,-8-28,0 1,-2-1,0 1,-1 0,-1 1,0-1,-2 1,0-1,-3 36,-6-17,-2-1,-1 0,-2-1,-24 47,-86 139,86-165,-45 56,65-92,-1-1,0 0,-2-1,0-1,-32 20,47-33,0-1,0 0,0 0,-1 0,1-1,-1 0,0 0,0 0,0-1,0 0,0 0,0 0,0-1,0 0,-9-1,10 0,1-1,-1 0,0-1,1 1,-1-1,1 0,0 0,0 0,0 0,0-1,1 1,-1-1,1 0,0 0,0-1,1 1,-1-1,-2-6,-9-21,1-1,1 0,3-1,0 0,-7-69,1-184,14 206,19-147,-14 199,1 0,2 1,1 0,1 0,2 1,0 0,2 1,22-35,-28 51,1 1,0 0,0 0,1 0,0 1,0 0,1 1,0 0,0 1,0 0,21-8,-25 11,0 2,0-1,0 1,0 0,0 0,0 0,0 1,1 0,-1 0,0 1,0 0,0 0,0 0,0 1,0 0,-1 0,1 0,0 1,-1 0,0 0,1 0,-1 1,-1-1,9 9,1 2,-1 1,-1 1,0-1,-2 2,1 0,13 32,35 119,-51-143,52 200,-9 2,-10 2,14 294,-54-508,2 28,-2 0,-4 49,3-89,0 0,0 0,-1 0,1 1,-1-1,1 0,-1 0,0-1,-1 1,1 0,0 0,-1 0,1-1,-1 1,0-1,0 1,0-1,0 0,0 0,-1 0,1 0,-5 3,4-5,0 1,0-1,0 0,0 0,0 0,0 0,1 0,-1 0,0-1,0 0,0 1,0-1,0 0,1 0,-1-1,0 1,1 0,-1-1,1 0,0 0,-1 1,-2-5,-1 0,1 0,-1 0,1-1,1 0,-1 0,1 0,0 0,1-1,0 1,0-1,1 0,0 0,0 0,-1-10,0-18,0-69,4 72,-1-17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2:57:27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183 267,'52'191,"-8"2,-9 2,-8 1,2 251,-29-403,0-35,-1-28,-7-266,40-376,-30 639,-2 14,0 0,1 0,1 1,-1-1,1 0,4-9,-3 16,-1 8,4 47,-3 0,-4 78,-1-48,2-43,4 115,-2-141,0-1,1 0,0 0,1-1,0 1,2-1,-1 0,12 19,-17-31,1 0,0 0,0 1,0-1,0 0,0 0,0 0,0 0,0 0,0 0,0 0,0 0,1 0,-1-1,0 1,1 0,1 0,-2-1,0 0,0 0,0 0,0-1,0 1,-1 0,1 0,0-1,0 1,0 0,-1-1,1 1,0-1,0 1,-1-1,1 1,0-1,-1 1,1-1,-1 0,2-1,1-3,0-1,0 1,-1-1,1 0,-1 0,0 0,0-6,9-57,-3-1,-2-96,-2 28,32-307,-36 442,0 1,0-1,1 0,-1 0,1 1,-1-1,1 0,0 1,0-1,0 1,2-3,-2 6,1 1,-1 0,0-1,0 1,0 0,0 0,0 0,0 0,-1 0,1-1,0 2,-1-1,0 0,1 0,-1 0,0 3,22 143,7 279,-26-332,5 806,-9-865,0-18,-4-25,-6-36,8 31,-140-821,84 428,-8 80,39 198,24 105,4 15,-1 0,0 0,-1 0,0 0,0 0,0 0,-1 1,0-1,-7-10,10 17,-1 0,0 1,1-1,-1 0,1 1,-1-1,1 1,-1-1,1 1,-1-1,1 1,-1-1,1 1,0-1,-1 1,1 0,0-1,-1 1,1 0,0-1,0 1,0 0,-1-1,1 1,0 0,0-1,0 1,0 0,0 0,1-1,-1 1,0 1,-5 50,2 1,7 97,1-66,0 69,6 232,-11-372,-1 38,1-49,0-1,0 1,-1-1,1 1,0-1,0 1,-1-1,1 1,-1-1,1 1,-1-1,0 1,1-1,-1 0,0 1,0-1,0 0,0 0,0 0,0 1,-3 0,3-2,0 0,0 0,-1-1,1 1,0-1,0 1,0-1,0 1,0-1,0 1,0-1,0 0,0 0,0 1,1-1,-1 0,0 0,0 0,1 0,-1 0,1 0,-1 0,1 0,-1-2,-21-36,2-1,-23-66,-22-100,45 139,-98-409,109 447,10 71,81 1516,-84-1772,2-307,5 474,1 42,2 16,2 18,0 2,-2-1,8 59,-14-78,32 257,0 413,-34-626,0-42,0-18,3-53,8-6,3 0,2 1,36-88,93-179,-121 280,-7 14,-2 0,36-55,-51 90,0 1,0 0,0-1,0 1,0 0,1-1,-1 1,0 0,0 0,0-1,1 1,-1 0,0-1,0 1,1 0,-1 0,0 0,1-1,-1 1,0 0,1 0,-1 0,0 0,1 0,-1-1,0 1,1 0,-1 0,0 0,1 0,-1 0,1 0,-1 0,0 0,1 0,-1 0,0 1,1-1,-1 0,1 0,7 17,0 31,-8-46,5 59,-2-1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0:43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3,'1'1,"1"-1,-1 0,0 1,0-1,0 1,0-1,0 1,0-1,0 1,-1 0,1-1,0 1,0 0,0 0,-1 0,1 0,0-1,-1 1,1 0,-1 0,1 0,-1 1,1-1,-1 0,0 0,0 0,1 0,-1 0,0 0,0 0,0 0,0 1,0-1,-1 2,-5 41,-6-14,-2 0,-2-1,0 0,-2-1,-1-1,-28 31,-45 66,90-122,1 0,-1 0,1 1,0-1,-1 0,1 0,1 1,-1-1,0 0,0 1,1-1,-1 1,1-1,0 1,0-1,0 1,0-1,0 1,1-1,-1 0,1 1,-1-1,1 1,0-1,2 4,-1-3,1 0,1 0,-1 0,0 0,1-1,-1 1,1-1,0 0,0 0,0 0,0-1,0 1,0-1,5 1,26 6,1-2,0-1,0-2,1-1,-1-2,0-2,45-7,-72 8,-1-1,0 0,0 0,0-1,0 0,0-1,-1 0,1 0,-1 0,0-1,0 0,-1 0,1-1,-1 0,6-7,-8 6,0 1,0-1,-1 0,0 0,0 0,0 0,-1 0,0-1,-1 1,0-1,0 1,0-1,-1 1,0-1,-1 0,-2-12,3 17,0 1,-1-1,0 1,1 0,-1 0,0-1,0 1,0 0,-1 0,1 0,0 0,-1 0,1 1,-1-1,0 0,1 1,-1-1,0 1,0-1,0 1,0 0,-1 0,1 0,0 0,0 0,0 0,-1 1,1-1,0 1,-1 0,1 0,-1 0,-3 0,-8 1,0 0,0 1,0 0,-20 7,30-7,-54 15,0 2,1 4,2 1,0 3,2 3,-77 56,126-83,-45 40,47-41,0-1,0 1,0 0,1 0,-1 0,1 0,-1 0,1 0,0 1,0-1,0 0,0 1,0-1,1 0,-1 1,1-1,-1 1,1-1,0 1,0 4,1-6,-1 0,1 1,0-1,0 0,-1 0,1 0,0 0,0-1,0 1,0 0,0 0,1 0,-1-1,0 1,0-1,0 1,0-1,1 1,-1-1,0 0,1 1,-1-1,0 0,2 0,36-1,-17-3,1-1,-1-1,0-1,-1-1,1 0,-1-2,24-15,135-99,-118 77,-1-3,-3-3,-3-2,88-110,-140 159,1 1,-1-1,0 0,0 0,0 0,-1 0,0 0,2-11,-4 16,0 1,0-1,0 1,0-1,0 0,0 1,0-1,0 0,0 1,0-1,0 0,-1 1,1-1,0 0,0 1,-1-1,1 1,0-1,-1 1,1-1,-1 1,1-1,0 1,-1-1,1 1,-1-1,0 1,1 0,-1-1,0 1,-2-1,1 1,0 0,-1 0,1 0,0 1,-1-1,1 1,0-1,-1 1,1 0,0 0,0 0,-4 2,-24 15,1 1,0 2,2 0,1 2,-47 52,38-38,-53 51,5 4,-83 118,161-203,0 1,1 1,0-1,-6 15,10-22,0 0,-1 0,1 0,0 0,-1 0,1 0,0 0,0-1,0 1,0 0,0 0,0 0,0 0,0 0,0 0,0 0,0 0,1 0,-1 0,0-1,1 1,-1 0,1 0,-1 0,1 0,-1-1,1 1,-1 0,1-1,0 1,-1 0,1-1,0 1,0-1,-1 1,1-1,0 1,0-1,0 0,0 1,0-1,0 0,-1 0,1 0,0 1,0-1,0 0,0 0,0 0,0-1,0 1,0 0,0 0,0 0,-1-1,1 1,0 0,2-2,17-4,0-2,-1-1,0 0,0-1,-1-1,0-1,29-25,-14 12,198-154,-191 151,-27 24,-9 10,-11 19,-9 6,0 0,-24 33,11-18,12-11,17-34,0 0,-1 0,1 0,0 0,0 0,0 0,0 0,0 0,0 0,0 0,0 0,0 0,0-1,1 1,-1 0,0 0,1 0,-1 0,1 0,0 1,0-1,0 0,0-1,0 1,0 0,0-1,0 1,0-1,0 1,1-1,-1 0,0 1,0-1,1 0,-1 0,0 0,0 0,2 0,39-7,81-34,-2-6,179-96,-286 136,-10 6,-1 0,1 0,-1-1,1 1,-1-1,0 0,0 0,0 0,0-1,0 1,-1-1,1 1,0-1,-1 0,4-6,-6 9,-1-1,1 1,0-1,-1 1,1-1,0 1,-1-1,1 1,-1-1,1 1,-1 0,1-1,-1 1,1 0,-1-1,1 1,-1 0,1 0,-1-1,0 1,1 0,-1 0,1 0,-1 0,0 0,1 0,-1 0,1 0,-1 0,0 0,1 0,-1 0,1 0,-1 0,0 1,-31 4,30-4,-109 28,-145 60,72-22,-183 51,307-104,60-14,0 1,-1-1,1 0,0 0,-1 0,1 1,-1-1,1 0,0 0,-1 0,1 0,-1 0,1 0,0 0,-1 0,1 0,-1 0,1 0,0 0,-1 0,1 0,-1-1,1 1,0 0,-1 0,1 0,0-1,-1 1,1 0,0 0,-1-1,1 1,0 0,0 0,-1-1,1 1,0 0,0-1,0 1,-1-1,1 1,0 0,0-1,0 1,0 0,0-1,0 1,0-1,0 1,0 0,0-1,0 1,0-1,0 1,0 0,0-1,0 1,1-1,6-10,2 1,-1 0,2 0,-1 1,1 0,0 1,16-10,-19 13,27-21,2 2,0 1,78-35,-86 53,-28 5,0 0,1 1,-1-1,0 0,1 0,-1 0,0 1,0-1,1 0,-1 0,0 1,0-1,1 0,-1 1,0-1,0 0,0 1,0-1,0 0,1 1,-1-1,0 0,0 1,0-1,0 0,0 1,0-1,0 1,0-1,0 0,0 1,0-1,0 0,-1 1,1-1,0 1,-2 4,0-1,-1 1,0-1,0 1,0-1,0 0,-7 7,-15 11,0-1,-1-2,-1 0,-1-2,-1-1,-59 25,39-23,0-2,-2-2,-86 12,126-24,0-1,0-1,0 1,1-2,-1 1,0-2,0 1,1-1,-13-5,20 6,1 0,-1 0,1 0,-1-1,1 0,0 1,-1-1,1 0,0 0,0 0,0 0,1 0,-1-1,0 1,1 0,-2-4,2 2,0 0,0 0,0 0,1 0,-1 0,1 0,0 0,0 0,1 0,-1 0,1 0,0 1,0-1,3-7,3-6,1 0,0 1,2 0,0 0,1 1,0 0,1 1,15-14,121-99,-97 89,2 3,1 2,2 3,1 2,1 2,1 3,1 3,1 2,102-16,-149 32,1 0,0 1,0 0,-1 1,1 1,23 4,-34-4,0 0,0 1,0-1,0 1,0 0,0 0,0 0,0 0,-1 1,1 0,-1-1,0 1,0 1,0-1,0 0,0 1,-1-1,0 1,0 0,0 0,0 0,0 0,-1 0,1 0,0 7,1 8,-1 0,0 0,-2 0,0 0,-1 0,-1 0,-1-1,0 1,-1 0,-2-1,0 0,0 0,-2-1,0 0,-1 0,-1 0,0-2,-18 22,16-23,0 0,0-1,-2-1,1 0,-2 0,0-2,0 0,-1 0,0-2,0 0,-1 0,0-2,0 0,-1-1,0-1,1-1,-2 0,1-1,-23-1,17-2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2:57:27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183 267,'52'191,"-8"2,-9 2,-8 1,2 251,-29-403,0-35,-1-28,-7-266,40-376,-30 639,-2 14,0 0,1 0,1 1,-1-1,1 0,4-9,-3 16,-1 8,4 47,-3 0,-4 78,-1-48,2-43,4 115,-2-141,0-1,1 0,0 0,1-1,0 1,2-1,-1 0,12 19,-17-31,1 0,0 0,0 1,0-1,0 0,0 0,0 0,0 0,0 0,0 0,0 0,0 0,1 0,-1-1,0 1,1 0,1 0,-2-1,0 0,0 0,0 0,0-1,0 1,-1 0,1 0,0-1,0 1,0 0,-1-1,1 1,0-1,0 1,-1-1,1 1,0-1,-1 1,1-1,-1 0,2-1,1-3,0-1,0 1,-1-1,1 0,-1 0,0 0,0-6,9-57,-3-1,-2-96,-2 28,32-307,-36 442,0 1,0-1,1 0,-1 0,1 1,-1-1,1 0,0 1,0-1,0 1,2-3,-2 6,1 1,-1 0,0-1,0 1,0 0,0 0,0 0,0 0,-1 0,1-1,0 2,-1-1,0 0,1 0,-1 0,0 3,22 143,7 279,-26-332,5 806,-9-865,0-18,-4-25,-6-36,8 31,-140-821,84 428,-8 80,39 198,24 105,4 15,-1 0,0 0,-1 0,0 0,0 0,0 0,-1 1,0-1,-7-10,10 17,-1 0,0 1,1-1,-1 0,1 1,-1-1,1 1,-1-1,1 1,-1-1,1 1,-1-1,1 1,0-1,-1 1,1 0,0-1,-1 1,1 0,0-1,0 1,0 0,-1-1,1 1,0 0,0-1,0 1,0 0,0 0,1-1,-1 1,0 1,-5 50,2 1,7 97,1-66,0 69,6 232,-11-372,-1 38,1-49,0-1,0 1,-1-1,1 1,0-1,0 1,-1-1,1 1,-1-1,1 1,-1-1,0 1,1-1,-1 0,0 1,0-1,0 0,0 0,0 0,0 1,-3 0,3-2,0 0,0 0,-1-1,1 1,0-1,0 1,0-1,0 1,0-1,0 1,0-1,0 0,0 0,0 1,1-1,-1 0,0 0,0 0,1 0,-1 0,1 0,-1 0,1 0,-1-2,-21-36,2-1,-23-66,-22-100,45 139,-98-409,109 447,10 71,81 1516,-84-1772,2-307,5 474,1 42,2 16,2 18,0 2,-2-1,8 59,-14-78,32 257,0 413,-34-626,0-42,0-18,3-53,8-6,3 0,2 1,36-88,93-179,-121 280,-7 14,-2 0,36-55,-51 90,0 1,0 0,0-1,0 1,0 0,1-1,-1 1,0 0,0 0,0-1,1 1,-1 0,0-1,0 1,1 0,-1 0,0 0,1-1,-1 1,0 0,1 0,-1 0,0 0,1 0,-1-1,0 1,1 0,-1 0,0 0,1 0,-1 0,1 0,-1 0,0 0,1 0,-1 0,0 1,1-1,-1 0,1 0,7 17,0 31,-8-46,5 59,-2-1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0:43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3,'1'1,"1"-1,-1 0,0 1,0-1,0 1,0-1,0 1,0-1,0 1,-1 0,1-1,0 1,0 0,0 0,-1 0,1 0,0-1,-1 1,1 0,-1 0,1 0,-1 1,1-1,-1 0,0 0,0 0,1 0,-1 0,0 0,0 0,0 0,0 1,0-1,-1 2,-5 41,-6-14,-2 0,-2-1,0 0,-2-1,-1-1,-28 31,-45 66,90-122,1 0,-1 0,1 1,0-1,-1 0,1 0,1 1,-1-1,0 0,0 1,1-1,-1 1,1-1,0 1,0-1,0 1,0-1,0 1,1-1,-1 0,1 1,-1-1,1 1,0-1,2 4,-1-3,1 0,1 0,-1 0,0 0,1-1,-1 1,1-1,0 0,0 0,0 0,0-1,0 1,0-1,5 1,26 6,1-2,0-1,0-2,1-1,-1-2,0-2,45-7,-72 8,-1-1,0 0,0 0,0-1,0 0,0-1,-1 0,1 0,-1 0,0-1,0 0,-1 0,1-1,-1 0,6-7,-8 6,0 1,0-1,-1 0,0 0,0 0,0 0,-1 0,0-1,-1 1,0-1,0 1,0-1,-1 1,0-1,-1 0,-2-12,3 17,0 1,-1-1,0 1,1 0,-1 0,0-1,0 1,0 0,-1 0,1 0,0 0,-1 0,1 1,-1-1,0 0,1 1,-1-1,0 1,0-1,0 1,0 0,-1 0,1 0,0 0,0 0,0 0,-1 1,1-1,0 1,-1 0,1 0,-1 0,-3 0,-8 1,0 0,0 1,0 0,-20 7,30-7,-54 15,0 2,1 4,2 1,0 3,2 3,-77 56,126-83,-45 40,47-41,0-1,0 1,0 0,1 0,-1 0,1 0,-1 0,1 0,0 1,0-1,0 0,0 1,0-1,1 0,-1 1,1-1,-1 1,1-1,0 1,0 4,1-6,-1 0,1 1,0-1,0 0,-1 0,1 0,0 0,0-1,0 1,0 0,0 0,1 0,-1-1,0 1,0-1,0 1,0-1,1 1,-1-1,0 0,1 1,-1-1,0 0,2 0,36-1,-17-3,1-1,-1-1,0-1,-1-1,1 0,-1-2,24-15,135-99,-118 77,-1-3,-3-3,-3-2,88-110,-140 159,1 1,-1-1,0 0,0 0,0 0,-1 0,0 0,2-11,-4 16,0 1,0-1,0 1,0-1,0 0,0 1,0-1,0 0,0 1,0-1,0 0,-1 1,1-1,0 0,0 1,-1-1,1 1,0-1,-1 1,1-1,-1 1,1-1,0 1,-1-1,1 1,-1-1,0 1,1 0,-1-1,0 1,-2-1,1 1,0 0,-1 0,1 0,0 1,-1-1,1 1,0-1,-1 1,1 0,0 0,0 0,-4 2,-24 15,1 1,0 2,2 0,1 2,-47 52,38-38,-53 51,5 4,-83 118,161-203,0 1,1 1,0-1,-6 15,10-22,0 0,-1 0,1 0,0 0,-1 0,1 0,0 0,0-1,0 1,0 0,0 0,0 0,0 0,0 0,0 0,0 0,0 0,1 0,-1 0,0-1,1 1,-1 0,1 0,-1 0,1 0,-1-1,1 1,-1 0,1-1,0 1,-1 0,1-1,0 1,0-1,-1 1,1-1,0 1,0-1,0 0,0 1,0-1,0 0,-1 0,1 0,0 1,0-1,0 0,0 0,0 0,0-1,0 1,0 0,0 0,0 0,-1-1,1 1,0 0,2-2,17-4,0-2,-1-1,0 0,0-1,-1-1,0-1,29-25,-14 12,198-154,-191 151,-27 24,-9 10,-11 19,-9 6,0 0,-24 33,11-18,12-11,17-34,0 0,-1 0,1 0,0 0,0 0,0 0,0 0,0 0,0 0,0 0,0 0,0 0,0-1,1 1,-1 0,0 0,1 0,-1 0,1 0,0 1,0-1,0 0,0-1,0 1,0 0,0-1,0 1,0-1,0 1,1-1,-1 0,0 1,0-1,1 0,-1 0,0 0,0 0,2 0,39-7,81-34,-2-6,179-96,-286 136,-10 6,-1 0,1 0,-1-1,1 1,-1-1,0 0,0 0,0 0,0-1,0 1,-1-1,1 1,0-1,-1 0,4-6,-6 9,-1-1,1 1,0-1,-1 1,1-1,0 1,-1-1,1 1,-1-1,1 1,-1 0,1-1,-1 1,1 0,-1-1,1 1,-1 0,1 0,-1-1,0 1,1 0,-1 0,1 0,-1 0,0 0,1 0,-1 0,1 0,-1 0,0 0,1 0,-1 0,1 0,-1 0,0 1,-31 4,30-4,-109 28,-145 60,72-22,-183 51,307-104,60-14,0 1,-1-1,1 0,0 0,-1 0,1 1,-1-1,1 0,0 0,-1 0,1 0,-1 0,1 0,0 0,-1 0,1 0,-1 0,1 0,0 0,-1 0,1 0,-1-1,1 1,0 0,-1 0,1 0,0-1,-1 1,1 0,0 0,-1-1,1 1,0 0,0 0,-1-1,1 1,0 0,0-1,0 1,-1-1,1 1,0 0,0-1,0 1,0 0,0-1,0 1,0-1,0 1,0 0,0-1,0 1,0-1,0 1,0 0,0-1,0 1,1-1,6-10,2 1,-1 0,2 0,-1 1,1 0,0 1,16-10,-19 13,27-21,2 2,0 1,78-35,-86 53,-28 5,0 0,1 1,-1-1,0 0,1 0,-1 0,0 1,0-1,1 0,-1 0,0 1,0-1,1 0,-1 1,0-1,0 0,0 1,0-1,0 0,1 1,-1-1,0 0,0 1,0-1,0 0,0 1,0-1,0 1,0-1,0 0,0 1,0-1,0 0,-1 1,1-1,0 1,-2 4,0-1,-1 1,0-1,0 1,0-1,0 0,-7 7,-15 11,0-1,-1-2,-1 0,-1-2,-1-1,-59 25,39-23,0-2,-2-2,-86 12,126-24,0-1,0-1,0 1,1-2,-1 1,0-2,0 1,1-1,-13-5,20 6,1 0,-1 0,1 0,-1-1,1 0,0 1,-1-1,1 0,0 0,0 0,0 0,1 0,-1-1,0 1,1 0,-2-4,2 2,0 0,0 0,0 0,1 0,-1 0,1 0,0 0,0 0,1 0,-1 0,1 0,0 1,0-1,3-7,3-6,1 0,0 1,2 0,0 0,1 1,0 0,1 1,15-14,121-99,-97 89,2 3,1 2,2 3,1 2,1 2,1 3,1 3,1 2,102-16,-149 32,1 0,0 1,0 0,-1 1,1 1,23 4,-34-4,0 0,0 1,0-1,0 1,0 0,0 0,0 0,0 0,-1 1,1 0,-1-1,0 1,0 1,0-1,0 0,0 1,-1-1,0 1,0 0,0 0,0 0,0 0,-1 0,1 0,0 7,1 8,-1 0,0 0,-2 0,0 0,-1 0,-1 0,-1-1,0 1,-1 0,-2-1,0 0,0 0,-2-1,0 0,-1 0,-1 0,0-2,-18 22,16-23,0 0,0-1,-2-1,1 0,-2 0,0-2,0 0,-1 0,0-2,0 0,-1 0,0-2,0 0,-1-1,0-1,1-1,-2 0,1-1,-23-1,17-2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1:55.7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241,'-1'-1,"0"-1,1 1,-1 0,0 0,0 0,0 0,0 0,0 0,0 0,0 1,0-1,0 0,0 0,0 1,0-1,0 1,-1-1,1 1,0 0,-1-1,1 1,0 0,0 0,-2 0,-38-6,38 6,-20-2,1 2,-1 0,0 1,1 2,0 0,-1 1,-24 9,6 1,1 3,-68 38,89-44,-162 96,178-105,-1 0,1 0,0 0,0 1,0-1,1 1,-1 0,1-1,-1 1,1 0,-2 4,4-6,0-1,-1 1,1-1,0 1,0-1,0 1,0-1,0 1,0-1,1 1,-1-1,0 0,0 1,0-1,0 1,1-1,-1 1,0-1,0 1,1-1,-1 0,0 1,1-1,-1 1,0-1,1 0,-1 1,0-1,1 0,29 10,11-6,0-2,0-2,75-8,126-32,-218 35,-8 2,215-48,-198 42,-1-1,0-2,0-2,49-28,-79 41,-1 1,1-1,-1 0,1 0,-1 0,0 0,1 0,-1 0,0 0,0 0,0-1,1 1,-1 0,-1-1,1 1,0 0,0-1,0 0,-1 1,1-1,0-1,-2 2,1 0,-1 0,0 0,1 0,-1 0,0 0,1 0,-1 0,0 0,0 1,0-1,0 0,0 1,0-1,0 1,0-1,0 1,0-1,0 1,0 0,0-1,-2 1,-14-3,1 0,-33 1,48 2,-106-3,-184 20,248-11,1 1,0 3,1 1,0 2,0 2,2 1,-50 29,83-42,1 0,1 1,-1 0,0 0,1 0,0 0,0 0,-7 10,11-13,0-1,-1 1,1-1,0 1,0-1,-1 1,1 0,0-1,0 1,0-1,0 1,0 0,0-1,0 1,0 0,0-1,0 1,0-1,0 1,0 0,0-1,1 1,-1-1,0 1,0-1,1 1,-1-1,0 1,1 0,-1-1,1 1,1 0,0 0,1 0,-1 0,0 0,1-1,-1 1,1-1,-1 1,0-1,1 0,-1 0,1 0,2-1,22-2,0-1,-1-1,0-2,47-17,98-52,-170 76,25-11,-1-2,0 0,0-2,-1 0,-1-2,24-22,-45 37,-1 0,1 1,0-1,-1 0,1 0,-1 0,1-1,-1 1,0 0,0 0,0-1,0 1,0-4,-1 5,0 0,0 0,0 0,0 1,0-1,-1 0,1 0,0 0,0 0,-1 0,1 0,-1 1,1-1,-1 0,1 0,-1 1,1-1,-1 0,0 1,1-1,-1 0,0 1,0-1,0 0,-6-2,0 1,1 0,-1 0,0 0,0 1,0 0,-14 0,-66-1,0 3,-94 15,-173 40,261-39,-44 12,118-20,19-9,0 0,0 0,0 0,0 0,0 0,0 0,0 0,0 0,-1 0,1 0,0 1,0-1,0 0,0 0,0 0,0 0,0 0,0 0,0 1,0-1,0 0,0 0,0 0,0 0,0 0,0 0,0 1,0-1,0 0,0 0,0 0,0 0,0 0,0 0,0 1,0-1,0 0,0 0,0 0,0 0,1 0,-1 0,0 0,0 0,0 1,0-1,0 0,0 0,0 0,0 0,1 0,-1 0,0 0,0 0,0 0,35 5,46-2,0-4,144-21,-183 15,-1-2,0-2,0-1,-1-3,-1-1,0-1,45-30,-78 44,-1 0,0-1,1 1,-1-1,-1-1,1 1,0-1,-1 0,6-8,-10 13,0-1,0 1,0 0,0 0,1-1,-1 1,0 0,0-1,0 1,0 0,0 0,0-1,0 1,0 0,0-1,0 1,0 0,0-1,0 1,-1 0,1 0,0-1,0 1,0 0,0-1,0 1,-1 0,1 0,0 0,0-1,0 1,-1 0,1 0,0 0,0-1,-1 1,1 0,0 0,0 0,-1 0,1 0,0-1,-1 1,1 0,0 0,0 0,-1 0,1 0,0 0,-1 0,1 0,-9 1,0 0,0 0,0 1,0 0,1 1,-1 0,1 0,-12 7,-8 2,-38 14,-30 11,-125 67,190-81,30-22,1-1,-1 1,0 0,1-1,0 1,-1-1,1 1,-1 0,1-1,0 1,-1 0,1 0,0-1,0 1,0 0,-1 0,1-1,0 1,0 0,0 0,0-1,0 1,1 0,-1 0,2 1,0 0,0 0,1 0,-1 0,1-1,-1 0,1 1,0-1,-1 0,1 0,0 0,0-1,0 1,0-1,-1 1,1-1,0 0,4-1,63 2,-1-3,0-3,0-3,-1-3,104-30,-166 39,7-1,-1 0,0-1,0 0,-1-1,23-13,-34 18,0 0,1 0,-1 0,0 0,1 0,-1 0,0-1,0 1,1 0,-1 0,0 0,1-1,-1 1,0 0,0 0,0-1,1 1,-1 0,0-1,0 1,0 0,0-1,1 1,-1 0,0-1,0 1,0 0,0-1,0 1,0 0,0-1,0 1,0 0,0-1,0 1,0 0,0-1,0 1,-1 0,1-1,0 1,0 0,0-1,0 1,0 0,-1 0,1-1,0 1,0 0,-1 0,1-1,0 1,0 0,-1 0,1 0,0-1,-1 1,1 0,-1 0,-23-6,-33 5,1 3,-1 2,-104 21,112-17,-562 130,592-133,-5 1,0 1,-43 18,49-12,18-12,0-1,-1 0,1 0,0 1,0-1,0 0,0 0,0 1,0-1,0 0,0 0,0 1,0-1,0 0,0 0,0 1,0-1,0 0,0 0,0 1,0-1,0 0,0 0,0 1,1-1,-1 0,0 0,0 1,0-1,0 0,1 0,-1 0,0 1,0-1,0 0,1 0,-1 0,0 0,1 0,2 2,0-1,1 0,0-1,-1 1,1 0,-1-1,1 0,0 0,-1 0,5-1,61-8,114-31,73-37,-132 38,43-15,215-100,-404 178,-29 22,47-43,-69 63,-431 357,492-414,2-1,0 0,-1-1,0-1,0 1,0-2,-15 6,25-11,0 1,0-1,-1 0,1 0,0 1,0-1,-1 0,1 0,0 0,-1 0,1-1,0 1,-1 0,1-1,0 1,0 0,0-1,-1 0,1 1,0-1,0 1,0-1,0 0,0 0,0 0,0 0,0 0,0 0,1 0,-1 0,0 0,1 0,-1 0,0 0,1-1,-1 1,1 0,0 0,0-1,-1 1,1-3,-1-3,1-1,-1 1,1-1,1 1,2-15,2 0,2 1,0-1,2 1,0 1,1 0,1 0,1 1,1 0,0 1,32-32,-10 16,2 1,0 2,2 1,46-26,-29 25,1 1,2 3,66-20,-82 33,1 2,0 2,1 2,0 2,53-1,-92 7,-1 1,1 0,-1 0,1 0,-1 0,0 1,1 0,-1 0,0 0,0 1,-1-1,1 1,0 1,-1-1,0 0,0 1,0 0,0 0,0 0,-1 1,0-1,0 1,0 0,0 0,-1 0,0 0,0 0,0 0,-1 1,2 6,-2-4,1 0,-1 0,0 0,-1 0,0 0,0 0,-1 0,0 0,0 1,-1-2,0 1,0 0,-1 0,0-1,0 1,-1-1,0 0,0 0,-1 0,-7 8,-5 0,-2 0,1-1,-2-1,0-1,0-1,-35 14,-138 42,166-59,-179 51,-3-10,-260 29,427-73,25-1,0-2,0 0,0-1,0 0,0-2,0 0,0 0,-23-7,38 8,1 0,0-1,0 1,0-1,0 1,-1-1,1 1,0-1,0 1,0-1,0 0,0 0,1 0,-1 0,0 1,0-1,0 0,1 0,-1-1,1 1,-1 0,1 0,-1 0,1 0,-1 0,1-1,0 1,0 0,-1-3,2 1,0-1,0 1,0 0,0-1,0 1,1 0,-1 0,1 0,0 0,2-4,9-9,0 1,0 0,1 1,1 0,1 1,26-16,112-59,-128 75,134-69,4 8,227-70,-248 108,-123 32,-1 2,1 0,0 1,0 1,25 3,-36 0,-1-1,0 1,-1 0,1 0,0 1,-1 0,0 1,0 0,0 0,-1 0,0 1,0 0,0 0,0 0,-1 1,0 0,-1 0,1 0,3 9,-4-9,-1 0,1 1,-1-1,-1 1,1-1,-1 1,-1 0,1 0,-1 0,-1 0,1 0,-2 0,1 0,-1 0,0 0,0 0,-1 0,0 0,-1-1,-4 10,-1-5,-1 0,0-1,-1 1,0-2,-1 0,0 0,-1-1,0 0,-20 10,-17 8,-59 21,92-41,-94 36,-1-4,-1-6,-141 23,192-46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1:57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763 1,'0'28,"1"-2,-1 1,-2-1,-9 51,9-69,-1 1,0-1,0 0,-1 0,0 0,0 0,-1-1,0 0,-1 0,1 0,-1 0,-1-1,1 0,-1-1,-13 10,-5 0,-1-1,-1-2,0 0,-1-1,-32 7,-151 25,74-17,107-21,19-3,-1 0,1 1,0 0,0 0,-18 9,25-7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2:57:27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183 267,'52'191,"-8"2,-9 2,-8 1,2 251,-29-403,0-35,-1-28,-7-266,40-376,-30 639,-2 14,0 0,1 0,1 1,-1-1,1 0,4-9,-3 16,-1 8,4 47,-3 0,-4 78,-1-48,2-43,4 115,-2-141,0-1,1 0,0 0,1-1,0 1,2-1,-1 0,12 19,-17-31,1 0,0 0,0 1,0-1,0 0,0 0,0 0,0 0,0 0,0 0,0 0,0 0,1 0,-1-1,0 1,1 0,1 0,-2-1,0 0,0 0,0 0,0-1,0 1,-1 0,1 0,0-1,0 1,0 0,-1-1,1 1,0-1,0 1,-1-1,1 1,0-1,-1 1,1-1,-1 0,2-1,1-3,0-1,0 1,-1-1,1 0,-1 0,0 0,0-6,9-57,-3-1,-2-96,-2 28,32-307,-36 442,0 1,0-1,1 0,-1 0,1 1,-1-1,1 0,0 1,0-1,0 1,2-3,-2 6,1 1,-1 0,0-1,0 1,0 0,0 0,0 0,0 0,-1 0,1-1,0 2,-1-1,0 0,1 0,-1 0,0 3,22 143,7 279,-26-332,5 806,-9-865,0-18,-4-25,-6-36,8 31,-140-821,84 428,-8 80,39 198,24 105,4 15,-1 0,0 0,-1 0,0 0,0 0,0 0,-1 1,0-1,-7-10,10 17,-1 0,0 1,1-1,-1 0,1 1,-1-1,1 1,-1-1,1 1,-1-1,1 1,-1-1,1 1,0-1,-1 1,1 0,0-1,-1 1,1 0,0-1,0 1,0 0,-1-1,1 1,0 0,0-1,0 1,0 0,0 0,1-1,-1 1,0 1,-5 50,2 1,7 97,1-66,0 69,6 232,-11-372,-1 38,1-49,0-1,0 1,-1-1,1 1,0-1,0 1,-1-1,1 1,-1-1,1 1,-1-1,0 1,1-1,-1 0,0 1,0-1,0 0,0 0,0 0,0 1,-3 0,3-2,0 0,0 0,-1-1,1 1,0-1,0 1,0-1,0 1,0-1,0 1,0-1,0 0,0 0,0 1,1-1,-1 0,0 0,0 0,1 0,-1 0,1 0,-1 0,1 0,-1-2,-21-36,2-1,-23-66,-22-100,45 139,-98-409,109 447,10 71,81 1516,-84-1772,2-307,5 474,1 42,2 16,2 18,0 2,-2-1,8 59,-14-78,32 257,0 413,-34-626,0-42,0-18,3-53,8-6,3 0,2 1,36-88,93-179,-121 280,-7 14,-2 0,36-55,-51 90,0 1,0 0,0-1,0 1,0 0,1-1,-1 1,0 0,0 0,0-1,1 1,-1 0,0-1,0 1,1 0,-1 0,0 0,1-1,-1 1,0 0,1 0,-1 0,0 0,1 0,-1-1,0 1,1 0,-1 0,0 0,1 0,-1 0,1 0,-1 0,0 0,1 0,-1 0,0 1,1-1,-1 0,1 0,7 17,0 31,-8-46,5 59,-2-1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8T13:00:43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3,'1'1,"1"-1,-1 0,0 1,0-1,0 1,0-1,0 1,0-1,0 1,-1 0,1-1,0 1,0 0,0 0,-1 0,1 0,0-1,-1 1,1 0,-1 0,1 0,-1 1,1-1,-1 0,0 0,0 0,1 0,-1 0,0 0,0 0,0 0,0 1,0-1,-1 2,-5 41,-6-14,-2 0,-2-1,0 0,-2-1,-1-1,-28 31,-45 66,90-122,1 0,-1 0,1 1,0-1,-1 0,1 0,1 1,-1-1,0 0,0 1,1-1,-1 1,1-1,0 1,0-1,0 1,0-1,0 1,1-1,-1 0,1 1,-1-1,1 1,0-1,2 4,-1-3,1 0,1 0,-1 0,0 0,1-1,-1 1,1-1,0 0,0 0,0 0,0-1,0 1,0-1,5 1,26 6,1-2,0-1,0-2,1-1,-1-2,0-2,45-7,-72 8,-1-1,0 0,0 0,0-1,0 0,0-1,-1 0,1 0,-1 0,0-1,0 0,-1 0,1-1,-1 0,6-7,-8 6,0 1,0-1,-1 0,0 0,0 0,0 0,-1 0,0-1,-1 1,0-1,0 1,0-1,-1 1,0-1,-1 0,-2-12,3 17,0 1,-1-1,0 1,1 0,-1 0,0-1,0 1,0 0,-1 0,1 0,0 0,-1 0,1 1,-1-1,0 0,1 1,-1-1,0 1,0-1,0 1,0 0,-1 0,1 0,0 0,0 0,0 0,-1 1,1-1,0 1,-1 0,1 0,-1 0,-3 0,-8 1,0 0,0 1,0 0,-20 7,30-7,-54 15,0 2,1 4,2 1,0 3,2 3,-77 56,126-83,-45 40,47-41,0-1,0 1,0 0,1 0,-1 0,1 0,-1 0,1 0,0 1,0-1,0 0,0 1,0-1,1 0,-1 1,1-1,-1 1,1-1,0 1,0 4,1-6,-1 0,1 1,0-1,0 0,-1 0,1 0,0 0,0-1,0 1,0 0,0 0,1 0,-1-1,0 1,0-1,0 1,0-1,1 1,-1-1,0 0,1 1,-1-1,0 0,2 0,36-1,-17-3,1-1,-1-1,0-1,-1-1,1 0,-1-2,24-15,135-99,-118 77,-1-3,-3-3,-3-2,88-110,-140 159,1 1,-1-1,0 0,0 0,0 0,-1 0,0 0,2-11,-4 16,0 1,0-1,0 1,0-1,0 0,0 1,0-1,0 0,0 1,0-1,0 0,-1 1,1-1,0 0,0 1,-1-1,1 1,0-1,-1 1,1-1,-1 1,1-1,0 1,-1-1,1 1,-1-1,0 1,1 0,-1-1,0 1,-2-1,1 1,0 0,-1 0,1 0,0 1,-1-1,1 1,0-1,-1 1,1 0,0 0,0 0,-4 2,-24 15,1 1,0 2,2 0,1 2,-47 52,38-38,-53 51,5 4,-83 118,161-203,0 1,1 1,0-1,-6 15,10-22,0 0,-1 0,1 0,0 0,-1 0,1 0,0 0,0-1,0 1,0 0,0 0,0 0,0 0,0 0,0 0,0 0,0 0,1 0,-1 0,0-1,1 1,-1 0,1 0,-1 0,1 0,-1-1,1 1,-1 0,1-1,0 1,-1 0,1-1,0 1,0-1,-1 1,1-1,0 1,0-1,0 0,0 1,0-1,0 0,-1 0,1 0,0 1,0-1,0 0,0 0,0 0,0-1,0 1,0 0,0 0,0 0,-1-1,1 1,0 0,2-2,17-4,0-2,-1-1,0 0,0-1,-1-1,0-1,29-25,-14 12,198-154,-191 151,-27 24,-9 10,-11 19,-9 6,0 0,-24 33,11-18,12-11,17-34,0 0,-1 0,1 0,0 0,0 0,0 0,0 0,0 0,0 0,0 0,0 0,0 0,0-1,1 1,-1 0,0 0,1 0,-1 0,1 0,0 1,0-1,0 0,0-1,0 1,0 0,0-1,0 1,0-1,0 1,1-1,-1 0,0 1,0-1,1 0,-1 0,0 0,0 0,2 0,39-7,81-34,-2-6,179-96,-286 136,-10 6,-1 0,1 0,-1-1,1 1,-1-1,0 0,0 0,0 0,0-1,0 1,-1-1,1 1,0-1,-1 0,4-6,-6 9,-1-1,1 1,0-1,-1 1,1-1,0 1,-1-1,1 1,-1-1,1 1,-1 0,1-1,-1 1,1 0,-1-1,1 1,-1 0,1 0,-1-1,0 1,1 0,-1 0,1 0,-1 0,0 0,1 0,-1 0,1 0,-1 0,0 0,1 0,-1 0,1 0,-1 0,0 1,-31 4,30-4,-109 28,-145 60,72-22,-183 51,307-104,60-14,0 1,-1-1,1 0,0 0,-1 0,1 1,-1-1,1 0,0 0,-1 0,1 0,-1 0,1 0,0 0,-1 0,1 0,-1 0,1 0,0 0,-1 0,1 0,-1-1,1 1,0 0,-1 0,1 0,0-1,-1 1,1 0,0 0,-1-1,1 1,0 0,0 0,-1-1,1 1,0 0,0-1,0 1,-1-1,1 1,0 0,0-1,0 1,0 0,0-1,0 1,0-1,0 1,0 0,0-1,0 1,0-1,0 1,0 0,0-1,0 1,1-1,6-10,2 1,-1 0,2 0,-1 1,1 0,0 1,16-10,-19 13,27-21,2 2,0 1,78-35,-86 53,-28 5,0 0,1 1,-1-1,0 0,1 0,-1 0,0 1,0-1,1 0,-1 0,0 1,0-1,1 0,-1 1,0-1,0 0,0 1,0-1,0 0,1 1,-1-1,0 0,0 1,0-1,0 0,0 1,0-1,0 1,0-1,0 0,0 1,0-1,0 0,-1 1,1-1,0 1,-2 4,0-1,-1 1,0-1,0 1,0-1,0 0,-7 7,-15 11,0-1,-1-2,-1 0,-1-2,-1-1,-59 25,39-23,0-2,-2-2,-86 12,126-24,0-1,0-1,0 1,1-2,-1 1,0-2,0 1,1-1,-13-5,20 6,1 0,-1 0,1 0,-1-1,1 0,0 1,-1-1,1 0,0 0,0 0,0 0,1 0,-1-1,0 1,1 0,-2-4,2 2,0 0,0 0,0 0,1 0,-1 0,1 0,0 0,0 0,1 0,-1 0,1 0,0 1,0-1,3-7,3-6,1 0,0 1,2 0,0 0,1 1,0 0,1 1,15-14,121-99,-97 89,2 3,1 2,2 3,1 2,1 2,1 3,1 3,1 2,102-16,-149 32,1 0,0 1,0 0,-1 1,1 1,23 4,-34-4,0 0,0 1,0-1,0 1,0 0,0 0,0 0,0 0,-1 1,1 0,-1-1,0 1,0 1,0-1,0 0,0 1,-1-1,0 1,0 0,0 0,0 0,0 0,-1 0,1 0,0 7,1 8,-1 0,0 0,-2 0,0 0,-1 0,-1 0,-1-1,0 1,-1 0,-2-1,0 0,0 0,-2-1,0 0,-1 0,-1 0,0-2,-18 22,16-23,0 0,0-1,-2-1,1 0,-2 0,0-2,0 0,-1 0,0-2,0 0,-1 0,0-2,0 0,-1-1,0-1,1-1,-2 0,1-1,-23-1,17-2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4EBF2-0F5F-2124-74BB-F108CC8B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A4E78-A259-44BB-3355-4B955950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6CBC-2FB1-79BD-0145-6E5E523F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4B5E5-5F58-49CB-DC3F-9E90F6A3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0487A-DAD6-6A15-7BCF-1A505D3C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5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B290-9E56-222B-32DE-F042E300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4A406-3710-3B01-6DFE-01EF77E4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C07C-BCDB-F81A-2E09-B21166E7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7E43-3A22-DB45-4811-BA3DC8F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A22C7-536D-57FF-DCE0-9D42A13B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19A8D2-7DD1-7558-4775-A839A33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4FF1F-C305-2FF4-58B1-70A46EA81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9B3F8-260B-CEF7-3027-593A4A3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A193B-1A6A-487C-D7D5-1FE1234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F2BD-5E78-FA3C-67A7-3DEFB376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6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300A-112F-2822-9760-92D95A13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7B3B1-C56C-43A0-BEC2-B586C079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BD9D7-A496-09AF-451E-763A6205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C42D-E826-5442-5FF0-C3963C6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3C5C4-5589-526B-BBC8-4BBF9A39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79F1-9B21-A9A7-2BD3-F2364EAE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0016C-4C09-0069-4D39-503D0D80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3F253-FCD2-7E8E-9D71-A0408B6D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C7EF-50A5-3D44-CBCD-67CCDC3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F0B36-9125-240C-EAEC-31E9951E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07C0E-DACF-FB42-B02C-A8DD2BF5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23C6C-55A0-81E0-2FFA-956B70632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86585-67CB-AF36-C7E5-3F6DDF27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70EA2-3B87-99CB-12AC-73333FF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51678-5947-D328-0FB1-4CEB4F9B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BEAEA-817F-C177-5DBF-D4A1FC96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1560-0541-8593-0B13-EA795E0B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ECF81-997B-BF4D-AF72-2D1814485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59A41-A952-1D32-4E12-24B8A325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3AE597-665A-E339-BAEE-329CD428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44AF8-F319-6645-0D6F-E399986C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9A5EE-F680-9EC6-7824-E85F713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93B5E-09ED-FFE3-B9F4-039B8392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E59691-36F5-E243-BD3D-3B9DB53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6FC6-2059-6099-6A53-8157D51C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72C03-04C6-8310-285E-B37A04D2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0D72F-D82F-AEC8-E0F7-274EE7F4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F36E7-D7C0-E2FC-60C3-A0C0E49A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990DC-0A78-F77E-68B9-831F766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5E25B-FBF7-A65A-6BCC-2E1B066E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D8CD5-6316-1BA1-6B01-061C956F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8603C-BF55-41B9-6032-7180EC61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A16B3-D62C-954D-E713-67C7647D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36479-345B-CEE1-35B6-5C30D258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E488A-FE48-5ADB-DF2C-93DB7FE9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FD913-4967-2291-0CBB-F2FFA89D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D5888-EF18-A3CB-6F6D-08448F27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6EA5-D6AC-E159-1C80-210A19AA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F1EE89-695C-CFB9-EBB3-12FCF7996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2C318-87B8-9E39-B7D2-10E6E57D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252B9-A176-C518-C080-FFBB02B1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961BC-628A-9B08-9D61-2C66B82E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86E86-7742-0188-F2C1-AFA4CED9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78854-6424-7EB6-AA71-F9F6068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BEA22-59B1-53CB-B7D1-A3CA8AAE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2180C-1C68-89EB-8C56-63FC65E01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5CA4-D051-4F36-B356-2487F947EAD6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0FCBB-9705-3B4F-B5FA-2C048DBCA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74D2C-B7DE-B51E-A6EC-DB5F089C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623A-BBE8-48BD-B727-B797D69C9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1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5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1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5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14:cNvPr>
              <p14:cNvContentPartPr/>
              <p14:nvPr/>
            </p14:nvContentPartPr>
            <p14:xfrm>
              <a:off x="3750318" y="4765276"/>
              <a:ext cx="243720" cy="735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18" y="4657636"/>
                <a:ext cx="351360" cy="951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27D111D-7815-9672-E4A7-26FEFFD45355}"/>
              </a:ext>
            </a:extLst>
          </p:cNvPr>
          <p:cNvSpPr txBox="1"/>
          <p:nvPr/>
        </p:nvSpPr>
        <p:spPr>
          <a:xfrm>
            <a:off x="3479730" y="5283730"/>
            <a:ext cx="21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前期成本</a:t>
            </a:r>
          </a:p>
        </p:txBody>
      </p:sp>
    </p:spTree>
    <p:extLst>
      <p:ext uri="{BB962C8B-B14F-4D97-AF65-F5344CB8AC3E}">
        <p14:creationId xmlns:p14="http://schemas.microsoft.com/office/powerpoint/2010/main" val="42824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14:cNvPr>
              <p14:cNvContentPartPr/>
              <p14:nvPr/>
            </p14:nvContentPartPr>
            <p14:xfrm>
              <a:off x="3750318" y="4765276"/>
              <a:ext cx="243720" cy="735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18" y="4657636"/>
                <a:ext cx="351360" cy="951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27D111D-7815-9672-E4A7-26FEFFD45355}"/>
              </a:ext>
            </a:extLst>
          </p:cNvPr>
          <p:cNvSpPr txBox="1"/>
          <p:nvPr/>
        </p:nvSpPr>
        <p:spPr>
          <a:xfrm>
            <a:off x="3479730" y="5283730"/>
            <a:ext cx="21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前期成本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14:cNvPr>
              <p14:cNvContentPartPr/>
              <p14:nvPr/>
            </p14:nvContentPartPr>
            <p14:xfrm>
              <a:off x="3581118" y="2378116"/>
              <a:ext cx="511920" cy="254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118" y="2270116"/>
                <a:ext cx="619560" cy="47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F9BC63E-E760-E25F-F420-9DBBF4B0883F}"/>
              </a:ext>
            </a:extLst>
          </p:cNvPr>
          <p:cNvSpPr txBox="1"/>
          <p:nvPr/>
        </p:nvSpPr>
        <p:spPr>
          <a:xfrm>
            <a:off x="3403028" y="2084938"/>
            <a:ext cx="2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智能技术研发</a:t>
            </a:r>
          </a:p>
        </p:txBody>
      </p:sp>
    </p:spTree>
    <p:extLst>
      <p:ext uri="{BB962C8B-B14F-4D97-AF65-F5344CB8AC3E}">
        <p14:creationId xmlns:p14="http://schemas.microsoft.com/office/powerpoint/2010/main" val="3758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14:cNvPr>
              <p14:cNvContentPartPr/>
              <p14:nvPr/>
            </p14:nvContentPartPr>
            <p14:xfrm>
              <a:off x="3750318" y="4765276"/>
              <a:ext cx="243720" cy="735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18" y="4657636"/>
                <a:ext cx="351360" cy="951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27D111D-7815-9672-E4A7-26FEFFD45355}"/>
              </a:ext>
            </a:extLst>
          </p:cNvPr>
          <p:cNvSpPr txBox="1"/>
          <p:nvPr/>
        </p:nvSpPr>
        <p:spPr>
          <a:xfrm>
            <a:off x="3479730" y="5283730"/>
            <a:ext cx="21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前期成本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14:cNvPr>
              <p14:cNvContentPartPr/>
              <p14:nvPr/>
            </p14:nvContentPartPr>
            <p14:xfrm>
              <a:off x="3581118" y="2378116"/>
              <a:ext cx="511920" cy="254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118" y="2270116"/>
                <a:ext cx="619560" cy="47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F9BC63E-E760-E25F-F420-9DBBF4B0883F}"/>
              </a:ext>
            </a:extLst>
          </p:cNvPr>
          <p:cNvSpPr txBox="1"/>
          <p:nvPr/>
        </p:nvSpPr>
        <p:spPr>
          <a:xfrm>
            <a:off x="3403028" y="2084938"/>
            <a:ext cx="2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智能技术研发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C3A7597-E0D0-728A-558D-E52497BA8A7C}"/>
                  </a:ext>
                </a:extLst>
              </p14:cNvPr>
              <p14:cNvContentPartPr/>
              <p14:nvPr/>
            </p14:nvContentPartPr>
            <p14:xfrm>
              <a:off x="2797398" y="3272356"/>
              <a:ext cx="565200" cy="258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C3A7597-E0D0-728A-558D-E52497BA8A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3398" y="3164356"/>
                <a:ext cx="6728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244D4D9-32C8-694C-D8B2-B5F9677E2B64}"/>
                  </a:ext>
                </a:extLst>
              </p14:cNvPr>
              <p14:cNvContentPartPr/>
              <p14:nvPr/>
            </p14:nvContentPartPr>
            <p14:xfrm>
              <a:off x="3121758" y="3340036"/>
              <a:ext cx="275040" cy="178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244D4D9-32C8-694C-D8B2-B5F9677E2B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8118" y="3232396"/>
                <a:ext cx="382680" cy="393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006FF50-CCCB-BACE-92F6-3825D549A284}"/>
              </a:ext>
            </a:extLst>
          </p:cNvPr>
          <p:cNvSpPr txBox="1"/>
          <p:nvPr/>
        </p:nvSpPr>
        <p:spPr>
          <a:xfrm>
            <a:off x="2458014" y="3496636"/>
            <a:ext cx="2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知识性资源</a:t>
            </a:r>
          </a:p>
        </p:txBody>
      </p:sp>
    </p:spTree>
    <p:extLst>
      <p:ext uri="{BB962C8B-B14F-4D97-AF65-F5344CB8AC3E}">
        <p14:creationId xmlns:p14="http://schemas.microsoft.com/office/powerpoint/2010/main" val="38654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14:cNvPr>
              <p14:cNvContentPartPr/>
              <p14:nvPr/>
            </p14:nvContentPartPr>
            <p14:xfrm>
              <a:off x="3750318" y="4765276"/>
              <a:ext cx="243720" cy="735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BCC13A1-214B-054C-7743-AC60BC4FD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318" y="4657636"/>
                <a:ext cx="351360" cy="951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27D111D-7815-9672-E4A7-26FEFFD45355}"/>
              </a:ext>
            </a:extLst>
          </p:cNvPr>
          <p:cNvSpPr txBox="1"/>
          <p:nvPr/>
        </p:nvSpPr>
        <p:spPr>
          <a:xfrm>
            <a:off x="3479730" y="5283730"/>
            <a:ext cx="21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前期成本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14:cNvPr>
              <p14:cNvContentPartPr/>
              <p14:nvPr/>
            </p14:nvContentPartPr>
            <p14:xfrm>
              <a:off x="3581118" y="2378116"/>
              <a:ext cx="511920" cy="254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D78DB3C-F064-A485-A4C6-3C759FF9E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118" y="2270116"/>
                <a:ext cx="619560" cy="47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F9BC63E-E760-E25F-F420-9DBBF4B0883F}"/>
              </a:ext>
            </a:extLst>
          </p:cNvPr>
          <p:cNvSpPr txBox="1"/>
          <p:nvPr/>
        </p:nvSpPr>
        <p:spPr>
          <a:xfrm>
            <a:off x="3403028" y="2084938"/>
            <a:ext cx="2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智能技术研发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C3A7597-E0D0-728A-558D-E52497BA8A7C}"/>
                  </a:ext>
                </a:extLst>
              </p14:cNvPr>
              <p14:cNvContentPartPr/>
              <p14:nvPr/>
            </p14:nvContentPartPr>
            <p14:xfrm>
              <a:off x="2797398" y="3272356"/>
              <a:ext cx="565200" cy="258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C3A7597-E0D0-728A-558D-E52497BA8A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3398" y="3164356"/>
                <a:ext cx="6728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244D4D9-32C8-694C-D8B2-B5F9677E2B64}"/>
                  </a:ext>
                </a:extLst>
              </p14:cNvPr>
              <p14:cNvContentPartPr/>
              <p14:nvPr/>
            </p14:nvContentPartPr>
            <p14:xfrm>
              <a:off x="3121758" y="3340036"/>
              <a:ext cx="275040" cy="178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244D4D9-32C8-694C-D8B2-B5F9677E2B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8118" y="3232396"/>
                <a:ext cx="382680" cy="393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006FF50-CCCB-BACE-92F6-3825D549A284}"/>
              </a:ext>
            </a:extLst>
          </p:cNvPr>
          <p:cNvSpPr txBox="1"/>
          <p:nvPr/>
        </p:nvSpPr>
        <p:spPr>
          <a:xfrm>
            <a:off x="2458014" y="3496636"/>
            <a:ext cx="2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知识性资源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8B1026F-BD9C-07B2-46F6-4D5AE6D1D318}"/>
                  </a:ext>
                </a:extLst>
              </p14:cNvPr>
              <p14:cNvContentPartPr/>
              <p14:nvPr/>
            </p14:nvContentPartPr>
            <p14:xfrm>
              <a:off x="2752398" y="1910836"/>
              <a:ext cx="320760" cy="7106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8B1026F-BD9C-07B2-46F6-4D5AE6D1D3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398" y="1803196"/>
                <a:ext cx="42840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A5F0AC1-35D9-3B6C-E7A8-1C59CDF48C20}"/>
                  </a:ext>
                </a:extLst>
              </p14:cNvPr>
              <p14:cNvContentPartPr/>
              <p14:nvPr/>
            </p14:nvContentPartPr>
            <p14:xfrm>
              <a:off x="3050838" y="2257876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A5F0AC1-35D9-3B6C-E7A8-1C59CDF48C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7198" y="2149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F98B233-4B0F-CAFF-0DA4-2D19FBA48565}"/>
                  </a:ext>
                </a:extLst>
              </p14:cNvPr>
              <p14:cNvContentPartPr/>
              <p14:nvPr/>
            </p14:nvContentPartPr>
            <p14:xfrm>
              <a:off x="2540358" y="2026396"/>
              <a:ext cx="280080" cy="6631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F98B233-4B0F-CAFF-0DA4-2D19FBA485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6358" y="1918396"/>
                <a:ext cx="387720" cy="878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8940172-8E39-DE87-7DD2-B492E8AC243A}"/>
              </a:ext>
            </a:extLst>
          </p:cNvPr>
          <p:cNvSpPr txBox="1"/>
          <p:nvPr/>
        </p:nvSpPr>
        <p:spPr>
          <a:xfrm>
            <a:off x="1932101" y="1544924"/>
            <a:ext cx="329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highlight>
                  <a:srgbClr val="FFFF00"/>
                </a:highlight>
                <a:latin typeface="幼圆" panose="02010509060101010101" pitchFamily="49" charset="-122"/>
                <a:ea typeface="幼圆" panose="02010509060101010101" pitchFamily="49" charset="-122"/>
              </a:rPr>
              <a:t>美图功能开发和运维</a:t>
            </a:r>
          </a:p>
        </p:txBody>
      </p:sp>
    </p:spTree>
    <p:extLst>
      <p:ext uri="{BB962C8B-B14F-4D97-AF65-F5344CB8AC3E}">
        <p14:creationId xmlns:p14="http://schemas.microsoft.com/office/powerpoint/2010/main" val="428599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4FAC5B-3187-CBCE-E419-BD547E39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479"/>
          <a:stretch/>
        </p:blipFill>
        <p:spPr>
          <a:xfrm>
            <a:off x="0" y="707010"/>
            <a:ext cx="12192000" cy="5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宽屏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THA T</dc:creator>
  <cp:lastModifiedBy>THA T</cp:lastModifiedBy>
  <cp:revision>1</cp:revision>
  <dcterms:created xsi:type="dcterms:W3CDTF">2023-12-28T12:46:38Z</dcterms:created>
  <dcterms:modified xsi:type="dcterms:W3CDTF">2023-12-28T13:42:31Z</dcterms:modified>
</cp:coreProperties>
</file>