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26" y="0"/>
            <a:ext cx="8885948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85F2A80-77F0-76DD-66C3-5B98DCB94005}"/>
              </a:ext>
            </a:extLst>
          </p:cNvPr>
          <p:cNvGrpSpPr/>
          <p:nvPr/>
        </p:nvGrpSpPr>
        <p:grpSpPr>
          <a:xfrm rot="721334">
            <a:off x="8719238" y="1167925"/>
            <a:ext cx="1602761" cy="496377"/>
            <a:chOff x="8707066" y="819422"/>
            <a:chExt cx="1602761" cy="49637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FD544DB-E7FC-6CCB-59D3-6E61776DD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5834E25-DEBD-2B87-B05F-6015CDC36497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大学生之间的距离在逐渐疏远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>
            <a:off x="7363004" y="1577590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攻略高度流量化，缺乏优质内容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721334">
            <a:off x="8885404" y="2674047"/>
            <a:ext cx="1602761" cy="496377"/>
            <a:chOff x="8707066" y="819422"/>
            <a:chExt cx="1602761" cy="4963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著名的“打卡点”人山人海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7214287" y="2100784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06619"/>
              <a:ext cx="1463112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尽管流量化的攻略在评论中口碑不佳，但仍收获大量浏览点赞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EDB3A8-AC0A-AC05-D791-0131089D1DF7}"/>
              </a:ext>
            </a:extLst>
          </p:cNvPr>
          <p:cNvGrpSpPr/>
          <p:nvPr/>
        </p:nvGrpSpPr>
        <p:grpSpPr>
          <a:xfrm>
            <a:off x="8846248" y="1898569"/>
            <a:ext cx="1602761" cy="496377"/>
            <a:chOff x="8707066" y="819422"/>
            <a:chExt cx="1602761" cy="49637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EE0899D-04B5-BCDA-BCE8-BF86208A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37414A0-637A-AB0E-09D0-D45EA28AC1C7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越来越多人靠着手机逛城市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8EF2718-C228-6C64-B3D7-24EE61612CCD}"/>
              </a:ext>
            </a:extLst>
          </p:cNvPr>
          <p:cNvGrpSpPr/>
          <p:nvPr/>
        </p:nvGrpSpPr>
        <p:grpSpPr>
          <a:xfrm rot="890027">
            <a:off x="8703751" y="3382128"/>
            <a:ext cx="1602761" cy="695681"/>
            <a:chOff x="8707065" y="831229"/>
            <a:chExt cx="1602761" cy="4963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3A7D355-C965-5ACB-7C5E-C835CB33E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5D6D30-F8C4-0DBC-10C9-B1AA8BB54101}"/>
                </a:ext>
              </a:extLst>
            </p:cNvPr>
            <p:cNvSpPr txBox="1"/>
            <p:nvPr/>
          </p:nvSpPr>
          <p:spPr>
            <a:xfrm rot="21104877">
              <a:off x="8769389" y="917582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搜索相关攻略的结果大部分都是强行吸引流量，但并没有实际内容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C80290-5004-24DE-0A66-4A187FA3F578}"/>
              </a:ext>
            </a:extLst>
          </p:cNvPr>
          <p:cNvGrpSpPr/>
          <p:nvPr/>
        </p:nvGrpSpPr>
        <p:grpSpPr>
          <a:xfrm rot="1019518">
            <a:off x="7484513" y="2888956"/>
            <a:ext cx="1602761" cy="496181"/>
            <a:chOff x="8673282" y="904614"/>
            <a:chExt cx="1602761" cy="3540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E4F2160-0737-98B2-111E-2EF939EE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73282" y="904614"/>
              <a:ext cx="1602761" cy="3540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22B1252-7A18-1B09-159E-4CCC7E55FEF3}"/>
                </a:ext>
              </a:extLst>
            </p:cNvPr>
            <p:cNvSpPr txBox="1"/>
            <p:nvPr/>
          </p:nvSpPr>
          <p:spPr>
            <a:xfrm rot="21104877">
              <a:off x="8786168" y="956520"/>
              <a:ext cx="136699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用心制作的内容却得不到关注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4203209" y="816783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72482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热门攻略的打卡点全都是人，还是不去了吧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2CD56-BF24-2EC7-AF8F-E7FC5869E787}"/>
              </a:ext>
            </a:extLst>
          </p:cNvPr>
          <p:cNvGrpSpPr/>
          <p:nvPr/>
        </p:nvGrpSpPr>
        <p:grpSpPr>
          <a:xfrm>
            <a:off x="3582365" y="111490"/>
            <a:ext cx="1602761" cy="695681"/>
            <a:chOff x="8707065" y="831229"/>
            <a:chExt cx="1602761" cy="4963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1550A9B-15B0-F991-02E9-424DF0EB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EC4A8E8-D143-1BBF-AC06-4665286FF21F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这些攻略里的内容真的靠谱吗？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6079445" y="788181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从数不清的攻略里筛选真正好的实在太麻烦了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848581">
            <a:off x="5294619" y="68197"/>
            <a:ext cx="1602761" cy="695681"/>
            <a:chOff x="8707065" y="831229"/>
            <a:chExt cx="1602761" cy="49637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69389" y="972481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要是容易找到的攻略都有高质量的内容就好了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2563003" y="1703182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22182"/>
              <a:ext cx="1388274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成天在外面瞎跑什么，打打游戏做做作业不好吗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FA5366F-3E6B-3795-D52C-864DBA0CA343}"/>
              </a:ext>
            </a:extLst>
          </p:cNvPr>
          <p:cNvGrpSpPr/>
          <p:nvPr/>
        </p:nvGrpSpPr>
        <p:grpSpPr>
          <a:xfrm rot="21292676">
            <a:off x="2532954" y="2694970"/>
            <a:ext cx="1602761" cy="695681"/>
            <a:chOff x="8707065" y="831229"/>
            <a:chExt cx="1602761" cy="49637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5C2993B-9ED1-5970-6F27-F86D1EFE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309488-17F7-C2BC-F9A7-16EC7C1195B7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用小红书的郭楠真虾头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070B17-9D6D-4B02-B6CC-F44FE9895F17}"/>
              </a:ext>
            </a:extLst>
          </p:cNvPr>
          <p:cNvGrpSpPr/>
          <p:nvPr/>
        </p:nvGrpSpPr>
        <p:grpSpPr>
          <a:xfrm rot="712504">
            <a:off x="4311553" y="3568326"/>
            <a:ext cx="1539616" cy="695681"/>
            <a:chOff x="8707886" y="839454"/>
            <a:chExt cx="1539616" cy="49637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9E22024-CBB6-FF5D-D772-ADBB3865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AC5CBC9-DE76-1271-589B-3BA56B7FDDB5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用小红书怎么你了？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276109" y="5892029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优质攻略难以寻找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4028923" y="5892029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受到对软件持有偏见者的恶语中伤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6353967" y="5878673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流量与内容质量相匹配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AC987B-20B7-F3F1-A23E-0BFF7D42BDEE}"/>
              </a:ext>
            </a:extLst>
          </p:cNvPr>
          <p:cNvGrpSpPr/>
          <p:nvPr/>
        </p:nvGrpSpPr>
        <p:grpSpPr>
          <a:xfrm rot="563647">
            <a:off x="8037993" y="5892028"/>
            <a:ext cx="1602761" cy="695681"/>
            <a:chOff x="8707065" y="831229"/>
            <a:chExt cx="1602761" cy="496377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DA8E967-C309-B09C-11FD-A806ABE3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B023CA1-6B58-99FC-4FD4-5E31B76CE59F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营造优质的软件使用与舆论环境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39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哲恺 张</cp:lastModifiedBy>
  <cp:revision>2</cp:revision>
  <dcterms:created xsi:type="dcterms:W3CDTF">2023-12-21T04:35:14Z</dcterms:created>
  <dcterms:modified xsi:type="dcterms:W3CDTF">2023-12-21T08:32:45Z</dcterms:modified>
</cp:coreProperties>
</file>