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B5AFD-2D5F-F63A-990C-5D4805E7F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28814-9240-8907-D80F-E4CBB516B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8471-2FD3-EFE5-26ED-CD261E4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C434FB-275B-6153-EFD7-F1A50483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8BB198-08DB-4F46-3496-1DA6FEAC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6349-D46E-FC57-AB02-33FA8F3B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190F-9043-5E22-904E-58723F80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A7B28-EE94-E7B2-B587-F9F00B35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ECDC2-69FF-1A56-2F62-D245704B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22A7E-64B8-B430-480E-2A2AD5F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4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C518CD-BBFF-084A-8B09-38B60A41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57288-BCA5-52DD-BE1F-00620CFF5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45F0F-6024-72D3-5CD4-D6C44EDB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FB217-3DCE-0F27-85D7-6F21C43E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F3B40-6873-B75B-2F13-49D5B5C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CE01D-EB26-C962-BD55-BB1ECA0E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0D576-1A27-7E4F-9D5C-809966E1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AAF60-A92E-9DA2-B8CC-F1D93EA8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97A45-373A-7019-9F92-12111FF5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3A82A-4AD5-3424-A07B-BD0C5158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552D-2706-6AF9-331B-B4E99CDD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E3514-B661-05AE-45FF-74126380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AEFE-7E2A-EDD7-FB7C-62B336DD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B0486-2D47-61C3-D751-88722688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39BF0-6DB1-A84D-A20D-E855D6C9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3B62E-3FC2-93CE-BA6B-72EE722D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9E263-384E-9B84-0A85-727DBB5DC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F358C1-BF26-E946-94B8-3817A088E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13802-70FC-2551-7605-FF692728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3AD2-9878-8ACD-7EA9-727C1E09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7CE83-CE79-9953-4DC6-B9D9B0D1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BB4A2-46A7-650A-4ADB-06143D82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820D1-93C8-EE91-070A-F9916EE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0ED9F6-B75C-DF01-6937-9AD8C489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821EB-29EE-B4B9-27AA-EB5B743C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BD3019-1024-6CA5-F8B5-C6D82F0B7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084CDF-A44B-D1FC-EE43-5455AC2B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0298A6-EF25-4508-5472-68465989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505B6-05E7-E93A-C3C9-18A76954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5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AA6E-1CD6-5277-4EF9-16D5A3CE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67C97B-0447-76B3-7868-56334A32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6428E9-E0EA-6DF5-BD96-520DE247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B2C84-416C-2910-4F51-8214BAE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6E0B42-C0C7-968E-486B-58A9A81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C35E86-F9DC-A77F-201A-CC79F588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C608E-E3E0-B2F8-6361-8FC40A6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99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D91DC-01EA-B433-FF61-575465D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81E6A-D98A-75E6-A1FE-97A5E2B0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11D089-8EEB-FFFC-0180-8CF0B69AE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8D41BC-2C5A-CF7F-DFED-9489AA76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FFFB7-A865-AE17-F51B-34FC90D3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CF19E-D72A-F66C-1543-AE009A6F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7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C9243-A518-7F42-5C74-0611832B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29A147-0149-E55F-307E-CB5E286BB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781D5-016A-C714-7E08-BEC3645E6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60441-664A-7731-1B9F-D6C856AC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89F8-8828-3011-2A75-B0C065D4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12761-807A-A10C-290C-E0BA84DC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0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E5026E-A8A0-245A-662B-7A382C1B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AB822-E53B-B777-5C9C-7F7DB39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3D0D2-80C4-AC3B-A8CE-9FB4C10C6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0F8-3EC2-4C8A-92F9-78FD19991FB5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6F9C-A427-6DE2-0BF8-D65C1916D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64785-E624-35BA-973E-296752B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B7AF-EE8C-4017-97EC-A247D4827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6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C7ED9A-5E73-8869-8CE0-E07A59374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26" y="0"/>
            <a:ext cx="8885948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85F2A80-77F0-76DD-66C3-5B98DCB94005}"/>
              </a:ext>
            </a:extLst>
          </p:cNvPr>
          <p:cNvGrpSpPr/>
          <p:nvPr/>
        </p:nvGrpSpPr>
        <p:grpSpPr>
          <a:xfrm rot="721334">
            <a:off x="8719238" y="1167925"/>
            <a:ext cx="1602761" cy="496377"/>
            <a:chOff x="8707066" y="819422"/>
            <a:chExt cx="1602761" cy="49637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FD544DB-E7FC-6CCB-59D3-6E61776DD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5834E25-DEBD-2B87-B05F-6015CDC36497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大学生之间的距离在逐渐疏远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480F38-2DA2-8C04-42EE-0E1E64FC1C3F}"/>
              </a:ext>
            </a:extLst>
          </p:cNvPr>
          <p:cNvGrpSpPr/>
          <p:nvPr/>
        </p:nvGrpSpPr>
        <p:grpSpPr>
          <a:xfrm>
            <a:off x="7363004" y="1577590"/>
            <a:ext cx="1602761" cy="496377"/>
            <a:chOff x="8707066" y="819422"/>
            <a:chExt cx="1602761" cy="49637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2E30EB6-FC3C-EBDD-89F4-7ECAA154C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0F0F04E-7B2F-9ED9-7586-9F799DABB1D8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攻略高度流量化，缺乏优质内容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35C654B-09D8-7401-7EDF-3A53934F4FF0}"/>
              </a:ext>
            </a:extLst>
          </p:cNvPr>
          <p:cNvGrpSpPr/>
          <p:nvPr/>
        </p:nvGrpSpPr>
        <p:grpSpPr>
          <a:xfrm rot="721334">
            <a:off x="8885404" y="2674047"/>
            <a:ext cx="1602761" cy="496377"/>
            <a:chOff x="8707066" y="819422"/>
            <a:chExt cx="1602761" cy="49637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F263FCC-E456-92C6-A2A9-8E8A33E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D807FA8-242D-8CCF-E6CD-9AB6FCC92C7A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著名的“打卡点”人山人海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B019A8F-F0BE-B150-72D0-0CC752A9A604}"/>
              </a:ext>
            </a:extLst>
          </p:cNvPr>
          <p:cNvGrpSpPr/>
          <p:nvPr/>
        </p:nvGrpSpPr>
        <p:grpSpPr>
          <a:xfrm rot="615141">
            <a:off x="7214287" y="2100784"/>
            <a:ext cx="1602761" cy="695682"/>
            <a:chOff x="8707066" y="819422"/>
            <a:chExt cx="1602761" cy="49637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65E9925-6885-D8C9-3DBD-C6A1B10D4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544F6C-E1AA-ACF5-F837-F1428A1236D1}"/>
                </a:ext>
              </a:extLst>
            </p:cNvPr>
            <p:cNvSpPr txBox="1"/>
            <p:nvPr/>
          </p:nvSpPr>
          <p:spPr>
            <a:xfrm rot="21104877">
              <a:off x="8773061" y="906619"/>
              <a:ext cx="1463112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尽管流量化的攻略在评论中口碑不佳，但仍收获大量浏览点赞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EDB3A8-AC0A-AC05-D791-0131089D1DF7}"/>
              </a:ext>
            </a:extLst>
          </p:cNvPr>
          <p:cNvGrpSpPr/>
          <p:nvPr/>
        </p:nvGrpSpPr>
        <p:grpSpPr>
          <a:xfrm>
            <a:off x="8846248" y="1898569"/>
            <a:ext cx="1602761" cy="496377"/>
            <a:chOff x="8707066" y="819422"/>
            <a:chExt cx="1602761" cy="49637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EE0899D-04B5-BCDA-BCE8-BF86208A3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6" y="819422"/>
              <a:ext cx="1602761" cy="496377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37414A0-637A-AB0E-09D0-D45EA28AC1C7}"/>
                </a:ext>
              </a:extLst>
            </p:cNvPr>
            <p:cNvSpPr txBox="1"/>
            <p:nvPr/>
          </p:nvSpPr>
          <p:spPr>
            <a:xfrm rot="21104877">
              <a:off x="8821594" y="890511"/>
              <a:ext cx="13669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越来越多人靠着手机逛城市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263489-D2D9-E6FD-B377-0DDCFC5958C0}"/>
              </a:ext>
            </a:extLst>
          </p:cNvPr>
          <p:cNvGrpSpPr/>
          <p:nvPr/>
        </p:nvGrpSpPr>
        <p:grpSpPr>
          <a:xfrm rot="358930">
            <a:off x="6101245" y="3655784"/>
            <a:ext cx="1602761" cy="695681"/>
            <a:chOff x="8707065" y="831229"/>
            <a:chExt cx="1602761" cy="496377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1085381-316C-1FD1-659D-5361E9149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E020CBF-C9C4-C86E-AB39-B4B164C4000C}"/>
                </a:ext>
              </a:extLst>
            </p:cNvPr>
            <p:cNvSpPr txBox="1"/>
            <p:nvPr/>
          </p:nvSpPr>
          <p:spPr>
            <a:xfrm rot="21104877">
              <a:off x="8769389" y="972482"/>
              <a:ext cx="1478113" cy="285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凭什么用心制作的内容不如蹭流量的内容？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88EF2718-C228-6C64-B3D7-24EE61612CCD}"/>
              </a:ext>
            </a:extLst>
          </p:cNvPr>
          <p:cNvGrpSpPr/>
          <p:nvPr/>
        </p:nvGrpSpPr>
        <p:grpSpPr>
          <a:xfrm rot="890027">
            <a:off x="8703751" y="3382128"/>
            <a:ext cx="1602761" cy="695681"/>
            <a:chOff x="8707065" y="831229"/>
            <a:chExt cx="1602761" cy="496377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3A7D355-C965-5ACB-7C5E-C835CB33E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25D6D30-F8C4-0DBC-10C9-B1AA8BB54101}"/>
                </a:ext>
              </a:extLst>
            </p:cNvPr>
            <p:cNvSpPr txBox="1"/>
            <p:nvPr/>
          </p:nvSpPr>
          <p:spPr>
            <a:xfrm rot="21104877">
              <a:off x="8769389" y="917582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搜索相关攻略的结果大部分都是强行吸引流量，但并没有实际内容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0C80290-5004-24DE-0A66-4A187FA3F578}"/>
              </a:ext>
            </a:extLst>
          </p:cNvPr>
          <p:cNvGrpSpPr/>
          <p:nvPr/>
        </p:nvGrpSpPr>
        <p:grpSpPr>
          <a:xfrm rot="1019518">
            <a:off x="7484513" y="2888956"/>
            <a:ext cx="1602761" cy="496181"/>
            <a:chOff x="8673282" y="904614"/>
            <a:chExt cx="1602761" cy="354031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E4F2160-0737-98B2-111E-2EF939EE8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73282" y="904614"/>
              <a:ext cx="1602761" cy="3540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22B1252-7A18-1B09-159E-4CCC7E55FEF3}"/>
                </a:ext>
              </a:extLst>
            </p:cNvPr>
            <p:cNvSpPr txBox="1"/>
            <p:nvPr/>
          </p:nvSpPr>
          <p:spPr>
            <a:xfrm rot="21104877">
              <a:off x="8786168" y="956520"/>
              <a:ext cx="136699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自己用心制作的内容却得不到别人的关注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1CFAD3-B611-A6EF-F2ED-98E475497A4A}"/>
              </a:ext>
            </a:extLst>
          </p:cNvPr>
          <p:cNvGrpSpPr/>
          <p:nvPr/>
        </p:nvGrpSpPr>
        <p:grpSpPr>
          <a:xfrm rot="857984">
            <a:off x="4038917" y="808872"/>
            <a:ext cx="1602761" cy="650886"/>
            <a:chOff x="8710237" y="863029"/>
            <a:chExt cx="1602761" cy="464415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5C63D2A-25CF-23AE-B37C-84BAC2AB1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10237" y="863029"/>
              <a:ext cx="1602761" cy="464415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52BBF3E-97C2-E0BF-7F8D-3E5884078876}"/>
                </a:ext>
              </a:extLst>
            </p:cNvPr>
            <p:cNvSpPr txBox="1"/>
            <p:nvPr/>
          </p:nvSpPr>
          <p:spPr>
            <a:xfrm rot="21104877">
              <a:off x="8769389" y="972482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热门攻略的打卡点全都是人，还是不去了吧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72CD56-BF24-2EC7-AF8F-E7FC5869E787}"/>
              </a:ext>
            </a:extLst>
          </p:cNvPr>
          <p:cNvGrpSpPr/>
          <p:nvPr/>
        </p:nvGrpSpPr>
        <p:grpSpPr>
          <a:xfrm>
            <a:off x="2981864" y="50184"/>
            <a:ext cx="1602761" cy="695681"/>
            <a:chOff x="8707065" y="831229"/>
            <a:chExt cx="1602761" cy="49637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1550A9B-15B0-F991-02E9-424DF0EB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EC4A8E8-D143-1BBF-AC06-4665286FF21F}"/>
                </a:ext>
              </a:extLst>
            </p:cNvPr>
            <p:cNvSpPr txBox="1"/>
            <p:nvPr/>
          </p:nvSpPr>
          <p:spPr>
            <a:xfrm rot="21104877">
              <a:off x="8769389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这些攻略里的内容真的靠谱吗？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3EEAD6A-A86E-8850-6FCE-4BB761762377}"/>
              </a:ext>
            </a:extLst>
          </p:cNvPr>
          <p:cNvGrpSpPr/>
          <p:nvPr/>
        </p:nvGrpSpPr>
        <p:grpSpPr>
          <a:xfrm rot="421352">
            <a:off x="5930132" y="837131"/>
            <a:ext cx="1602761" cy="695681"/>
            <a:chOff x="8707065" y="831229"/>
            <a:chExt cx="1602761" cy="496377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F2E0AAC-7D7D-7445-84E5-16FB75D1F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B48E1C7-02FF-5F0F-65A7-F41FD0089843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要是有更多人能看到我用心做的内容就好了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C8726-D720-450E-A2A9-97E1563B848B}"/>
              </a:ext>
            </a:extLst>
          </p:cNvPr>
          <p:cNvGrpSpPr/>
          <p:nvPr/>
        </p:nvGrpSpPr>
        <p:grpSpPr>
          <a:xfrm rot="309682">
            <a:off x="4870564" y="118459"/>
            <a:ext cx="1602761" cy="695681"/>
            <a:chOff x="8707065" y="831229"/>
            <a:chExt cx="1602761" cy="49637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93AD789-57AC-FCB7-CDEA-DF12B5FEA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D849304-BA4B-4AD6-E61D-D959C7815ECB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从数不清的攻略里筛选真正好的实在太麻烦了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997158EF-31D8-FD13-3A77-9DB0C958B0A5}"/>
              </a:ext>
            </a:extLst>
          </p:cNvPr>
          <p:cNvGrpSpPr/>
          <p:nvPr/>
        </p:nvGrpSpPr>
        <p:grpSpPr>
          <a:xfrm rot="848581">
            <a:off x="6543987" y="55267"/>
            <a:ext cx="1602761" cy="695681"/>
            <a:chOff x="8707065" y="831229"/>
            <a:chExt cx="1602761" cy="496377"/>
          </a:xfrm>
        </p:grpSpPr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1794DA4B-FE48-33CD-B748-432DB583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D72E16D-D9DF-48DC-DF54-DBE4C39E7818}"/>
                </a:ext>
              </a:extLst>
            </p:cNvPr>
            <p:cNvSpPr txBox="1"/>
            <p:nvPr/>
          </p:nvSpPr>
          <p:spPr>
            <a:xfrm rot="21104877">
              <a:off x="8769389" y="972481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要是容易找到的攻略都有高质量的内容就好了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8564DE1-4B7A-A510-325F-36727FEA28C0}"/>
              </a:ext>
            </a:extLst>
          </p:cNvPr>
          <p:cNvGrpSpPr/>
          <p:nvPr/>
        </p:nvGrpSpPr>
        <p:grpSpPr>
          <a:xfrm>
            <a:off x="1962413" y="1323233"/>
            <a:ext cx="1602761" cy="695681"/>
            <a:chOff x="8707065" y="831229"/>
            <a:chExt cx="1602761" cy="496377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272640E-63A9-1845-2083-F3AC191BD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ABE01BE-FF87-0A9A-62A6-677D38546037}"/>
                </a:ext>
              </a:extLst>
            </p:cNvPr>
            <p:cNvSpPr txBox="1"/>
            <p:nvPr/>
          </p:nvSpPr>
          <p:spPr>
            <a:xfrm rot="21104877">
              <a:off x="8769389" y="972483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还搁着“总结经验”，做了也没人看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B3B6E92-101B-DCC6-091C-E8841458B924}"/>
              </a:ext>
            </a:extLst>
          </p:cNvPr>
          <p:cNvGrpSpPr/>
          <p:nvPr/>
        </p:nvGrpSpPr>
        <p:grpSpPr>
          <a:xfrm rot="1022300">
            <a:off x="2674135" y="2029607"/>
            <a:ext cx="1602761" cy="695681"/>
            <a:chOff x="8691802" y="853684"/>
            <a:chExt cx="1602761" cy="496377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BE8CB40D-7851-86E4-B24F-DE10B0AC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691802" y="853684"/>
              <a:ext cx="1602761" cy="496377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F3554CA-ADE2-CE7C-D353-A27EB0CB2816}"/>
                </a:ext>
              </a:extLst>
            </p:cNvPr>
            <p:cNvSpPr txBox="1"/>
            <p:nvPr/>
          </p:nvSpPr>
          <p:spPr>
            <a:xfrm rot="21104877">
              <a:off x="8769855" y="922182"/>
              <a:ext cx="1388274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成天在外面瞎跑什么，打打游戏做做作业不好吗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265FBEB-763C-2BD2-B40B-231F85F8D8F0}"/>
              </a:ext>
            </a:extLst>
          </p:cNvPr>
          <p:cNvGrpSpPr/>
          <p:nvPr/>
        </p:nvGrpSpPr>
        <p:grpSpPr>
          <a:xfrm>
            <a:off x="4117280" y="3543246"/>
            <a:ext cx="1602761" cy="695681"/>
            <a:chOff x="8707065" y="831229"/>
            <a:chExt cx="1602761" cy="496377"/>
          </a:xfrm>
        </p:grpSpPr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C8F95FC7-2AF6-4020-C18D-86440531F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C5D7899-D485-4141-9184-202C91069B4F}"/>
                </a:ext>
              </a:extLst>
            </p:cNvPr>
            <p:cNvSpPr txBox="1"/>
            <p:nvPr/>
          </p:nvSpPr>
          <p:spPr>
            <a:xfrm rot="21104877">
              <a:off x="8769389" y="917583"/>
              <a:ext cx="1478113" cy="395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总有人会看到的，下次我内容的数据就会好起来的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FAA3BE1-8DA0-DF1E-885A-4BBFD0DA14E5}"/>
              </a:ext>
            </a:extLst>
          </p:cNvPr>
          <p:cNvGrpSpPr/>
          <p:nvPr/>
        </p:nvGrpSpPr>
        <p:grpSpPr>
          <a:xfrm rot="563647">
            <a:off x="2276109" y="5892029"/>
            <a:ext cx="1602761" cy="695681"/>
            <a:chOff x="8707065" y="831229"/>
            <a:chExt cx="1602761" cy="496377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B5C97EB6-6429-8209-A339-E94B5C431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B8561F-7515-C59E-04AF-3BB385241CFF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优质内容得不到推广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D8D0A039-7DAB-0E52-1308-0389EB57A92A}"/>
              </a:ext>
            </a:extLst>
          </p:cNvPr>
          <p:cNvGrpSpPr/>
          <p:nvPr/>
        </p:nvGrpSpPr>
        <p:grpSpPr>
          <a:xfrm rot="563647">
            <a:off x="4028923" y="5892029"/>
            <a:ext cx="1602761" cy="695681"/>
            <a:chOff x="8707065" y="831229"/>
            <a:chExt cx="1602761" cy="496377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9EC5F94-57BF-BEA6-738F-142015D46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463C623-0C51-FCC1-EA84-40F81C024911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受到对软件持有偏见者的恶语中伤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826D38F-89F9-88C3-7BAD-A49A7AA7CC01}"/>
              </a:ext>
            </a:extLst>
          </p:cNvPr>
          <p:cNvGrpSpPr/>
          <p:nvPr/>
        </p:nvGrpSpPr>
        <p:grpSpPr>
          <a:xfrm rot="563647">
            <a:off x="6353967" y="5878673"/>
            <a:ext cx="1602761" cy="695681"/>
            <a:chOff x="8707065" y="831229"/>
            <a:chExt cx="1602761" cy="496377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EED4F34A-381C-736A-DF11-2C07A8AFD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DC37EEEE-6BA9-4C4B-2FA6-333B74D7FE6C}"/>
                </a:ext>
              </a:extLst>
            </p:cNvPr>
            <p:cNvSpPr txBox="1"/>
            <p:nvPr/>
          </p:nvSpPr>
          <p:spPr>
            <a:xfrm rot="21104877">
              <a:off x="8769389" y="1027384"/>
              <a:ext cx="1478113" cy="175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流量与内容质量相匹配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CAC987B-20B7-F3F1-A23E-0BFF7D42BDEE}"/>
              </a:ext>
            </a:extLst>
          </p:cNvPr>
          <p:cNvGrpSpPr/>
          <p:nvPr/>
        </p:nvGrpSpPr>
        <p:grpSpPr>
          <a:xfrm rot="563647">
            <a:off x="8037993" y="5892028"/>
            <a:ext cx="1602761" cy="695681"/>
            <a:chOff x="8707065" y="831229"/>
            <a:chExt cx="1602761" cy="496377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DA8E967-C309-B09C-11FD-A806ABE3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11205">
              <a:off x="8707065" y="831229"/>
              <a:ext cx="1602761" cy="496377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B023CA1-6B58-99FC-4FD4-5E31B76CE59F}"/>
                </a:ext>
              </a:extLst>
            </p:cNvPr>
            <p:cNvSpPr txBox="1"/>
            <p:nvPr/>
          </p:nvSpPr>
          <p:spPr>
            <a:xfrm rot="21104877">
              <a:off x="8769390" y="972484"/>
              <a:ext cx="1478113" cy="2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营造优质的软件使用与舆论环境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839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哲恺 张</dc:creator>
  <cp:lastModifiedBy>哲恺 张</cp:lastModifiedBy>
  <cp:revision>2</cp:revision>
  <dcterms:created xsi:type="dcterms:W3CDTF">2023-12-21T04:35:14Z</dcterms:created>
  <dcterms:modified xsi:type="dcterms:W3CDTF">2023-12-21T08:26:11Z</dcterms:modified>
</cp:coreProperties>
</file>