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36E03-C032-3C0C-C2CF-A1E497304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73E335-957A-515F-3473-C76BF0D47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4BF9E-76DD-63CF-33DD-A7AB0F8C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7AD4-21C6-4C5A-8FE5-18DFFC457F7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B8C7F-E150-C9CC-C575-7953E698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80352-DE9B-F3A4-2DA5-0167C4C1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BC4F-11C9-4FDA-84B6-778AFD014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76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3D63D-AEA1-8C00-209B-F68D583C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A570A-B26C-7193-E53D-D50C4BE53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674FF-5AC0-0389-19A0-95B56CAE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7AD4-21C6-4C5A-8FE5-18DFFC457F7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CD943-4043-EF58-9580-E09E724C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29DF5-64BE-C7A6-B0D2-E2316954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BC4F-11C9-4FDA-84B6-778AFD014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8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7CCBD5-98C0-B537-78B5-BA5B98861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51D034-1FC4-ADDE-2792-D2371D624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E5490-DD47-ECCF-7394-07AF4956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7AD4-21C6-4C5A-8FE5-18DFFC457F7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831B1-B308-3954-A9DC-CE41F650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D0DA19-B907-2AB6-E043-4F616820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BC4F-11C9-4FDA-84B6-778AFD014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0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C767E-97C0-17F3-25C5-9BF8D8A6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CD8CA-37A6-50F3-ADBD-B30A9B9DE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1B16F-F42A-74B6-D1A1-9CAE6514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7AD4-21C6-4C5A-8FE5-18DFFC457F7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EFDE6-6985-BFBE-CD43-9962B3E2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1501A-418F-0DE5-4FB6-B1D57FA4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BC4F-11C9-4FDA-84B6-778AFD014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59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D3EA6-3B75-0C8C-2727-C2D13EFC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CE72A-F061-B2B2-467F-23890DD89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03025-4FEC-0017-14E0-8C78E513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7AD4-21C6-4C5A-8FE5-18DFFC457F7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A460C-E208-7E44-BB36-3E627220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9A9B7-D5E7-345D-4F61-212EACFE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BC4F-11C9-4FDA-84B6-778AFD014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8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F6AC1-25E8-AC83-FFF3-FFD42842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E9E68-E599-9DEF-8B79-F9EE704A1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31219E-5F99-58A2-1A5D-84F19BA35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0161C-CCDD-F843-F5B4-8C8EDC45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7AD4-21C6-4C5A-8FE5-18DFFC457F7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685F6E-FA62-BA8E-4040-0FBE79E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20A50D-F1C4-FFF0-0FA2-0EA5EF5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BC4F-11C9-4FDA-84B6-778AFD014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5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BC71-017D-7FCF-6A50-B6CA7D97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73AD8-2DE1-B87C-55B4-94F4E3D60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D27DFF-8C8F-A83D-7B0A-133B39F2B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6BCD94-C2EE-36A0-E0DF-AD918430C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73440-4ABD-1EF7-2956-3EDDAFB2F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1AC481-E88F-1EB5-11C8-8161BD20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7AD4-21C6-4C5A-8FE5-18DFFC457F7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503D24-05F1-4528-0D3A-A82C4400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DCCC07-71F1-3AE2-31E8-EE820FD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BC4F-11C9-4FDA-84B6-778AFD014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8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F5D65-5899-175C-E007-42EE4202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CB5E83-0CAE-A248-F1DF-F65F3D89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7AD4-21C6-4C5A-8FE5-18DFFC457F7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8BDF94-C359-A2F3-41BF-0E8DB9B4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2589D7-B4CC-BFBA-4F67-E7819C36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BC4F-11C9-4FDA-84B6-778AFD014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9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2CE7D-F3B3-6A04-89EB-41BDEE4C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7AD4-21C6-4C5A-8FE5-18DFFC457F7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354125-4695-B022-3F4E-ECC0180F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7DCA13-E06E-09A0-E49F-50703C45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BC4F-11C9-4FDA-84B6-778AFD014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8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EAD85-49DB-00C7-E2BD-140B5FA8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EA63E-9E64-1A24-FEE5-B24EFC888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A28996-74A9-90AA-4968-207D77455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188D7-953A-0D32-A6AE-9A11C543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7AD4-21C6-4C5A-8FE5-18DFFC457F7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CEE871-1A97-4A05-B505-3BB20AA6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E24FE-8D4D-4FD4-E85D-A65C0D79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BC4F-11C9-4FDA-84B6-778AFD014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4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22459-D869-E383-9D1B-8D388C95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7D7F86-E6D1-5C41-6674-22BB93B30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BDF793-6127-C48E-D482-8112764E8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085337-A3A6-B579-4A77-79074509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7AD4-21C6-4C5A-8FE5-18DFFC457F7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BA6025-BB66-E93F-FDDA-2C55BED1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3E7BE3-8868-914F-F138-C81F6B00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BC4F-11C9-4FDA-84B6-778AFD014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92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4DF850-0298-9AA2-EA7B-731ABC47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8BDAC-1085-911F-4308-83FA65CD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BA060-5A6F-1123-A6A7-E53BE2783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E7AD4-21C6-4C5A-8FE5-18DFFC457F7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1F993-5372-679E-6520-2946D76C6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0038A-20AE-684E-5CB6-15CEC3F5D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BBC4F-11C9-4FDA-84B6-778AFD014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7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0B2E84-8383-A96B-824E-2DF1EB15A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" y="0"/>
            <a:ext cx="11689142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F8922D-6821-AFFF-460B-440256BD32AB}"/>
              </a:ext>
            </a:extLst>
          </p:cNvPr>
          <p:cNvSpPr txBox="1"/>
          <p:nvPr/>
        </p:nvSpPr>
        <p:spPr>
          <a:xfrm>
            <a:off x="9640344" y="1678543"/>
            <a:ext cx="2290916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普通用户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平台博主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修图工作者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6BD815-7401-25C0-4894-FA317AC4F3EC}"/>
              </a:ext>
            </a:extLst>
          </p:cNvPr>
          <p:cNvSpPr txBox="1"/>
          <p:nvPr/>
        </p:nvSpPr>
        <p:spPr>
          <a:xfrm>
            <a:off x="5530645" y="1697201"/>
            <a:ext cx="1130710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4A03D6-7855-5E6D-EDA8-DC65519B2DD4}"/>
              </a:ext>
            </a:extLst>
          </p:cNvPr>
          <p:cNvSpPr txBox="1"/>
          <p:nvPr/>
        </p:nvSpPr>
        <p:spPr>
          <a:xfrm>
            <a:off x="7380160" y="2949677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BEBCD4-6C4B-9ACC-EC3C-71C24D9B50E2}"/>
              </a:ext>
            </a:extLst>
          </p:cNvPr>
          <p:cNvSpPr txBox="1"/>
          <p:nvPr/>
        </p:nvSpPr>
        <p:spPr>
          <a:xfrm>
            <a:off x="8366192" y="2949677"/>
            <a:ext cx="1130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自有渠道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24AAB6-3943-7437-C7CB-1D447400452A}"/>
              </a:ext>
            </a:extLst>
          </p:cNvPr>
          <p:cNvSpPr txBox="1"/>
          <p:nvPr/>
        </p:nvSpPr>
        <p:spPr>
          <a:xfrm>
            <a:off x="7536421" y="757242"/>
            <a:ext cx="1659542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自助服务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用户共同创造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DC896B-2B0E-A4B2-A8BF-33C570B315B5}"/>
              </a:ext>
            </a:extLst>
          </p:cNvPr>
          <p:cNvSpPr txBox="1"/>
          <p:nvPr/>
        </p:nvSpPr>
        <p:spPr>
          <a:xfrm>
            <a:off x="8215902" y="5063433"/>
            <a:ext cx="1779639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经纪人佣金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1F0F17-6FCC-1E49-6F7B-1CEDC09BC92E}"/>
              </a:ext>
            </a:extLst>
          </p:cNvPr>
          <p:cNvSpPr txBox="1"/>
          <p:nvPr/>
        </p:nvSpPr>
        <p:spPr>
          <a:xfrm>
            <a:off x="2938090" y="3109271"/>
            <a:ext cx="1646909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4F0DB6-816C-8290-5F18-A42FEE894EC8}"/>
              </a:ext>
            </a:extLst>
          </p:cNvPr>
          <p:cNvSpPr txBox="1"/>
          <p:nvPr/>
        </p:nvSpPr>
        <p:spPr>
          <a:xfrm>
            <a:off x="2542345" y="549494"/>
            <a:ext cx="2438400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美图素材积累更新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智能技术研发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社区运行维护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美图功能开发和运维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C067A2-1F0F-9186-A83A-A6321187F808}"/>
              </a:ext>
            </a:extLst>
          </p:cNvPr>
          <p:cNvSpPr txBox="1"/>
          <p:nvPr/>
        </p:nvSpPr>
        <p:spPr>
          <a:xfrm>
            <a:off x="487403" y="1898632"/>
            <a:ext cx="1818968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图片素材供应商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创作者和设计师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流行品牌合作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710BB7-664E-F7ED-FB7B-EB081AB832A7}"/>
              </a:ext>
            </a:extLst>
          </p:cNvPr>
          <p:cNvSpPr txBox="1"/>
          <p:nvPr/>
        </p:nvSpPr>
        <p:spPr>
          <a:xfrm>
            <a:off x="1478706" y="5478930"/>
            <a:ext cx="3575075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前期成本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运营成本   营销成本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素材成本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技术成本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42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0B2E84-8383-A96B-824E-2DF1EB15A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" y="0"/>
            <a:ext cx="10388862" cy="60951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F8922D-6821-AFFF-460B-440256BD32AB}"/>
              </a:ext>
            </a:extLst>
          </p:cNvPr>
          <p:cNvSpPr txBox="1"/>
          <p:nvPr/>
        </p:nvSpPr>
        <p:spPr>
          <a:xfrm>
            <a:off x="8436741" y="1679516"/>
            <a:ext cx="2290916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普通用户</a:t>
            </a:r>
            <a:endParaRPr lang="en-US" altLang="zh-CN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平台博主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修图工作者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6BD815-7401-25C0-4894-FA317AC4F3EC}"/>
              </a:ext>
            </a:extLst>
          </p:cNvPr>
          <p:cNvSpPr txBox="1"/>
          <p:nvPr/>
        </p:nvSpPr>
        <p:spPr>
          <a:xfrm>
            <a:off x="4929826" y="1482929"/>
            <a:ext cx="1130710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新潮</a:t>
            </a:r>
            <a:endParaRPr lang="en-US" altLang="zh-CN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贴近现实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4A03D6-7855-5E6D-EDA8-DC65519B2DD4}"/>
              </a:ext>
            </a:extLst>
          </p:cNvPr>
          <p:cNvSpPr txBox="1"/>
          <p:nvPr/>
        </p:nvSpPr>
        <p:spPr>
          <a:xfrm>
            <a:off x="6493469" y="2595104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</a:t>
            </a:r>
            <a:endParaRPr lang="en-US" altLang="zh-CN" sz="16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BEBCD4-6C4B-9ACC-EC3C-71C24D9B50E2}"/>
              </a:ext>
            </a:extLst>
          </p:cNvPr>
          <p:cNvSpPr txBox="1"/>
          <p:nvPr/>
        </p:nvSpPr>
        <p:spPr>
          <a:xfrm>
            <a:off x="7393396" y="2595104"/>
            <a:ext cx="11307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自有渠道</a:t>
            </a:r>
            <a:endParaRPr lang="en-US" altLang="zh-CN" sz="16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24AAB6-3943-7437-C7CB-1D447400452A}"/>
              </a:ext>
            </a:extLst>
          </p:cNvPr>
          <p:cNvSpPr txBox="1"/>
          <p:nvPr/>
        </p:nvSpPr>
        <p:spPr>
          <a:xfrm>
            <a:off x="6669258" y="660201"/>
            <a:ext cx="1659542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自助服务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用户共同创造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DC896B-2B0E-A4B2-A8BF-33C570B315B5}"/>
              </a:ext>
            </a:extLst>
          </p:cNvPr>
          <p:cNvSpPr txBox="1"/>
          <p:nvPr/>
        </p:nvSpPr>
        <p:spPr>
          <a:xfrm>
            <a:off x="7191607" y="4505352"/>
            <a:ext cx="1779639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  <a:endParaRPr lang="en-US" altLang="zh-CN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广告费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经纪人佣金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1F0F17-6FCC-1E49-6F7B-1CEDC09BC92E}"/>
              </a:ext>
            </a:extLst>
          </p:cNvPr>
          <p:cNvSpPr txBox="1"/>
          <p:nvPr/>
        </p:nvSpPr>
        <p:spPr>
          <a:xfrm>
            <a:off x="2557039" y="2665906"/>
            <a:ext cx="1646909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4F0DB6-816C-8290-5F18-A42FEE894EC8}"/>
              </a:ext>
            </a:extLst>
          </p:cNvPr>
          <p:cNvSpPr txBox="1"/>
          <p:nvPr/>
        </p:nvSpPr>
        <p:spPr>
          <a:xfrm>
            <a:off x="2159828" y="545425"/>
            <a:ext cx="2438400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美图素材积累更新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智能技术研发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社区运行维护</a:t>
            </a:r>
            <a:endParaRPr lang="en-US" altLang="zh-CN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美图功能开发和运维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C067A2-1F0F-9186-A83A-A6321187F808}"/>
              </a:ext>
            </a:extLst>
          </p:cNvPr>
          <p:cNvSpPr txBox="1"/>
          <p:nvPr/>
        </p:nvSpPr>
        <p:spPr>
          <a:xfrm>
            <a:off x="340860" y="1597703"/>
            <a:ext cx="1818968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图片素材供应商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创作者和设计师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流行品牌合作</a:t>
            </a:r>
            <a:endParaRPr lang="en-US" altLang="zh-CN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710BB7-664E-F7ED-FB7B-EB081AB832A7}"/>
              </a:ext>
            </a:extLst>
          </p:cNvPr>
          <p:cNvSpPr txBox="1"/>
          <p:nvPr/>
        </p:nvSpPr>
        <p:spPr>
          <a:xfrm>
            <a:off x="1133989" y="4874683"/>
            <a:ext cx="3575075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前期成本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运营成本   营销成本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素材成本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技术成本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46CFC0-3408-12F9-EAD5-3B47601918B8}"/>
              </a:ext>
            </a:extLst>
          </p:cNvPr>
          <p:cNvSpPr/>
          <p:nvPr/>
        </p:nvSpPr>
        <p:spPr>
          <a:xfrm>
            <a:off x="10806545" y="350982"/>
            <a:ext cx="184728" cy="1944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45C54C-1EF6-05F6-AABC-8172AECF2628}"/>
              </a:ext>
            </a:extLst>
          </p:cNvPr>
          <p:cNvSpPr/>
          <p:nvPr/>
        </p:nvSpPr>
        <p:spPr>
          <a:xfrm>
            <a:off x="10811163" y="826655"/>
            <a:ext cx="184728" cy="1944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9C7EC2-9026-2E35-D3D4-EC00F7DB29AE}"/>
              </a:ext>
            </a:extLst>
          </p:cNvPr>
          <p:cNvSpPr/>
          <p:nvPr/>
        </p:nvSpPr>
        <p:spPr>
          <a:xfrm>
            <a:off x="10806545" y="1302328"/>
            <a:ext cx="184728" cy="1944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AF05AC-BCCB-AEFC-0DE3-E8A55E2995DC}"/>
              </a:ext>
            </a:extLst>
          </p:cNvPr>
          <p:cNvSpPr/>
          <p:nvPr/>
        </p:nvSpPr>
        <p:spPr>
          <a:xfrm>
            <a:off x="10806545" y="1778001"/>
            <a:ext cx="184728" cy="1944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BED2EEC-C9AC-318C-8123-04F09B595363}"/>
              </a:ext>
            </a:extLst>
          </p:cNvPr>
          <p:cNvSpPr txBox="1"/>
          <p:nvPr/>
        </p:nvSpPr>
        <p:spPr>
          <a:xfrm>
            <a:off x="11157527" y="263537"/>
            <a:ext cx="78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删除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8DF651-41F3-129B-23FA-7AA3EA7B1728}"/>
              </a:ext>
            </a:extLst>
          </p:cNvPr>
          <p:cNvSpPr txBox="1"/>
          <p:nvPr/>
        </p:nvSpPr>
        <p:spPr>
          <a:xfrm>
            <a:off x="11157527" y="739210"/>
            <a:ext cx="78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削减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0D2722B-6B62-F5FD-1501-CE53AB1BEA85}"/>
              </a:ext>
            </a:extLst>
          </p:cNvPr>
          <p:cNvSpPr txBox="1"/>
          <p:nvPr/>
        </p:nvSpPr>
        <p:spPr>
          <a:xfrm>
            <a:off x="11157527" y="1214883"/>
            <a:ext cx="78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提升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FD3AEB-4FAB-542E-1843-27897CD54544}"/>
              </a:ext>
            </a:extLst>
          </p:cNvPr>
          <p:cNvSpPr txBox="1"/>
          <p:nvPr/>
        </p:nvSpPr>
        <p:spPr>
          <a:xfrm>
            <a:off x="11157527" y="1690556"/>
            <a:ext cx="78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创造</a:t>
            </a:r>
          </a:p>
        </p:txBody>
      </p:sp>
    </p:spTree>
    <p:extLst>
      <p:ext uri="{BB962C8B-B14F-4D97-AF65-F5344CB8AC3E}">
        <p14:creationId xmlns:p14="http://schemas.microsoft.com/office/powerpoint/2010/main" val="393486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0B2E84-8383-A96B-824E-2DF1EB15A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" y="0"/>
            <a:ext cx="10388862" cy="60951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F8922D-6821-AFFF-460B-440256BD32AB}"/>
              </a:ext>
            </a:extLst>
          </p:cNvPr>
          <p:cNvSpPr txBox="1"/>
          <p:nvPr/>
        </p:nvSpPr>
        <p:spPr>
          <a:xfrm>
            <a:off x="8436741" y="1679516"/>
            <a:ext cx="2290916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普通用户</a:t>
            </a:r>
            <a:endParaRPr lang="en-US" altLang="zh-CN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平台博主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修图工作者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6BD815-7401-25C0-4894-FA317AC4F3EC}"/>
              </a:ext>
            </a:extLst>
          </p:cNvPr>
          <p:cNvSpPr txBox="1"/>
          <p:nvPr/>
        </p:nvSpPr>
        <p:spPr>
          <a:xfrm>
            <a:off x="4929826" y="1482929"/>
            <a:ext cx="1130710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新潮</a:t>
            </a:r>
            <a:endParaRPr lang="en-US" altLang="zh-CN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贴近现实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4A03D6-7855-5E6D-EDA8-DC65519B2DD4}"/>
              </a:ext>
            </a:extLst>
          </p:cNvPr>
          <p:cNvSpPr txBox="1"/>
          <p:nvPr/>
        </p:nvSpPr>
        <p:spPr>
          <a:xfrm>
            <a:off x="6493469" y="2595104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</a:t>
            </a:r>
            <a:endParaRPr lang="en-US" altLang="zh-CN" sz="16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BEBCD4-6C4B-9ACC-EC3C-71C24D9B50E2}"/>
              </a:ext>
            </a:extLst>
          </p:cNvPr>
          <p:cNvSpPr txBox="1"/>
          <p:nvPr/>
        </p:nvSpPr>
        <p:spPr>
          <a:xfrm>
            <a:off x="7393396" y="2595104"/>
            <a:ext cx="11307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自有渠道</a:t>
            </a:r>
            <a:endParaRPr lang="en-US" altLang="zh-CN" sz="16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24AAB6-3943-7437-C7CB-1D447400452A}"/>
              </a:ext>
            </a:extLst>
          </p:cNvPr>
          <p:cNvSpPr txBox="1"/>
          <p:nvPr/>
        </p:nvSpPr>
        <p:spPr>
          <a:xfrm>
            <a:off x="6669258" y="660201"/>
            <a:ext cx="1659542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自助服务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en-US" altLang="zh-CN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用户共同创造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DC896B-2B0E-A4B2-A8BF-33C570B315B5}"/>
              </a:ext>
            </a:extLst>
          </p:cNvPr>
          <p:cNvSpPr txBox="1"/>
          <p:nvPr/>
        </p:nvSpPr>
        <p:spPr>
          <a:xfrm>
            <a:off x="7191607" y="4505352"/>
            <a:ext cx="1779639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  <a:endParaRPr lang="en-US" altLang="zh-CN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广告费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经纪人佣金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1F0F17-6FCC-1E49-6F7B-1CEDC09BC92E}"/>
              </a:ext>
            </a:extLst>
          </p:cNvPr>
          <p:cNvSpPr txBox="1"/>
          <p:nvPr/>
        </p:nvSpPr>
        <p:spPr>
          <a:xfrm>
            <a:off x="2557039" y="2665906"/>
            <a:ext cx="1646909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4F0DB6-816C-8290-5F18-A42FEE894EC8}"/>
              </a:ext>
            </a:extLst>
          </p:cNvPr>
          <p:cNvSpPr txBox="1"/>
          <p:nvPr/>
        </p:nvSpPr>
        <p:spPr>
          <a:xfrm>
            <a:off x="2159828" y="545425"/>
            <a:ext cx="2438400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美图素材积累更新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智能技术研发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社区运行维护</a:t>
            </a:r>
            <a:endParaRPr lang="en-US" altLang="zh-CN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美图功能开发和运维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C067A2-1F0F-9186-A83A-A6321187F808}"/>
              </a:ext>
            </a:extLst>
          </p:cNvPr>
          <p:cNvSpPr txBox="1"/>
          <p:nvPr/>
        </p:nvSpPr>
        <p:spPr>
          <a:xfrm>
            <a:off x="340860" y="1597703"/>
            <a:ext cx="1818968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图片素材供应商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创作者和设计师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流行品牌合作</a:t>
            </a:r>
            <a:endParaRPr lang="en-US" altLang="zh-CN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710BB7-664E-F7ED-FB7B-EB081AB832A7}"/>
              </a:ext>
            </a:extLst>
          </p:cNvPr>
          <p:cNvSpPr txBox="1"/>
          <p:nvPr/>
        </p:nvSpPr>
        <p:spPr>
          <a:xfrm>
            <a:off x="1133989" y="4874683"/>
            <a:ext cx="3575075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前期成本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运营成本   营销成本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素材成本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技术成本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46CFC0-3408-12F9-EAD5-3B47601918B8}"/>
              </a:ext>
            </a:extLst>
          </p:cNvPr>
          <p:cNvSpPr/>
          <p:nvPr/>
        </p:nvSpPr>
        <p:spPr>
          <a:xfrm>
            <a:off x="10806545" y="350982"/>
            <a:ext cx="184728" cy="1944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45C54C-1EF6-05F6-AABC-8172AECF2628}"/>
              </a:ext>
            </a:extLst>
          </p:cNvPr>
          <p:cNvSpPr/>
          <p:nvPr/>
        </p:nvSpPr>
        <p:spPr>
          <a:xfrm>
            <a:off x="10811163" y="826655"/>
            <a:ext cx="184728" cy="1944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9C7EC2-9026-2E35-D3D4-EC00F7DB29AE}"/>
              </a:ext>
            </a:extLst>
          </p:cNvPr>
          <p:cNvSpPr/>
          <p:nvPr/>
        </p:nvSpPr>
        <p:spPr>
          <a:xfrm>
            <a:off x="10806545" y="1302328"/>
            <a:ext cx="184728" cy="1944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AF05AC-BCCB-AEFC-0DE3-E8A55E2995DC}"/>
              </a:ext>
            </a:extLst>
          </p:cNvPr>
          <p:cNvSpPr/>
          <p:nvPr/>
        </p:nvSpPr>
        <p:spPr>
          <a:xfrm>
            <a:off x="10806545" y="1778001"/>
            <a:ext cx="184728" cy="1944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BED2EEC-C9AC-318C-8123-04F09B595363}"/>
              </a:ext>
            </a:extLst>
          </p:cNvPr>
          <p:cNvSpPr txBox="1"/>
          <p:nvPr/>
        </p:nvSpPr>
        <p:spPr>
          <a:xfrm>
            <a:off x="11157527" y="263537"/>
            <a:ext cx="78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删除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8DF651-41F3-129B-23FA-7AA3EA7B1728}"/>
              </a:ext>
            </a:extLst>
          </p:cNvPr>
          <p:cNvSpPr txBox="1"/>
          <p:nvPr/>
        </p:nvSpPr>
        <p:spPr>
          <a:xfrm>
            <a:off x="11157527" y="739210"/>
            <a:ext cx="78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削减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0D2722B-6B62-F5FD-1501-CE53AB1BEA85}"/>
              </a:ext>
            </a:extLst>
          </p:cNvPr>
          <p:cNvSpPr txBox="1"/>
          <p:nvPr/>
        </p:nvSpPr>
        <p:spPr>
          <a:xfrm>
            <a:off x="11157527" y="1214883"/>
            <a:ext cx="78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提升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FD3AEB-4FAB-542E-1843-27897CD54544}"/>
              </a:ext>
            </a:extLst>
          </p:cNvPr>
          <p:cNvSpPr txBox="1"/>
          <p:nvPr/>
        </p:nvSpPr>
        <p:spPr>
          <a:xfrm>
            <a:off x="11157527" y="1690556"/>
            <a:ext cx="78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创造</a:t>
            </a: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70158078-BE3F-3381-0935-630D2A406BD2}"/>
              </a:ext>
            </a:extLst>
          </p:cNvPr>
          <p:cNvCxnSpPr/>
          <p:nvPr/>
        </p:nvCxnSpPr>
        <p:spPr>
          <a:xfrm>
            <a:off x="1930400" y="2189018"/>
            <a:ext cx="5477469" cy="368530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8D47B622-B7CC-5C7B-E599-C5DE5C471BD9}"/>
              </a:ext>
            </a:extLst>
          </p:cNvPr>
          <p:cNvCxnSpPr/>
          <p:nvPr/>
        </p:nvCxnSpPr>
        <p:spPr>
          <a:xfrm flipV="1">
            <a:off x="1847273" y="1956838"/>
            <a:ext cx="7222836" cy="709068"/>
          </a:xfrm>
          <a:prstGeom prst="curvedConnector3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183DD103-2460-3702-AF7A-68E39A776765}"/>
              </a:ext>
            </a:extLst>
          </p:cNvPr>
          <p:cNvCxnSpPr/>
          <p:nvPr/>
        </p:nvCxnSpPr>
        <p:spPr>
          <a:xfrm>
            <a:off x="1699491" y="2983345"/>
            <a:ext cx="3230335" cy="222358"/>
          </a:xfrm>
          <a:prstGeom prst="curvedConnector3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15E4959-C6B9-D91F-120D-AD408450B5CD}"/>
              </a:ext>
            </a:extLst>
          </p:cNvPr>
          <p:cNvCxnSpPr/>
          <p:nvPr/>
        </p:nvCxnSpPr>
        <p:spPr>
          <a:xfrm flipV="1">
            <a:off x="4137891" y="1385455"/>
            <a:ext cx="2900218" cy="1113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593A50B-D80E-A3BE-74DA-76B5CDB7928B}"/>
              </a:ext>
            </a:extLst>
          </p:cNvPr>
          <p:cNvCxnSpPr>
            <a:cxnSpLocks/>
          </p:cNvCxnSpPr>
          <p:nvPr/>
        </p:nvCxnSpPr>
        <p:spPr>
          <a:xfrm>
            <a:off x="4137891" y="1507914"/>
            <a:ext cx="2531367" cy="25996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2B86536E-01F2-8421-6C2E-FAAF9ADCD5C6}"/>
              </a:ext>
            </a:extLst>
          </p:cNvPr>
          <p:cNvCxnSpPr/>
          <p:nvPr/>
        </p:nvCxnSpPr>
        <p:spPr>
          <a:xfrm>
            <a:off x="4370933" y="1875222"/>
            <a:ext cx="3359903" cy="3303262"/>
          </a:xfrm>
          <a:prstGeom prst="curvedConnector3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4B40E2AF-328C-4E65-E3B8-BDD866965427}"/>
              </a:ext>
            </a:extLst>
          </p:cNvPr>
          <p:cNvCxnSpPr/>
          <p:nvPr/>
        </p:nvCxnSpPr>
        <p:spPr>
          <a:xfrm flipV="1">
            <a:off x="3851564" y="1385455"/>
            <a:ext cx="3186545" cy="2650836"/>
          </a:xfrm>
          <a:prstGeom prst="curvedConnector3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07D78B06-6F03-7E04-018A-9D3EE660233C}"/>
              </a:ext>
            </a:extLst>
          </p:cNvPr>
          <p:cNvCxnSpPr/>
          <p:nvPr/>
        </p:nvCxnSpPr>
        <p:spPr>
          <a:xfrm flipV="1">
            <a:off x="3851564" y="1767879"/>
            <a:ext cx="2817694" cy="2268412"/>
          </a:xfrm>
          <a:prstGeom prst="curvedConnector3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9813A3B3-96FB-F91B-DF5A-21356787DC0C}"/>
              </a:ext>
            </a:extLst>
          </p:cNvPr>
          <p:cNvCxnSpPr/>
          <p:nvPr/>
        </p:nvCxnSpPr>
        <p:spPr>
          <a:xfrm flipV="1">
            <a:off x="1847273" y="1767879"/>
            <a:ext cx="3352800" cy="898027"/>
          </a:xfrm>
          <a:prstGeom prst="curvedConnector3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75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0B2E84-8383-A96B-824E-2DF1EB15A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" y="0"/>
            <a:ext cx="10388862" cy="60951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F8922D-6821-AFFF-460B-440256BD32AB}"/>
              </a:ext>
            </a:extLst>
          </p:cNvPr>
          <p:cNvSpPr txBox="1"/>
          <p:nvPr/>
        </p:nvSpPr>
        <p:spPr>
          <a:xfrm>
            <a:off x="8432502" y="1275412"/>
            <a:ext cx="2290916" cy="193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普通用户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平台博主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修图工作者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上班族</a:t>
            </a:r>
            <a:endParaRPr lang="zh-CN" altLang="en-US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6BD815-7401-25C0-4894-FA317AC4F3EC}"/>
              </a:ext>
            </a:extLst>
          </p:cNvPr>
          <p:cNvSpPr txBox="1"/>
          <p:nvPr/>
        </p:nvSpPr>
        <p:spPr>
          <a:xfrm>
            <a:off x="4805348" y="915431"/>
            <a:ext cx="1318497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贴近现实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高质量内容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4A03D6-7855-5E6D-EDA8-DC65519B2DD4}"/>
              </a:ext>
            </a:extLst>
          </p:cNvPr>
          <p:cNvSpPr txBox="1"/>
          <p:nvPr/>
        </p:nvSpPr>
        <p:spPr>
          <a:xfrm>
            <a:off x="6493469" y="2595104"/>
            <a:ext cx="914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</a:t>
            </a:r>
            <a:endParaRPr lang="en-US" altLang="zh-CN" sz="16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zh-CN" altLang="en-US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BEBCD4-6C4B-9ACC-EC3C-71C24D9B50E2}"/>
              </a:ext>
            </a:extLst>
          </p:cNvPr>
          <p:cNvSpPr txBox="1"/>
          <p:nvPr/>
        </p:nvSpPr>
        <p:spPr>
          <a:xfrm>
            <a:off x="7393396" y="2595104"/>
            <a:ext cx="11307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自有渠道</a:t>
            </a:r>
            <a:endParaRPr lang="en-US" altLang="zh-CN" sz="16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24AAB6-3943-7437-C7CB-1D447400452A}"/>
              </a:ext>
            </a:extLst>
          </p:cNvPr>
          <p:cNvSpPr txBox="1"/>
          <p:nvPr/>
        </p:nvSpPr>
        <p:spPr>
          <a:xfrm>
            <a:off x="6669258" y="660201"/>
            <a:ext cx="1659542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自助服务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用户共同创造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DC896B-2B0E-A4B2-A8BF-33C570B315B5}"/>
              </a:ext>
            </a:extLst>
          </p:cNvPr>
          <p:cNvSpPr txBox="1"/>
          <p:nvPr/>
        </p:nvSpPr>
        <p:spPr>
          <a:xfrm>
            <a:off x="7200844" y="4690018"/>
            <a:ext cx="1779639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1F0F17-6FCC-1E49-6F7B-1CEDC09BC92E}"/>
              </a:ext>
            </a:extLst>
          </p:cNvPr>
          <p:cNvSpPr txBox="1"/>
          <p:nvPr/>
        </p:nvSpPr>
        <p:spPr>
          <a:xfrm>
            <a:off x="2557039" y="2665906"/>
            <a:ext cx="1646909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4F0DB6-816C-8290-5F18-A42FEE894EC8}"/>
              </a:ext>
            </a:extLst>
          </p:cNvPr>
          <p:cNvSpPr txBox="1"/>
          <p:nvPr/>
        </p:nvSpPr>
        <p:spPr>
          <a:xfrm>
            <a:off x="2157694" y="337004"/>
            <a:ext cx="2438400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美图素材积累更新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智能技术研发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社区运行维护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美图功能开发和运维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探索模块的运行维护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C067A2-1F0F-9186-A83A-A6321187F808}"/>
              </a:ext>
            </a:extLst>
          </p:cNvPr>
          <p:cNvSpPr txBox="1"/>
          <p:nvPr/>
        </p:nvSpPr>
        <p:spPr>
          <a:xfrm>
            <a:off x="369823" y="1482929"/>
            <a:ext cx="1818968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图片素材供应商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流行品牌合作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认证企业合作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710BB7-664E-F7ED-FB7B-EB081AB832A7}"/>
              </a:ext>
            </a:extLst>
          </p:cNvPr>
          <p:cNvSpPr txBox="1"/>
          <p:nvPr/>
        </p:nvSpPr>
        <p:spPr>
          <a:xfrm>
            <a:off x="1133989" y="4874683"/>
            <a:ext cx="3575075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前期成本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运营成本   营销成本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素材成本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技术成本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AF05AC-BCCB-AEFC-0DE3-E8A55E2995DC}"/>
              </a:ext>
            </a:extLst>
          </p:cNvPr>
          <p:cNvSpPr/>
          <p:nvPr/>
        </p:nvSpPr>
        <p:spPr>
          <a:xfrm>
            <a:off x="10806545" y="1778001"/>
            <a:ext cx="184728" cy="1944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FD3AEB-4FAB-542E-1843-27897CD54544}"/>
              </a:ext>
            </a:extLst>
          </p:cNvPr>
          <p:cNvSpPr txBox="1"/>
          <p:nvPr/>
        </p:nvSpPr>
        <p:spPr>
          <a:xfrm>
            <a:off x="11157527" y="1690556"/>
            <a:ext cx="78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创意</a:t>
            </a:r>
          </a:p>
        </p:txBody>
      </p:sp>
    </p:spTree>
    <p:extLst>
      <p:ext uri="{BB962C8B-B14F-4D97-AF65-F5344CB8AC3E}">
        <p14:creationId xmlns:p14="http://schemas.microsoft.com/office/powerpoint/2010/main" val="205445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383</Words>
  <Application>Microsoft Office PowerPoint</Application>
  <PresentationFormat>宽屏</PresentationFormat>
  <Paragraphs>175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THA T</dc:creator>
  <cp:lastModifiedBy>T THA</cp:lastModifiedBy>
  <cp:revision>4</cp:revision>
  <dcterms:created xsi:type="dcterms:W3CDTF">2023-10-17T08:04:39Z</dcterms:created>
  <dcterms:modified xsi:type="dcterms:W3CDTF">2023-12-27T03:31:03Z</dcterms:modified>
</cp:coreProperties>
</file>