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82" y="0"/>
            <a:ext cx="8885948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 rot="21391979">
            <a:off x="8169262" y="1566216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967455"/>
              <a:ext cx="1366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分享生活成为常态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952283">
            <a:off x="8884785" y="3082645"/>
            <a:ext cx="1602761" cy="698550"/>
            <a:chOff x="8692739" y="618269"/>
            <a:chExt cx="1602761" cy="6985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2739" y="618269"/>
              <a:ext cx="1602761" cy="698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798454" y="80963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大家的朋友圈中分享的照片都很美观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8266706" y="2219089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61518"/>
              <a:ext cx="1463112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图片处理逐渐收获市场认可，</a:t>
              </a:r>
              <a:r>
                <a:rPr lang="en-US" altLang="zh-CN" sz="1000" dirty="0"/>
                <a:t>P</a:t>
              </a:r>
              <a:r>
                <a:rPr lang="zh-CN" altLang="en-US" sz="1000" dirty="0"/>
                <a:t>图成为常态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5337065" y="816783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这些</a:t>
              </a:r>
              <a:r>
                <a:rPr lang="en-US" altLang="zh-CN" sz="1000" dirty="0"/>
                <a:t>P</a:t>
              </a:r>
              <a:r>
                <a:rPr lang="zh-CN" altLang="en-US" sz="1000" dirty="0"/>
                <a:t>图软件的界面看起来都好复杂呀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7213301" y="788181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90" y="917579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为什么自己上手之后处理出来的感觉还是很塑料呢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575630">
            <a:off x="6941757" y="241942"/>
            <a:ext cx="1602761" cy="506782"/>
            <a:chOff x="8720448" y="965330"/>
            <a:chExt cx="1602761" cy="36159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</a:t>
              </a:r>
              <a:r>
                <a:rPr lang="zh-CN" altLang="en-US" sz="1000" dirty="0"/>
                <a:t>图水好深，没时间学习啊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3350292" y="1141636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77083"/>
              <a:ext cx="1388274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你多分享点自己的生活嘛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FA5366F-3E6B-3795-D52C-864DBA0CA343}"/>
              </a:ext>
            </a:extLst>
          </p:cNvPr>
          <p:cNvGrpSpPr/>
          <p:nvPr/>
        </p:nvGrpSpPr>
        <p:grpSpPr>
          <a:xfrm rot="220391">
            <a:off x="3068771" y="1910684"/>
            <a:ext cx="1602761" cy="695681"/>
            <a:chOff x="8707065" y="831229"/>
            <a:chExt cx="1602761" cy="49637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5C2993B-9ED1-5970-6F27-F86D1EFE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309488-17F7-C2BC-F9A7-16EC7C1195B7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你朋友圈的点赞为什么这么少呀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070B17-9D6D-4B02-B6CC-F44FE9895F17}"/>
              </a:ext>
            </a:extLst>
          </p:cNvPr>
          <p:cNvGrpSpPr/>
          <p:nvPr/>
        </p:nvGrpSpPr>
        <p:grpSpPr>
          <a:xfrm rot="712504">
            <a:off x="5446475" y="3558081"/>
            <a:ext cx="1440042" cy="695681"/>
            <a:chOff x="8707886" y="839454"/>
            <a:chExt cx="1440042" cy="49637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9E22024-CBB6-FF5D-D772-ADBB3865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AC5CBC9-DE76-1271-589B-3BA56B7FDDB5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我其实也是乐于分享的人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938075" y="5403973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70126" y="1034668"/>
              <a:ext cx="1335875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互联网存在感低下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3780088" y="6000803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</a:t>
              </a:r>
              <a:r>
                <a:rPr lang="zh-CN" altLang="en-US" sz="1000" dirty="0"/>
                <a:t>图太复杂，学习成本太高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8144481" y="5802077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90" y="972480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能简单便捷地完成高质量</a:t>
              </a:r>
              <a:r>
                <a:rPr lang="en-US" altLang="zh-CN" sz="1000" dirty="0"/>
                <a:t>P</a:t>
              </a:r>
              <a:r>
                <a:rPr lang="zh-CN" altLang="en-US" sz="1000" dirty="0"/>
                <a:t>图的图片处理软件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A3CFEC-A1F8-0B22-68DC-7DE6C17E971A}"/>
              </a:ext>
            </a:extLst>
          </p:cNvPr>
          <p:cNvGrpSpPr/>
          <p:nvPr/>
        </p:nvGrpSpPr>
        <p:grpSpPr>
          <a:xfrm rot="243784">
            <a:off x="5067106" y="279287"/>
            <a:ext cx="1602761" cy="506782"/>
            <a:chOff x="8720448" y="965330"/>
            <a:chExt cx="1602761" cy="361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048301-4FC7-3250-FF44-D9F18348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5CE818-134C-FCFE-2B10-BC12CEAC3276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他们的朋友圈都好好看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0286D1-07F2-7EC8-DFC5-6E5D57092826}"/>
              </a:ext>
            </a:extLst>
          </p:cNvPr>
          <p:cNvGrpSpPr/>
          <p:nvPr/>
        </p:nvGrpSpPr>
        <p:grpSpPr>
          <a:xfrm rot="848581">
            <a:off x="3151891" y="2855967"/>
            <a:ext cx="1602761" cy="506782"/>
            <a:chOff x="8720448" y="965330"/>
            <a:chExt cx="1602761" cy="36159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81B1ECD-1E29-C14D-B60F-7E12E857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5304AB-402B-A71C-D938-B6DEC86BAE05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你分享的照片不好看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EC618F-8FB3-6C00-B976-AFACC34B602C}"/>
              </a:ext>
            </a:extLst>
          </p:cNvPr>
          <p:cNvGrpSpPr/>
          <p:nvPr/>
        </p:nvGrpSpPr>
        <p:grpSpPr>
          <a:xfrm rot="848581">
            <a:off x="3513853" y="3450073"/>
            <a:ext cx="1602761" cy="506782"/>
            <a:chOff x="8720448" y="965330"/>
            <a:chExt cx="1602761" cy="36159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000F3C-A9CC-44AC-9774-6E9C35CF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4D5B9B9-A6CF-CA52-B6C4-88A56D1AF528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让妈看看你最近过得怎么样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6F178C-D890-C8FF-9378-032EBB4F7BB2}"/>
              </a:ext>
            </a:extLst>
          </p:cNvPr>
          <p:cNvGrpSpPr/>
          <p:nvPr/>
        </p:nvGrpSpPr>
        <p:grpSpPr>
          <a:xfrm rot="187566">
            <a:off x="7299159" y="3514621"/>
            <a:ext cx="1440042" cy="695681"/>
            <a:chOff x="8707886" y="839454"/>
            <a:chExt cx="1440042" cy="49637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EA7442B-88E7-DEB9-E858-7AC4D8B8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5D16E4A-9CAD-C63D-713E-C298421949CA}"/>
                </a:ext>
              </a:extLst>
            </p:cNvPr>
            <p:cNvSpPr txBox="1"/>
            <p:nvPr/>
          </p:nvSpPr>
          <p:spPr>
            <a:xfrm rot="21104877">
              <a:off x="8770441" y="982894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我会努力学习怎么</a:t>
              </a:r>
              <a:r>
                <a:rPr lang="en-US" altLang="zh-CN" sz="1000" dirty="0"/>
                <a:t>P</a:t>
              </a:r>
              <a:r>
                <a:rPr lang="zh-CN" altLang="en-US" sz="1000" dirty="0"/>
                <a:t>出好看的图片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71380D7-B3B1-D99B-BA88-698375E23103}"/>
              </a:ext>
            </a:extLst>
          </p:cNvPr>
          <p:cNvGrpSpPr/>
          <p:nvPr/>
        </p:nvGrpSpPr>
        <p:grpSpPr>
          <a:xfrm rot="531738">
            <a:off x="6386731" y="4256058"/>
            <a:ext cx="1440042" cy="695681"/>
            <a:chOff x="8707886" y="839454"/>
            <a:chExt cx="1440042" cy="496377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E8B91C66-AA1A-7D59-4141-2B553FEC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A4C147-C38B-202B-B6E7-FDEEC453BDA4}"/>
                </a:ext>
              </a:extLst>
            </p:cNvPr>
            <p:cNvSpPr txBox="1"/>
            <p:nvPr/>
          </p:nvSpPr>
          <p:spPr>
            <a:xfrm rot="21104877">
              <a:off x="8770441" y="1037793"/>
              <a:ext cx="1274841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我也是有存在感的</a:t>
              </a:r>
            </a:p>
          </p:txBody>
        </p:sp>
      </p:grp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EDB629D5-4D57-BE48-A1D1-CE6FAFE70C9D}"/>
              </a:ext>
            </a:extLst>
          </p:cNvPr>
          <p:cNvSpPr txBox="1">
            <a:spLocks/>
          </p:cNvSpPr>
          <p:nvPr/>
        </p:nvSpPr>
        <p:spPr>
          <a:xfrm>
            <a:off x="156541" y="248478"/>
            <a:ext cx="2450551" cy="650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看：</a:t>
            </a:r>
            <a:r>
              <a:rPr lang="zh-CN" altLang="en-US" dirty="0"/>
              <a:t>分享与</a:t>
            </a:r>
            <a:r>
              <a:rPr lang="en-US" altLang="zh-CN" dirty="0"/>
              <a:t>P</a:t>
            </a:r>
            <a:r>
              <a:rPr lang="zh-CN" altLang="en-US" dirty="0"/>
              <a:t>图成为常态、图片处理获得认可、朋友圈图片美观度提升</a:t>
            </a:r>
            <a:endParaRPr lang="en-US" altLang="zh-CN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分享质量低、催分享、无存在感</a:t>
            </a:r>
            <a:endParaRPr lang="en-US" altLang="zh-CN" dirty="0"/>
          </a:p>
          <a:p>
            <a:r>
              <a:rPr lang="zh-CN" altLang="en-US" b="1" dirty="0"/>
              <a:t>想法</a:t>
            </a:r>
            <a:r>
              <a:rPr lang="en-US" altLang="zh-CN" b="1" dirty="0"/>
              <a:t>&amp;</a:t>
            </a:r>
            <a:r>
              <a:rPr lang="zh-CN" altLang="en-US" b="1" dirty="0"/>
              <a:t>感觉：</a:t>
            </a:r>
            <a:r>
              <a:rPr lang="zh-CN" altLang="en-US" dirty="0"/>
              <a:t>想分享但质量不足、想</a:t>
            </a:r>
            <a:r>
              <a:rPr lang="en-US" altLang="zh-CN" dirty="0"/>
              <a:t>P</a:t>
            </a:r>
            <a:r>
              <a:rPr lang="zh-CN" altLang="en-US" dirty="0"/>
              <a:t>图但太复杂、水太深、没时间学习</a:t>
            </a:r>
            <a:endParaRPr lang="en-US" altLang="zh-CN" b="1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强调存在感、乐于分享、努力学习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en-US" altLang="zh-CN" dirty="0"/>
              <a:t>P</a:t>
            </a:r>
            <a:r>
              <a:rPr lang="zh-CN" altLang="en-US" dirty="0"/>
              <a:t>图学习成本太高、存在感低、人格误解</a:t>
            </a:r>
            <a:endParaRPr lang="en-US" altLang="zh-CN" b="1" dirty="0"/>
          </a:p>
          <a:p>
            <a:r>
              <a:rPr lang="zh-CN" altLang="en-US" b="1" dirty="0"/>
              <a:t>获得：</a:t>
            </a:r>
            <a:r>
              <a:rPr lang="zh-CN" altLang="en-US" dirty="0"/>
              <a:t>优质轻量化</a:t>
            </a:r>
            <a:r>
              <a:rPr lang="en-US" altLang="zh-CN" dirty="0"/>
              <a:t>P</a:t>
            </a:r>
            <a:r>
              <a:rPr lang="zh-CN" altLang="en-US" dirty="0"/>
              <a:t>图软件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C0624BE-5882-2B7E-E217-6574E103075D}"/>
              </a:ext>
            </a:extLst>
          </p:cNvPr>
          <p:cNvGrpSpPr/>
          <p:nvPr/>
        </p:nvGrpSpPr>
        <p:grpSpPr>
          <a:xfrm rot="511568">
            <a:off x="5579373" y="5771580"/>
            <a:ext cx="1440042" cy="695681"/>
            <a:chOff x="8707886" y="839454"/>
            <a:chExt cx="1440042" cy="496377"/>
          </a:xfrm>
        </p:grpSpPr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24CC70C-DEA0-E305-5CEA-24F3E827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6DD1AB-81FC-D6F5-4552-DB045477659F}"/>
                </a:ext>
              </a:extLst>
            </p:cNvPr>
            <p:cNvSpPr txBox="1"/>
            <p:nvPr/>
          </p:nvSpPr>
          <p:spPr>
            <a:xfrm rot="21104877">
              <a:off x="8770108" y="979602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被别人误解为不愿意分享的人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352190-F3F0-B324-A75F-B7638271A873}"/>
              </a:ext>
            </a:extLst>
          </p:cNvPr>
          <p:cNvGrpSpPr/>
          <p:nvPr/>
        </p:nvGrpSpPr>
        <p:grpSpPr>
          <a:xfrm rot="1787488">
            <a:off x="9870843" y="2009158"/>
            <a:ext cx="1602761" cy="695682"/>
            <a:chOff x="8707066" y="819422"/>
            <a:chExt cx="1602761" cy="49637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A1276F7-91E2-5AD4-5929-4E345103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409D63-87E5-A162-B2DD-12AFB25DAEC2}"/>
                </a:ext>
              </a:extLst>
            </p:cNvPr>
            <p:cNvSpPr txBox="1"/>
            <p:nvPr/>
          </p:nvSpPr>
          <p:spPr>
            <a:xfrm rot="21104877">
              <a:off x="8773061" y="961517"/>
              <a:ext cx="1463112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移动端图片处理软件进入市场并受到喜爱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68C6218-A228-5DDA-69EE-2533A4B9D530}"/>
              </a:ext>
            </a:extLst>
          </p:cNvPr>
          <p:cNvGrpSpPr/>
          <p:nvPr/>
        </p:nvGrpSpPr>
        <p:grpSpPr>
          <a:xfrm rot="311565">
            <a:off x="4473533" y="2461327"/>
            <a:ext cx="1543111" cy="506782"/>
            <a:chOff x="8721110" y="971970"/>
            <a:chExt cx="1543111" cy="36159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AA1781D-0F19-2655-03B5-B99A042B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1110" y="971970"/>
              <a:ext cx="1471427" cy="36159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0A4FEF5-D05B-F800-CC5D-91318027972A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原来我加过你好友啊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39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262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哲恺 张</cp:lastModifiedBy>
  <cp:revision>5</cp:revision>
  <dcterms:created xsi:type="dcterms:W3CDTF">2023-12-21T04:35:14Z</dcterms:created>
  <dcterms:modified xsi:type="dcterms:W3CDTF">2023-12-24T06:49:10Z</dcterms:modified>
</cp:coreProperties>
</file>