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16"/>
  </p:notesMasterIdLst>
  <p:sldIdLst>
    <p:sldId id="256" r:id="rId2"/>
    <p:sldId id="257" r:id="rId3"/>
    <p:sldId id="261" r:id="rId4"/>
    <p:sldId id="259" r:id="rId5"/>
    <p:sldId id="258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701A9-3F15-4EF3-B448-E843701186B5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AE3554-2972-4859-BC50-FF45A9570690}">
      <dgm:prSet custT="1"/>
      <dgm:spPr/>
      <dgm:t>
        <a:bodyPr/>
        <a:lstStyle/>
        <a:p>
          <a:r>
            <a:rPr lang="en-US" sz="2400" dirty="0"/>
            <a:t>An interactive website designed to raise awareness on nutrition</a:t>
          </a:r>
        </a:p>
      </dgm:t>
    </dgm:pt>
    <dgm:pt modelId="{F430338A-4388-4656-A8A6-20F589902B3F}" type="parTrans" cxnId="{C7F3842E-6B5B-48B1-8F2D-532DC34F669C}">
      <dgm:prSet/>
      <dgm:spPr/>
      <dgm:t>
        <a:bodyPr/>
        <a:lstStyle/>
        <a:p>
          <a:endParaRPr lang="en-US"/>
        </a:p>
      </dgm:t>
    </dgm:pt>
    <dgm:pt modelId="{2E64F6CB-B7D4-467E-999B-D207BCE9E696}" type="sibTrans" cxnId="{C7F3842E-6B5B-48B1-8F2D-532DC34F669C}">
      <dgm:prSet/>
      <dgm:spPr/>
      <dgm:t>
        <a:bodyPr/>
        <a:lstStyle/>
        <a:p>
          <a:endParaRPr lang="en-US"/>
        </a:p>
      </dgm:t>
    </dgm:pt>
    <dgm:pt modelId="{052FDC54-7528-3F4A-A292-6DDBD3C10535}" type="pres">
      <dgm:prSet presAssocID="{2E1701A9-3F15-4EF3-B448-E843701186B5}" presName="vert0" presStyleCnt="0">
        <dgm:presLayoutVars>
          <dgm:dir/>
          <dgm:animOne val="branch"/>
          <dgm:animLvl val="lvl"/>
        </dgm:presLayoutVars>
      </dgm:prSet>
      <dgm:spPr/>
    </dgm:pt>
    <dgm:pt modelId="{4E0A7C52-862D-C14F-99B2-799607CDEAF7}" type="pres">
      <dgm:prSet presAssocID="{9CAE3554-2972-4859-BC50-FF45A9570690}" presName="thickLine" presStyleLbl="alignNode1" presStyleIdx="0" presStyleCnt="1"/>
      <dgm:spPr/>
    </dgm:pt>
    <dgm:pt modelId="{A88BC76B-B25A-0745-A676-800A47BB27E1}" type="pres">
      <dgm:prSet presAssocID="{9CAE3554-2972-4859-BC50-FF45A9570690}" presName="horz1" presStyleCnt="0"/>
      <dgm:spPr/>
    </dgm:pt>
    <dgm:pt modelId="{C1ABB8E3-CA07-0945-AEA2-4150B5CF89F9}" type="pres">
      <dgm:prSet presAssocID="{9CAE3554-2972-4859-BC50-FF45A9570690}" presName="tx1" presStyleLbl="revTx" presStyleIdx="0" presStyleCnt="1"/>
      <dgm:spPr/>
    </dgm:pt>
    <dgm:pt modelId="{C85944E6-32D4-594F-B3D7-5A33742FA758}" type="pres">
      <dgm:prSet presAssocID="{9CAE3554-2972-4859-BC50-FF45A9570690}" presName="vert1" presStyleCnt="0"/>
      <dgm:spPr/>
    </dgm:pt>
  </dgm:ptLst>
  <dgm:cxnLst>
    <dgm:cxn modelId="{CE8FDC1E-159D-934B-8DB0-E992E5023B7F}" type="presOf" srcId="{9CAE3554-2972-4859-BC50-FF45A9570690}" destId="{C1ABB8E3-CA07-0945-AEA2-4150B5CF89F9}" srcOrd="0" destOrd="0" presId="urn:microsoft.com/office/officeart/2008/layout/LinedList"/>
    <dgm:cxn modelId="{C7F3842E-6B5B-48B1-8F2D-532DC34F669C}" srcId="{2E1701A9-3F15-4EF3-B448-E843701186B5}" destId="{9CAE3554-2972-4859-BC50-FF45A9570690}" srcOrd="0" destOrd="0" parTransId="{F430338A-4388-4656-A8A6-20F589902B3F}" sibTransId="{2E64F6CB-B7D4-467E-999B-D207BCE9E696}"/>
    <dgm:cxn modelId="{C28EFE52-C9B6-1745-93A7-CD56AB089E00}" type="presOf" srcId="{2E1701A9-3F15-4EF3-B448-E843701186B5}" destId="{052FDC54-7528-3F4A-A292-6DDBD3C10535}" srcOrd="0" destOrd="0" presId="urn:microsoft.com/office/officeart/2008/layout/LinedList"/>
    <dgm:cxn modelId="{C5F58206-EED0-BD49-8553-6246CA82539B}" type="presParOf" srcId="{052FDC54-7528-3F4A-A292-6DDBD3C10535}" destId="{4E0A7C52-862D-C14F-99B2-799607CDEAF7}" srcOrd="0" destOrd="0" presId="urn:microsoft.com/office/officeart/2008/layout/LinedList"/>
    <dgm:cxn modelId="{5C8D06D6-1F22-F749-8405-4763511B37DE}" type="presParOf" srcId="{052FDC54-7528-3F4A-A292-6DDBD3C10535}" destId="{A88BC76B-B25A-0745-A676-800A47BB27E1}" srcOrd="1" destOrd="0" presId="urn:microsoft.com/office/officeart/2008/layout/LinedList"/>
    <dgm:cxn modelId="{42736333-6AAA-6D4C-A438-1A6EB2A6EF15}" type="presParOf" srcId="{A88BC76B-B25A-0745-A676-800A47BB27E1}" destId="{C1ABB8E3-CA07-0945-AEA2-4150B5CF89F9}" srcOrd="0" destOrd="0" presId="urn:microsoft.com/office/officeart/2008/layout/LinedList"/>
    <dgm:cxn modelId="{31851C60-A21A-D340-A8D6-3DE3C61F90A6}" type="presParOf" srcId="{A88BC76B-B25A-0745-A676-800A47BB27E1}" destId="{C85944E6-32D4-594F-B3D7-5A33742FA7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38A6B3-E457-4A7A-851C-73B8207326E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F02D13-3F49-46A3-A6A5-EE54E0B5DB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HTML/CSS/JavaScript:</a:t>
          </a:r>
        </a:p>
        <a:p>
          <a:pPr>
            <a:lnSpc>
              <a:spcPct val="100000"/>
            </a:lnSpc>
          </a:pPr>
          <a:r>
            <a:rPr lang="en-US" baseline="0" dirty="0"/>
            <a:t> Website design</a:t>
          </a:r>
          <a:endParaRPr lang="en-US" dirty="0"/>
        </a:p>
      </dgm:t>
    </dgm:pt>
    <dgm:pt modelId="{D976BA28-D6E1-464D-8F8D-6B0A3C435EBF}" type="parTrans" cxnId="{D7715651-5ADA-4955-856B-1240B3030F5F}">
      <dgm:prSet/>
      <dgm:spPr/>
      <dgm:t>
        <a:bodyPr/>
        <a:lstStyle/>
        <a:p>
          <a:endParaRPr lang="en-US"/>
        </a:p>
      </dgm:t>
    </dgm:pt>
    <dgm:pt modelId="{E9C7A56A-509E-42A2-98B8-6747620FCFE0}" type="sibTrans" cxnId="{D7715651-5ADA-4955-856B-1240B3030F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F4543F-E7C8-43B2-835E-B59D2EC126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PHP: </a:t>
          </a:r>
        </a:p>
        <a:p>
          <a:pPr>
            <a:lnSpc>
              <a:spcPct val="100000"/>
            </a:lnSpc>
          </a:pPr>
          <a:r>
            <a:rPr lang="en-US" baseline="0" dirty="0"/>
            <a:t>Server-side scripting</a:t>
          </a:r>
          <a:endParaRPr lang="en-US" dirty="0"/>
        </a:p>
      </dgm:t>
    </dgm:pt>
    <dgm:pt modelId="{B0B03FD7-E1DB-4948-8865-22D17C8D61E1}" type="parTrans" cxnId="{A3EFFEB8-C799-4F43-AE76-614C15429318}">
      <dgm:prSet/>
      <dgm:spPr/>
      <dgm:t>
        <a:bodyPr/>
        <a:lstStyle/>
        <a:p>
          <a:endParaRPr lang="en-US"/>
        </a:p>
      </dgm:t>
    </dgm:pt>
    <dgm:pt modelId="{67950982-E628-4779-9DDF-DA82DB7580D4}" type="sibTrans" cxnId="{A3EFFEB8-C799-4F43-AE76-614C154293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E71532-1800-4B2D-ABC3-8F4779288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Godot: </a:t>
          </a:r>
        </a:p>
        <a:p>
          <a:pPr>
            <a:lnSpc>
              <a:spcPct val="100000"/>
            </a:lnSpc>
          </a:pPr>
          <a:r>
            <a:rPr lang="en-US" baseline="0" dirty="0"/>
            <a:t>Game engine</a:t>
          </a:r>
          <a:endParaRPr lang="en-US" dirty="0"/>
        </a:p>
      </dgm:t>
    </dgm:pt>
    <dgm:pt modelId="{7F0B2290-C91B-4FF1-B05A-020040DE48FA}" type="parTrans" cxnId="{222B22AC-A123-4944-BF3B-33B23ABA6526}">
      <dgm:prSet/>
      <dgm:spPr/>
      <dgm:t>
        <a:bodyPr/>
        <a:lstStyle/>
        <a:p>
          <a:endParaRPr lang="en-US"/>
        </a:p>
      </dgm:t>
    </dgm:pt>
    <dgm:pt modelId="{9E7549FE-2861-40B1-8505-2BD10E4347CD}" type="sibTrans" cxnId="{222B22AC-A123-4944-BF3B-33B23ABA65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C31FC3-C98C-48B0-A11D-A5F83E9621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Stripe: </a:t>
          </a:r>
        </a:p>
        <a:p>
          <a:pPr>
            <a:lnSpc>
              <a:spcPct val="100000"/>
            </a:lnSpc>
          </a:pPr>
          <a:r>
            <a:rPr lang="en-US" baseline="0" dirty="0"/>
            <a:t>Payment processor</a:t>
          </a:r>
          <a:endParaRPr lang="en-US" dirty="0"/>
        </a:p>
      </dgm:t>
    </dgm:pt>
    <dgm:pt modelId="{659EDE94-505A-4E62-9CDD-E5BBFC72C628}" type="parTrans" cxnId="{033E8D2C-5DEA-417C-B7A2-CD35F0CD7C39}">
      <dgm:prSet/>
      <dgm:spPr/>
      <dgm:t>
        <a:bodyPr/>
        <a:lstStyle/>
        <a:p>
          <a:endParaRPr lang="en-US"/>
        </a:p>
      </dgm:t>
    </dgm:pt>
    <dgm:pt modelId="{99A7BF3B-E5CB-4C8B-87C8-34DEA3109108}" type="sibTrans" cxnId="{033E8D2C-5DEA-417C-B7A2-CD35F0CD7C39}">
      <dgm:prSet/>
      <dgm:spPr/>
      <dgm:t>
        <a:bodyPr/>
        <a:lstStyle/>
        <a:p>
          <a:endParaRPr lang="en-US"/>
        </a:p>
      </dgm:t>
    </dgm:pt>
    <dgm:pt modelId="{089D2DCC-7641-4F8F-99C6-C1152ADB6297}" type="pres">
      <dgm:prSet presAssocID="{9238A6B3-E457-4A7A-851C-73B8207326EC}" presName="root" presStyleCnt="0">
        <dgm:presLayoutVars>
          <dgm:dir/>
          <dgm:resizeHandles val="exact"/>
        </dgm:presLayoutVars>
      </dgm:prSet>
      <dgm:spPr/>
    </dgm:pt>
    <dgm:pt modelId="{5EC71E42-E6DE-4596-9E94-01D9A12AF731}" type="pres">
      <dgm:prSet presAssocID="{9238A6B3-E457-4A7A-851C-73B8207326EC}" presName="container" presStyleCnt="0">
        <dgm:presLayoutVars>
          <dgm:dir/>
          <dgm:resizeHandles val="exact"/>
        </dgm:presLayoutVars>
      </dgm:prSet>
      <dgm:spPr/>
    </dgm:pt>
    <dgm:pt modelId="{ECE843D1-D403-4C5D-AC7A-46C3F6388EE1}" type="pres">
      <dgm:prSet presAssocID="{71F02D13-3F49-46A3-A6A5-EE54E0B5DB33}" presName="compNode" presStyleCnt="0"/>
      <dgm:spPr/>
    </dgm:pt>
    <dgm:pt modelId="{824E4CF1-6956-4A1E-83D7-9FB59762F187}" type="pres">
      <dgm:prSet presAssocID="{71F02D13-3F49-46A3-A6A5-EE54E0B5DB33}" presName="iconBgRect" presStyleLbl="bgShp" presStyleIdx="0" presStyleCnt="4"/>
      <dgm:spPr/>
    </dgm:pt>
    <dgm:pt modelId="{242EC898-3377-4415-B248-731812CE6E7D}" type="pres">
      <dgm:prSet presAssocID="{71F02D13-3F49-46A3-A6A5-EE54E0B5DB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6B2F65C-191A-4D11-B95C-29E08CB8D7B0}" type="pres">
      <dgm:prSet presAssocID="{71F02D13-3F49-46A3-A6A5-EE54E0B5DB33}" presName="spaceRect" presStyleCnt="0"/>
      <dgm:spPr/>
    </dgm:pt>
    <dgm:pt modelId="{B7A5E6DC-28C7-4091-8622-30ADA4C340B3}" type="pres">
      <dgm:prSet presAssocID="{71F02D13-3F49-46A3-A6A5-EE54E0B5DB33}" presName="textRect" presStyleLbl="revTx" presStyleIdx="0" presStyleCnt="4" custScaleX="110599">
        <dgm:presLayoutVars>
          <dgm:chMax val="1"/>
          <dgm:chPref val="1"/>
        </dgm:presLayoutVars>
      </dgm:prSet>
      <dgm:spPr/>
    </dgm:pt>
    <dgm:pt modelId="{6ACF4F4B-72A8-4F9F-B763-F53589F9D071}" type="pres">
      <dgm:prSet presAssocID="{E9C7A56A-509E-42A2-98B8-6747620FCFE0}" presName="sibTrans" presStyleLbl="sibTrans2D1" presStyleIdx="0" presStyleCnt="0"/>
      <dgm:spPr/>
    </dgm:pt>
    <dgm:pt modelId="{26C29A5B-3F98-4E5A-BAF0-0C25FE029C1B}" type="pres">
      <dgm:prSet presAssocID="{8DF4543F-E7C8-43B2-835E-B59D2EC12677}" presName="compNode" presStyleCnt="0"/>
      <dgm:spPr/>
    </dgm:pt>
    <dgm:pt modelId="{F7DD3431-407C-40FB-AEE1-9622D497EBB8}" type="pres">
      <dgm:prSet presAssocID="{8DF4543F-E7C8-43B2-835E-B59D2EC12677}" presName="iconBgRect" presStyleLbl="bgShp" presStyleIdx="1" presStyleCnt="4"/>
      <dgm:spPr/>
    </dgm:pt>
    <dgm:pt modelId="{232D1876-0C21-4F3C-A1B6-35709E6A5E6C}" type="pres">
      <dgm:prSet presAssocID="{8DF4543F-E7C8-43B2-835E-B59D2EC126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335F869-4EF7-4E91-9327-E5C1640EBF01}" type="pres">
      <dgm:prSet presAssocID="{8DF4543F-E7C8-43B2-835E-B59D2EC12677}" presName="spaceRect" presStyleCnt="0"/>
      <dgm:spPr/>
    </dgm:pt>
    <dgm:pt modelId="{F28CC4D2-076B-4F39-A1C4-CFAC1EA4E946}" type="pres">
      <dgm:prSet presAssocID="{8DF4543F-E7C8-43B2-835E-B59D2EC12677}" presName="textRect" presStyleLbl="revTx" presStyleIdx="1" presStyleCnt="4">
        <dgm:presLayoutVars>
          <dgm:chMax val="1"/>
          <dgm:chPref val="1"/>
        </dgm:presLayoutVars>
      </dgm:prSet>
      <dgm:spPr/>
    </dgm:pt>
    <dgm:pt modelId="{2BD129E2-D8D4-498A-87CD-0E47EA63B975}" type="pres">
      <dgm:prSet presAssocID="{67950982-E628-4779-9DDF-DA82DB7580D4}" presName="sibTrans" presStyleLbl="sibTrans2D1" presStyleIdx="0" presStyleCnt="0"/>
      <dgm:spPr/>
    </dgm:pt>
    <dgm:pt modelId="{7F45A9F8-06C5-49FC-8105-F410183868BC}" type="pres">
      <dgm:prSet presAssocID="{9AE71532-1800-4B2D-ABC3-8F47792884B8}" presName="compNode" presStyleCnt="0"/>
      <dgm:spPr/>
    </dgm:pt>
    <dgm:pt modelId="{C3B447DF-A4EE-4244-A848-59B0441843D0}" type="pres">
      <dgm:prSet presAssocID="{9AE71532-1800-4B2D-ABC3-8F47792884B8}" presName="iconBgRect" presStyleLbl="bgShp" presStyleIdx="2" presStyleCnt="4"/>
      <dgm:spPr/>
    </dgm:pt>
    <dgm:pt modelId="{F9CF188A-5DDF-4386-BC74-6C1D3DFD5C43}" type="pres">
      <dgm:prSet presAssocID="{9AE71532-1800-4B2D-ABC3-8F47792884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89972AC-1C9F-4B58-8CF5-D2012DEB0E13}" type="pres">
      <dgm:prSet presAssocID="{9AE71532-1800-4B2D-ABC3-8F47792884B8}" presName="spaceRect" presStyleCnt="0"/>
      <dgm:spPr/>
    </dgm:pt>
    <dgm:pt modelId="{E35669E2-2B18-4732-B61A-48E221F1466B}" type="pres">
      <dgm:prSet presAssocID="{9AE71532-1800-4B2D-ABC3-8F47792884B8}" presName="textRect" presStyleLbl="revTx" presStyleIdx="2" presStyleCnt="4">
        <dgm:presLayoutVars>
          <dgm:chMax val="1"/>
          <dgm:chPref val="1"/>
        </dgm:presLayoutVars>
      </dgm:prSet>
      <dgm:spPr/>
    </dgm:pt>
    <dgm:pt modelId="{5045C640-86BE-45D5-A4E8-B13248D80FF1}" type="pres">
      <dgm:prSet presAssocID="{9E7549FE-2861-40B1-8505-2BD10E4347CD}" presName="sibTrans" presStyleLbl="sibTrans2D1" presStyleIdx="0" presStyleCnt="0"/>
      <dgm:spPr/>
    </dgm:pt>
    <dgm:pt modelId="{6A964FD4-0A44-4195-A846-57BD69D0B80D}" type="pres">
      <dgm:prSet presAssocID="{98C31FC3-C98C-48B0-A11D-A5F83E9621C5}" presName="compNode" presStyleCnt="0"/>
      <dgm:spPr/>
    </dgm:pt>
    <dgm:pt modelId="{41789B61-5AA4-4137-9C77-B41FFEC147A7}" type="pres">
      <dgm:prSet presAssocID="{98C31FC3-C98C-48B0-A11D-A5F83E9621C5}" presName="iconBgRect" presStyleLbl="bgShp" presStyleIdx="3" presStyleCnt="4"/>
      <dgm:spPr/>
    </dgm:pt>
    <dgm:pt modelId="{BCF00BAC-8F27-4055-9CB6-7B423111F3F6}" type="pres">
      <dgm:prSet presAssocID="{98C31FC3-C98C-48B0-A11D-A5F83E9621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F7CA3372-C202-4D0D-B178-85C71E4278DD}" type="pres">
      <dgm:prSet presAssocID="{98C31FC3-C98C-48B0-A11D-A5F83E9621C5}" presName="spaceRect" presStyleCnt="0"/>
      <dgm:spPr/>
    </dgm:pt>
    <dgm:pt modelId="{DBAA80B1-BFF7-4189-9844-DDFF56911A42}" type="pres">
      <dgm:prSet presAssocID="{98C31FC3-C98C-48B0-A11D-A5F83E9621C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D5EF1F-51F8-934B-A2B5-B4D38944B9AE}" type="presOf" srcId="{8DF4543F-E7C8-43B2-835E-B59D2EC12677}" destId="{F28CC4D2-076B-4F39-A1C4-CFAC1EA4E946}" srcOrd="0" destOrd="0" presId="urn:microsoft.com/office/officeart/2018/2/layout/IconCircleList"/>
    <dgm:cxn modelId="{9F7AC126-7697-DD43-B5F9-C7FF30183467}" type="presOf" srcId="{67950982-E628-4779-9DDF-DA82DB7580D4}" destId="{2BD129E2-D8D4-498A-87CD-0E47EA63B975}" srcOrd="0" destOrd="0" presId="urn:microsoft.com/office/officeart/2018/2/layout/IconCircleList"/>
    <dgm:cxn modelId="{549E162C-8D61-0F4A-9868-5A3DF5E772CD}" type="presOf" srcId="{9238A6B3-E457-4A7A-851C-73B8207326EC}" destId="{089D2DCC-7641-4F8F-99C6-C1152ADB6297}" srcOrd="0" destOrd="0" presId="urn:microsoft.com/office/officeart/2018/2/layout/IconCircleList"/>
    <dgm:cxn modelId="{033E8D2C-5DEA-417C-B7A2-CD35F0CD7C39}" srcId="{9238A6B3-E457-4A7A-851C-73B8207326EC}" destId="{98C31FC3-C98C-48B0-A11D-A5F83E9621C5}" srcOrd="3" destOrd="0" parTransId="{659EDE94-505A-4E62-9CDD-E5BBFC72C628}" sibTransId="{99A7BF3B-E5CB-4C8B-87C8-34DEA3109108}"/>
    <dgm:cxn modelId="{7DA85F35-986C-BA49-A8BA-C9613F014F5A}" type="presOf" srcId="{71F02D13-3F49-46A3-A6A5-EE54E0B5DB33}" destId="{B7A5E6DC-28C7-4091-8622-30ADA4C340B3}" srcOrd="0" destOrd="0" presId="urn:microsoft.com/office/officeart/2018/2/layout/IconCircleList"/>
    <dgm:cxn modelId="{D7715651-5ADA-4955-856B-1240B3030F5F}" srcId="{9238A6B3-E457-4A7A-851C-73B8207326EC}" destId="{71F02D13-3F49-46A3-A6A5-EE54E0B5DB33}" srcOrd="0" destOrd="0" parTransId="{D976BA28-D6E1-464D-8F8D-6B0A3C435EBF}" sibTransId="{E9C7A56A-509E-42A2-98B8-6747620FCFE0}"/>
    <dgm:cxn modelId="{FD373556-1A1C-0B48-8DFF-C4CA30EB633A}" type="presOf" srcId="{9E7549FE-2861-40B1-8505-2BD10E4347CD}" destId="{5045C640-86BE-45D5-A4E8-B13248D80FF1}" srcOrd="0" destOrd="0" presId="urn:microsoft.com/office/officeart/2018/2/layout/IconCircleList"/>
    <dgm:cxn modelId="{91A2AB58-33D4-8B4B-AA93-22636962F3FF}" type="presOf" srcId="{98C31FC3-C98C-48B0-A11D-A5F83E9621C5}" destId="{DBAA80B1-BFF7-4189-9844-DDFF56911A42}" srcOrd="0" destOrd="0" presId="urn:microsoft.com/office/officeart/2018/2/layout/IconCircleList"/>
    <dgm:cxn modelId="{D170DF6D-7B45-2F4B-9ABA-D551EBE2F311}" type="presOf" srcId="{E9C7A56A-509E-42A2-98B8-6747620FCFE0}" destId="{6ACF4F4B-72A8-4F9F-B763-F53589F9D071}" srcOrd="0" destOrd="0" presId="urn:microsoft.com/office/officeart/2018/2/layout/IconCircleList"/>
    <dgm:cxn modelId="{FDC2387F-6F58-CB4C-B5D3-BEA31D18817F}" type="presOf" srcId="{9AE71532-1800-4B2D-ABC3-8F47792884B8}" destId="{E35669E2-2B18-4732-B61A-48E221F1466B}" srcOrd="0" destOrd="0" presId="urn:microsoft.com/office/officeart/2018/2/layout/IconCircleList"/>
    <dgm:cxn modelId="{222B22AC-A123-4944-BF3B-33B23ABA6526}" srcId="{9238A6B3-E457-4A7A-851C-73B8207326EC}" destId="{9AE71532-1800-4B2D-ABC3-8F47792884B8}" srcOrd="2" destOrd="0" parTransId="{7F0B2290-C91B-4FF1-B05A-020040DE48FA}" sibTransId="{9E7549FE-2861-40B1-8505-2BD10E4347CD}"/>
    <dgm:cxn modelId="{A3EFFEB8-C799-4F43-AE76-614C15429318}" srcId="{9238A6B3-E457-4A7A-851C-73B8207326EC}" destId="{8DF4543F-E7C8-43B2-835E-B59D2EC12677}" srcOrd="1" destOrd="0" parTransId="{B0B03FD7-E1DB-4948-8865-22D17C8D61E1}" sibTransId="{67950982-E628-4779-9DDF-DA82DB7580D4}"/>
    <dgm:cxn modelId="{80C028F3-608B-124E-BA79-CDFD4E977A54}" type="presParOf" srcId="{089D2DCC-7641-4F8F-99C6-C1152ADB6297}" destId="{5EC71E42-E6DE-4596-9E94-01D9A12AF731}" srcOrd="0" destOrd="0" presId="urn:microsoft.com/office/officeart/2018/2/layout/IconCircleList"/>
    <dgm:cxn modelId="{DC4DE97A-E25F-5B4A-8D34-A03A87A2DFE5}" type="presParOf" srcId="{5EC71E42-E6DE-4596-9E94-01D9A12AF731}" destId="{ECE843D1-D403-4C5D-AC7A-46C3F6388EE1}" srcOrd="0" destOrd="0" presId="urn:microsoft.com/office/officeart/2018/2/layout/IconCircleList"/>
    <dgm:cxn modelId="{045C62AC-5F96-104E-951F-71DD576B7A9C}" type="presParOf" srcId="{ECE843D1-D403-4C5D-AC7A-46C3F6388EE1}" destId="{824E4CF1-6956-4A1E-83D7-9FB59762F187}" srcOrd="0" destOrd="0" presId="urn:microsoft.com/office/officeart/2018/2/layout/IconCircleList"/>
    <dgm:cxn modelId="{2959C9D4-4BBE-C342-BB41-D10C2D119829}" type="presParOf" srcId="{ECE843D1-D403-4C5D-AC7A-46C3F6388EE1}" destId="{242EC898-3377-4415-B248-731812CE6E7D}" srcOrd="1" destOrd="0" presId="urn:microsoft.com/office/officeart/2018/2/layout/IconCircleList"/>
    <dgm:cxn modelId="{F6FACC40-8B14-F24F-9D21-33779967EA98}" type="presParOf" srcId="{ECE843D1-D403-4C5D-AC7A-46C3F6388EE1}" destId="{26B2F65C-191A-4D11-B95C-29E08CB8D7B0}" srcOrd="2" destOrd="0" presId="urn:microsoft.com/office/officeart/2018/2/layout/IconCircleList"/>
    <dgm:cxn modelId="{EC5C2C28-4E3A-2948-8F0A-47DE39E886DB}" type="presParOf" srcId="{ECE843D1-D403-4C5D-AC7A-46C3F6388EE1}" destId="{B7A5E6DC-28C7-4091-8622-30ADA4C340B3}" srcOrd="3" destOrd="0" presId="urn:microsoft.com/office/officeart/2018/2/layout/IconCircleList"/>
    <dgm:cxn modelId="{88334DFC-8FA8-5442-89D3-E4D353B131DF}" type="presParOf" srcId="{5EC71E42-E6DE-4596-9E94-01D9A12AF731}" destId="{6ACF4F4B-72A8-4F9F-B763-F53589F9D071}" srcOrd="1" destOrd="0" presId="urn:microsoft.com/office/officeart/2018/2/layout/IconCircleList"/>
    <dgm:cxn modelId="{5FEDD0E6-D1F5-8143-9230-A2C0D919EE98}" type="presParOf" srcId="{5EC71E42-E6DE-4596-9E94-01D9A12AF731}" destId="{26C29A5B-3F98-4E5A-BAF0-0C25FE029C1B}" srcOrd="2" destOrd="0" presId="urn:microsoft.com/office/officeart/2018/2/layout/IconCircleList"/>
    <dgm:cxn modelId="{867A082D-2570-594D-B42F-0968A15BEAE8}" type="presParOf" srcId="{26C29A5B-3F98-4E5A-BAF0-0C25FE029C1B}" destId="{F7DD3431-407C-40FB-AEE1-9622D497EBB8}" srcOrd="0" destOrd="0" presId="urn:microsoft.com/office/officeart/2018/2/layout/IconCircleList"/>
    <dgm:cxn modelId="{DEB5B882-A92C-5446-B8FB-016EBC33AB8E}" type="presParOf" srcId="{26C29A5B-3F98-4E5A-BAF0-0C25FE029C1B}" destId="{232D1876-0C21-4F3C-A1B6-35709E6A5E6C}" srcOrd="1" destOrd="0" presId="urn:microsoft.com/office/officeart/2018/2/layout/IconCircleList"/>
    <dgm:cxn modelId="{4F28FCDB-AC18-334B-AFAF-DF0046214B73}" type="presParOf" srcId="{26C29A5B-3F98-4E5A-BAF0-0C25FE029C1B}" destId="{4335F869-4EF7-4E91-9327-E5C1640EBF01}" srcOrd="2" destOrd="0" presId="urn:microsoft.com/office/officeart/2018/2/layout/IconCircleList"/>
    <dgm:cxn modelId="{5055304E-D7BA-5747-8A41-17E1A0E760E7}" type="presParOf" srcId="{26C29A5B-3F98-4E5A-BAF0-0C25FE029C1B}" destId="{F28CC4D2-076B-4F39-A1C4-CFAC1EA4E946}" srcOrd="3" destOrd="0" presId="urn:microsoft.com/office/officeart/2018/2/layout/IconCircleList"/>
    <dgm:cxn modelId="{080B5934-58C3-594F-A289-FF085E7D43AA}" type="presParOf" srcId="{5EC71E42-E6DE-4596-9E94-01D9A12AF731}" destId="{2BD129E2-D8D4-498A-87CD-0E47EA63B975}" srcOrd="3" destOrd="0" presId="urn:microsoft.com/office/officeart/2018/2/layout/IconCircleList"/>
    <dgm:cxn modelId="{22CD527E-1277-DD4F-98FF-1B205F7A0CC4}" type="presParOf" srcId="{5EC71E42-E6DE-4596-9E94-01D9A12AF731}" destId="{7F45A9F8-06C5-49FC-8105-F410183868BC}" srcOrd="4" destOrd="0" presId="urn:microsoft.com/office/officeart/2018/2/layout/IconCircleList"/>
    <dgm:cxn modelId="{B4433726-C0A8-7D4E-AF07-F97ECC295829}" type="presParOf" srcId="{7F45A9F8-06C5-49FC-8105-F410183868BC}" destId="{C3B447DF-A4EE-4244-A848-59B0441843D0}" srcOrd="0" destOrd="0" presId="urn:microsoft.com/office/officeart/2018/2/layout/IconCircleList"/>
    <dgm:cxn modelId="{A42B4FEE-E9B4-AD47-8B53-F1E2F9771266}" type="presParOf" srcId="{7F45A9F8-06C5-49FC-8105-F410183868BC}" destId="{F9CF188A-5DDF-4386-BC74-6C1D3DFD5C43}" srcOrd="1" destOrd="0" presId="urn:microsoft.com/office/officeart/2018/2/layout/IconCircleList"/>
    <dgm:cxn modelId="{A4CC63FA-AEA4-AD4C-B51B-6D2F244D12CF}" type="presParOf" srcId="{7F45A9F8-06C5-49FC-8105-F410183868BC}" destId="{E89972AC-1C9F-4B58-8CF5-D2012DEB0E13}" srcOrd="2" destOrd="0" presId="urn:microsoft.com/office/officeart/2018/2/layout/IconCircleList"/>
    <dgm:cxn modelId="{D440F284-E3BA-794D-82ED-2A74E8A479BC}" type="presParOf" srcId="{7F45A9F8-06C5-49FC-8105-F410183868BC}" destId="{E35669E2-2B18-4732-B61A-48E221F1466B}" srcOrd="3" destOrd="0" presId="urn:microsoft.com/office/officeart/2018/2/layout/IconCircleList"/>
    <dgm:cxn modelId="{07676BBA-0FAD-284C-871B-5B134B628689}" type="presParOf" srcId="{5EC71E42-E6DE-4596-9E94-01D9A12AF731}" destId="{5045C640-86BE-45D5-A4E8-B13248D80FF1}" srcOrd="5" destOrd="0" presId="urn:microsoft.com/office/officeart/2018/2/layout/IconCircleList"/>
    <dgm:cxn modelId="{BFF8D3F4-D26D-8F4E-9E7F-86B7D2781D2C}" type="presParOf" srcId="{5EC71E42-E6DE-4596-9E94-01D9A12AF731}" destId="{6A964FD4-0A44-4195-A846-57BD69D0B80D}" srcOrd="6" destOrd="0" presId="urn:microsoft.com/office/officeart/2018/2/layout/IconCircleList"/>
    <dgm:cxn modelId="{9DBA1064-3E42-934A-91C1-B0C6928CECDE}" type="presParOf" srcId="{6A964FD4-0A44-4195-A846-57BD69D0B80D}" destId="{41789B61-5AA4-4137-9C77-B41FFEC147A7}" srcOrd="0" destOrd="0" presId="urn:microsoft.com/office/officeart/2018/2/layout/IconCircleList"/>
    <dgm:cxn modelId="{58463C2A-7E47-A14F-B1B1-2D6E97E23674}" type="presParOf" srcId="{6A964FD4-0A44-4195-A846-57BD69D0B80D}" destId="{BCF00BAC-8F27-4055-9CB6-7B423111F3F6}" srcOrd="1" destOrd="0" presId="urn:microsoft.com/office/officeart/2018/2/layout/IconCircleList"/>
    <dgm:cxn modelId="{7C4EB6DD-9CBA-9B49-8B2C-C7C42F9FCB9A}" type="presParOf" srcId="{6A964FD4-0A44-4195-A846-57BD69D0B80D}" destId="{F7CA3372-C202-4D0D-B178-85C71E4278DD}" srcOrd="2" destOrd="0" presId="urn:microsoft.com/office/officeart/2018/2/layout/IconCircleList"/>
    <dgm:cxn modelId="{D4F097E0-2555-B244-AAE6-27237A2747A6}" type="presParOf" srcId="{6A964FD4-0A44-4195-A846-57BD69D0B80D}" destId="{DBAA80B1-BFF7-4189-9844-DDFF56911A4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CDD655-DA50-4E43-BB3B-94692CF10F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DDB81C-024C-4027-BE48-9C456BA2AA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Concentration card game which uses fruits and vegetables</a:t>
          </a:r>
          <a:endParaRPr lang="en-US" dirty="0"/>
        </a:p>
      </dgm:t>
    </dgm:pt>
    <dgm:pt modelId="{794753AB-FABC-4358-9CAE-45B091DAABEE}" type="parTrans" cxnId="{513F80E9-790B-40BD-94DD-73CE1190CDAA}">
      <dgm:prSet/>
      <dgm:spPr/>
      <dgm:t>
        <a:bodyPr/>
        <a:lstStyle/>
        <a:p>
          <a:endParaRPr lang="en-US"/>
        </a:p>
      </dgm:t>
    </dgm:pt>
    <dgm:pt modelId="{88D9A33A-3047-4BFF-9DF7-E8E712A07BDC}" type="sibTrans" cxnId="{513F80E9-790B-40BD-94DD-73CE1190CDAA}">
      <dgm:prSet/>
      <dgm:spPr/>
      <dgm:t>
        <a:bodyPr/>
        <a:lstStyle/>
        <a:p>
          <a:endParaRPr lang="en-US"/>
        </a:p>
      </dgm:t>
    </dgm:pt>
    <dgm:pt modelId="{9D63F582-956D-4D14-9781-0DA1B5A571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The goal of the game is to find as many matching fruit or vegetable card pairs in as little time as possible</a:t>
          </a:r>
          <a:endParaRPr lang="en-US" dirty="0"/>
        </a:p>
      </dgm:t>
    </dgm:pt>
    <dgm:pt modelId="{400515F1-727F-4FD5-891B-942D64D0F583}" type="parTrans" cxnId="{B8AB9D8B-6EE7-4580-8F34-E92FA7C96C9B}">
      <dgm:prSet/>
      <dgm:spPr/>
      <dgm:t>
        <a:bodyPr/>
        <a:lstStyle/>
        <a:p>
          <a:endParaRPr lang="en-US"/>
        </a:p>
      </dgm:t>
    </dgm:pt>
    <dgm:pt modelId="{91B35ABE-4EFE-43A6-9CFE-ED65C5A546F0}" type="sibTrans" cxnId="{B8AB9D8B-6EE7-4580-8F34-E92FA7C96C9B}">
      <dgm:prSet/>
      <dgm:spPr/>
      <dgm:t>
        <a:bodyPr/>
        <a:lstStyle/>
        <a:p>
          <a:endParaRPr lang="en-US"/>
        </a:p>
      </dgm:t>
    </dgm:pt>
    <dgm:pt modelId="{14A2DC98-9E6D-442A-9533-85F548EC3E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According to researchers at </a:t>
          </a:r>
          <a:r>
            <a:rPr lang="en-US" i="1" baseline="0" dirty="0"/>
            <a:t>Lettuce Know More</a:t>
          </a:r>
          <a:r>
            <a:rPr lang="en-US" i="0" baseline="0" dirty="0"/>
            <a:t>: studies</a:t>
          </a:r>
          <a:r>
            <a:rPr lang="en-US" baseline="0" dirty="0"/>
            <a:t> show that exposure to pictures of fruits and vegetables persuades individuals into eating healthier!</a:t>
          </a:r>
          <a:endParaRPr lang="en-US" dirty="0"/>
        </a:p>
      </dgm:t>
    </dgm:pt>
    <dgm:pt modelId="{63FE495C-A360-428F-B2AE-A3CC6B3017B0}" type="parTrans" cxnId="{108A47EF-F20B-4445-8F8D-C153EDA5732D}">
      <dgm:prSet/>
      <dgm:spPr/>
      <dgm:t>
        <a:bodyPr/>
        <a:lstStyle/>
        <a:p>
          <a:endParaRPr lang="en-US"/>
        </a:p>
      </dgm:t>
    </dgm:pt>
    <dgm:pt modelId="{F0AB659F-698B-4550-87BC-23E0B4C15CD7}" type="sibTrans" cxnId="{108A47EF-F20B-4445-8F8D-C153EDA5732D}">
      <dgm:prSet/>
      <dgm:spPr/>
      <dgm:t>
        <a:bodyPr/>
        <a:lstStyle/>
        <a:p>
          <a:endParaRPr lang="en-US"/>
        </a:p>
      </dgm:t>
    </dgm:pt>
    <dgm:pt modelId="{06CD7916-9F19-4922-AB2C-4BD61FD46D13}" type="pres">
      <dgm:prSet presAssocID="{7ECDD655-DA50-4E43-BB3B-94692CF10F77}" presName="root" presStyleCnt="0">
        <dgm:presLayoutVars>
          <dgm:dir/>
          <dgm:resizeHandles val="exact"/>
        </dgm:presLayoutVars>
      </dgm:prSet>
      <dgm:spPr/>
    </dgm:pt>
    <dgm:pt modelId="{AB974AAB-A12E-4CE5-BDBF-EFF9EB62B080}" type="pres">
      <dgm:prSet presAssocID="{A7DDB81C-024C-4027-BE48-9C456BA2AA36}" presName="compNode" presStyleCnt="0"/>
      <dgm:spPr/>
    </dgm:pt>
    <dgm:pt modelId="{47660CEC-7F38-4F2A-92FF-7E96D5370FF3}" type="pres">
      <dgm:prSet presAssocID="{A7DDB81C-024C-4027-BE48-9C456BA2AA36}" presName="bgRect" presStyleLbl="bgShp" presStyleIdx="0" presStyleCnt="3"/>
      <dgm:spPr/>
    </dgm:pt>
    <dgm:pt modelId="{B408D648-C31E-4034-AD63-7D599AC9BFCF}" type="pres">
      <dgm:prSet presAssocID="{A7DDB81C-024C-4027-BE48-9C456BA2AA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BA3A1341-CEE1-481D-9116-7554FB20F9BE}" type="pres">
      <dgm:prSet presAssocID="{A7DDB81C-024C-4027-BE48-9C456BA2AA36}" presName="spaceRect" presStyleCnt="0"/>
      <dgm:spPr/>
    </dgm:pt>
    <dgm:pt modelId="{23462D2B-182D-4D91-B0DB-0EE253DE4C3F}" type="pres">
      <dgm:prSet presAssocID="{A7DDB81C-024C-4027-BE48-9C456BA2AA36}" presName="parTx" presStyleLbl="revTx" presStyleIdx="0" presStyleCnt="3">
        <dgm:presLayoutVars>
          <dgm:chMax val="0"/>
          <dgm:chPref val="0"/>
        </dgm:presLayoutVars>
      </dgm:prSet>
      <dgm:spPr/>
    </dgm:pt>
    <dgm:pt modelId="{B26B2C2C-A900-4FE0-B144-C04139490A0B}" type="pres">
      <dgm:prSet presAssocID="{88D9A33A-3047-4BFF-9DF7-E8E712A07BDC}" presName="sibTrans" presStyleCnt="0"/>
      <dgm:spPr/>
    </dgm:pt>
    <dgm:pt modelId="{E3B2074B-50FE-43C3-A4FC-184F3E713BA3}" type="pres">
      <dgm:prSet presAssocID="{9D63F582-956D-4D14-9781-0DA1B5A57104}" presName="compNode" presStyleCnt="0"/>
      <dgm:spPr/>
    </dgm:pt>
    <dgm:pt modelId="{B56E96EF-03ED-4103-BE5D-432E804B14EA}" type="pres">
      <dgm:prSet presAssocID="{9D63F582-956D-4D14-9781-0DA1B5A57104}" presName="bgRect" presStyleLbl="bgShp" presStyleIdx="1" presStyleCnt="3"/>
      <dgm:spPr/>
    </dgm:pt>
    <dgm:pt modelId="{70DCC252-2AF2-45C9-BD47-C90774CAEC80}" type="pres">
      <dgm:prSet presAssocID="{9D63F582-956D-4D14-9781-0DA1B5A571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8E665FD3-968B-4314-ACC6-221998D54BED}" type="pres">
      <dgm:prSet presAssocID="{9D63F582-956D-4D14-9781-0DA1B5A57104}" presName="spaceRect" presStyleCnt="0"/>
      <dgm:spPr/>
    </dgm:pt>
    <dgm:pt modelId="{2A53F1A8-773D-4452-A792-57EDC2E4D677}" type="pres">
      <dgm:prSet presAssocID="{9D63F582-956D-4D14-9781-0DA1B5A57104}" presName="parTx" presStyleLbl="revTx" presStyleIdx="1" presStyleCnt="3">
        <dgm:presLayoutVars>
          <dgm:chMax val="0"/>
          <dgm:chPref val="0"/>
        </dgm:presLayoutVars>
      </dgm:prSet>
      <dgm:spPr/>
    </dgm:pt>
    <dgm:pt modelId="{06457645-F00A-4FBD-B35A-EB6C1E28BF17}" type="pres">
      <dgm:prSet presAssocID="{91B35ABE-4EFE-43A6-9CFE-ED65C5A546F0}" presName="sibTrans" presStyleCnt="0"/>
      <dgm:spPr/>
    </dgm:pt>
    <dgm:pt modelId="{45CC9EC8-8F7D-4EBD-B861-B92596E37F83}" type="pres">
      <dgm:prSet presAssocID="{14A2DC98-9E6D-442A-9533-85F548EC3EE4}" presName="compNode" presStyleCnt="0"/>
      <dgm:spPr/>
    </dgm:pt>
    <dgm:pt modelId="{24333C11-EC5B-4F08-BBF5-076DB165D405}" type="pres">
      <dgm:prSet presAssocID="{14A2DC98-9E6D-442A-9533-85F548EC3EE4}" presName="bgRect" presStyleLbl="bgShp" presStyleIdx="2" presStyleCnt="3"/>
      <dgm:spPr/>
    </dgm:pt>
    <dgm:pt modelId="{49835473-3693-442E-9961-781DF9318AC9}" type="pres">
      <dgm:prSet presAssocID="{14A2DC98-9E6D-442A-9533-85F548EC3E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AEB04107-1019-4331-BAA9-B6DA0AFBEE25}" type="pres">
      <dgm:prSet presAssocID="{14A2DC98-9E6D-442A-9533-85F548EC3EE4}" presName="spaceRect" presStyleCnt="0"/>
      <dgm:spPr/>
    </dgm:pt>
    <dgm:pt modelId="{9092CCA8-B8DE-4111-8CE7-5D45B9C5DBD7}" type="pres">
      <dgm:prSet presAssocID="{14A2DC98-9E6D-442A-9533-85F548EC3E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EB6CB0A-83C3-4743-91CC-C4A1F41DC3F5}" type="presOf" srcId="{9D63F582-956D-4D14-9781-0DA1B5A57104}" destId="{2A53F1A8-773D-4452-A792-57EDC2E4D677}" srcOrd="0" destOrd="0" presId="urn:microsoft.com/office/officeart/2018/2/layout/IconVerticalSolidList"/>
    <dgm:cxn modelId="{297D9C20-6BAF-5A4B-A944-F3360B2C0FE7}" type="presOf" srcId="{7ECDD655-DA50-4E43-BB3B-94692CF10F77}" destId="{06CD7916-9F19-4922-AB2C-4BD61FD46D13}" srcOrd="0" destOrd="0" presId="urn:microsoft.com/office/officeart/2018/2/layout/IconVerticalSolidList"/>
    <dgm:cxn modelId="{6AD24E26-99CC-8E48-AFBE-51140C18B237}" type="presOf" srcId="{14A2DC98-9E6D-442A-9533-85F548EC3EE4}" destId="{9092CCA8-B8DE-4111-8CE7-5D45B9C5DBD7}" srcOrd="0" destOrd="0" presId="urn:microsoft.com/office/officeart/2018/2/layout/IconVerticalSolidList"/>
    <dgm:cxn modelId="{B8AB9D8B-6EE7-4580-8F34-E92FA7C96C9B}" srcId="{7ECDD655-DA50-4E43-BB3B-94692CF10F77}" destId="{9D63F582-956D-4D14-9781-0DA1B5A57104}" srcOrd="1" destOrd="0" parTransId="{400515F1-727F-4FD5-891B-942D64D0F583}" sibTransId="{91B35ABE-4EFE-43A6-9CFE-ED65C5A546F0}"/>
    <dgm:cxn modelId="{DE4ED5A3-AE41-5B4A-AB35-DFB096DA22DB}" type="presOf" srcId="{A7DDB81C-024C-4027-BE48-9C456BA2AA36}" destId="{23462D2B-182D-4D91-B0DB-0EE253DE4C3F}" srcOrd="0" destOrd="0" presId="urn:microsoft.com/office/officeart/2018/2/layout/IconVerticalSolidList"/>
    <dgm:cxn modelId="{513F80E9-790B-40BD-94DD-73CE1190CDAA}" srcId="{7ECDD655-DA50-4E43-BB3B-94692CF10F77}" destId="{A7DDB81C-024C-4027-BE48-9C456BA2AA36}" srcOrd="0" destOrd="0" parTransId="{794753AB-FABC-4358-9CAE-45B091DAABEE}" sibTransId="{88D9A33A-3047-4BFF-9DF7-E8E712A07BDC}"/>
    <dgm:cxn modelId="{108A47EF-F20B-4445-8F8D-C153EDA5732D}" srcId="{7ECDD655-DA50-4E43-BB3B-94692CF10F77}" destId="{14A2DC98-9E6D-442A-9533-85F548EC3EE4}" srcOrd="2" destOrd="0" parTransId="{63FE495C-A360-428F-B2AE-A3CC6B3017B0}" sibTransId="{F0AB659F-698B-4550-87BC-23E0B4C15CD7}"/>
    <dgm:cxn modelId="{BA35EFBE-D39F-D742-9AA2-AA9BA7859946}" type="presParOf" srcId="{06CD7916-9F19-4922-AB2C-4BD61FD46D13}" destId="{AB974AAB-A12E-4CE5-BDBF-EFF9EB62B080}" srcOrd="0" destOrd="0" presId="urn:microsoft.com/office/officeart/2018/2/layout/IconVerticalSolidList"/>
    <dgm:cxn modelId="{864E88C6-DF11-5449-958A-0D7452907FB4}" type="presParOf" srcId="{AB974AAB-A12E-4CE5-BDBF-EFF9EB62B080}" destId="{47660CEC-7F38-4F2A-92FF-7E96D5370FF3}" srcOrd="0" destOrd="0" presId="urn:microsoft.com/office/officeart/2018/2/layout/IconVerticalSolidList"/>
    <dgm:cxn modelId="{5321FFC5-2AD7-FC4A-B68D-F1E9E44152C3}" type="presParOf" srcId="{AB974AAB-A12E-4CE5-BDBF-EFF9EB62B080}" destId="{B408D648-C31E-4034-AD63-7D599AC9BFCF}" srcOrd="1" destOrd="0" presId="urn:microsoft.com/office/officeart/2018/2/layout/IconVerticalSolidList"/>
    <dgm:cxn modelId="{411B54FB-B9F8-9B41-9BF2-52DB8E4A6307}" type="presParOf" srcId="{AB974AAB-A12E-4CE5-BDBF-EFF9EB62B080}" destId="{BA3A1341-CEE1-481D-9116-7554FB20F9BE}" srcOrd="2" destOrd="0" presId="urn:microsoft.com/office/officeart/2018/2/layout/IconVerticalSolidList"/>
    <dgm:cxn modelId="{02EAC368-48E5-3346-A423-CF411F5818BF}" type="presParOf" srcId="{AB974AAB-A12E-4CE5-BDBF-EFF9EB62B080}" destId="{23462D2B-182D-4D91-B0DB-0EE253DE4C3F}" srcOrd="3" destOrd="0" presId="urn:microsoft.com/office/officeart/2018/2/layout/IconVerticalSolidList"/>
    <dgm:cxn modelId="{C77FA438-3B0E-1B41-986F-32118C8263F8}" type="presParOf" srcId="{06CD7916-9F19-4922-AB2C-4BD61FD46D13}" destId="{B26B2C2C-A900-4FE0-B144-C04139490A0B}" srcOrd="1" destOrd="0" presId="urn:microsoft.com/office/officeart/2018/2/layout/IconVerticalSolidList"/>
    <dgm:cxn modelId="{AF10A9F4-FAB7-0B4B-B05E-3EE740CF3BD7}" type="presParOf" srcId="{06CD7916-9F19-4922-AB2C-4BD61FD46D13}" destId="{E3B2074B-50FE-43C3-A4FC-184F3E713BA3}" srcOrd="2" destOrd="0" presId="urn:microsoft.com/office/officeart/2018/2/layout/IconVerticalSolidList"/>
    <dgm:cxn modelId="{B1121B80-DAFE-874F-8AF4-C7CAAC172181}" type="presParOf" srcId="{E3B2074B-50FE-43C3-A4FC-184F3E713BA3}" destId="{B56E96EF-03ED-4103-BE5D-432E804B14EA}" srcOrd="0" destOrd="0" presId="urn:microsoft.com/office/officeart/2018/2/layout/IconVerticalSolidList"/>
    <dgm:cxn modelId="{5B32AB3F-8E25-D948-92BF-D4DBA1A8E1A1}" type="presParOf" srcId="{E3B2074B-50FE-43C3-A4FC-184F3E713BA3}" destId="{70DCC252-2AF2-45C9-BD47-C90774CAEC80}" srcOrd="1" destOrd="0" presId="urn:microsoft.com/office/officeart/2018/2/layout/IconVerticalSolidList"/>
    <dgm:cxn modelId="{857F9D46-34CA-FA40-B07F-06973A0C42DF}" type="presParOf" srcId="{E3B2074B-50FE-43C3-A4FC-184F3E713BA3}" destId="{8E665FD3-968B-4314-ACC6-221998D54BED}" srcOrd="2" destOrd="0" presId="urn:microsoft.com/office/officeart/2018/2/layout/IconVerticalSolidList"/>
    <dgm:cxn modelId="{0EB1805F-17AF-7C46-91AB-98D1ADFC5E0A}" type="presParOf" srcId="{E3B2074B-50FE-43C3-A4FC-184F3E713BA3}" destId="{2A53F1A8-773D-4452-A792-57EDC2E4D677}" srcOrd="3" destOrd="0" presId="urn:microsoft.com/office/officeart/2018/2/layout/IconVerticalSolidList"/>
    <dgm:cxn modelId="{AE07CBBB-B8B1-D444-A61E-AE67A16AF575}" type="presParOf" srcId="{06CD7916-9F19-4922-AB2C-4BD61FD46D13}" destId="{06457645-F00A-4FBD-B35A-EB6C1E28BF17}" srcOrd="3" destOrd="0" presId="urn:microsoft.com/office/officeart/2018/2/layout/IconVerticalSolidList"/>
    <dgm:cxn modelId="{1CAE36A5-5F76-5544-BAF6-12775ECDF77D}" type="presParOf" srcId="{06CD7916-9F19-4922-AB2C-4BD61FD46D13}" destId="{45CC9EC8-8F7D-4EBD-B861-B92596E37F83}" srcOrd="4" destOrd="0" presId="urn:microsoft.com/office/officeart/2018/2/layout/IconVerticalSolidList"/>
    <dgm:cxn modelId="{AB9FCF02-9D35-664C-9711-B1FBAB75FDA7}" type="presParOf" srcId="{45CC9EC8-8F7D-4EBD-B861-B92596E37F83}" destId="{24333C11-EC5B-4F08-BBF5-076DB165D405}" srcOrd="0" destOrd="0" presId="urn:microsoft.com/office/officeart/2018/2/layout/IconVerticalSolidList"/>
    <dgm:cxn modelId="{30B01FC8-E977-4D43-8288-F4C958DC03BB}" type="presParOf" srcId="{45CC9EC8-8F7D-4EBD-B861-B92596E37F83}" destId="{49835473-3693-442E-9961-781DF9318AC9}" srcOrd="1" destOrd="0" presId="urn:microsoft.com/office/officeart/2018/2/layout/IconVerticalSolidList"/>
    <dgm:cxn modelId="{B9400224-8955-0349-A481-790471B97F83}" type="presParOf" srcId="{45CC9EC8-8F7D-4EBD-B861-B92596E37F83}" destId="{AEB04107-1019-4331-BAA9-B6DA0AFBEE25}" srcOrd="2" destOrd="0" presId="urn:microsoft.com/office/officeart/2018/2/layout/IconVerticalSolidList"/>
    <dgm:cxn modelId="{C4351BF4-A0F1-7A4E-8932-88D5FBDE90BC}" type="presParOf" srcId="{45CC9EC8-8F7D-4EBD-B861-B92596E37F83}" destId="{9092CCA8-B8DE-4111-8CE7-5D45B9C5DB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EE0261-D965-4DEB-9DBA-138D2A1E9C8A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266E40-8533-4E8E-B7FE-C1ACF8B1CAB2}">
      <dgm:prSet/>
      <dgm:spPr/>
      <dgm:t>
        <a:bodyPr/>
        <a:lstStyle/>
        <a:p>
          <a:r>
            <a:rPr lang="en-US"/>
            <a:t>Add</a:t>
          </a:r>
        </a:p>
      </dgm:t>
    </dgm:pt>
    <dgm:pt modelId="{443F5827-39B4-4683-B434-592F57E45E96}" type="parTrans" cxnId="{843BA478-D7C4-404B-AAB3-191F1478FA58}">
      <dgm:prSet/>
      <dgm:spPr/>
      <dgm:t>
        <a:bodyPr/>
        <a:lstStyle/>
        <a:p>
          <a:endParaRPr lang="en-US"/>
        </a:p>
      </dgm:t>
    </dgm:pt>
    <dgm:pt modelId="{D3A3D76A-DA39-4C65-9C99-30085D582F80}" type="sibTrans" cxnId="{843BA478-D7C4-404B-AAB3-191F1478FA58}">
      <dgm:prSet/>
      <dgm:spPr/>
      <dgm:t>
        <a:bodyPr/>
        <a:lstStyle/>
        <a:p>
          <a:endParaRPr lang="en-US"/>
        </a:p>
      </dgm:t>
    </dgm:pt>
    <dgm:pt modelId="{A775247A-AB68-41B6-B9D1-D1B96A805755}">
      <dgm:prSet/>
      <dgm:spPr/>
      <dgm:t>
        <a:bodyPr/>
        <a:lstStyle/>
        <a:p>
          <a:r>
            <a:rPr lang="en-US" dirty="0"/>
            <a:t>Support for multiple charity organizations</a:t>
          </a:r>
        </a:p>
      </dgm:t>
    </dgm:pt>
    <dgm:pt modelId="{79DCCA3A-C00C-44AB-8D94-DA2A0C4453FB}" type="parTrans" cxnId="{73188E4A-D251-4F82-B064-5CE33BD5329F}">
      <dgm:prSet/>
      <dgm:spPr/>
      <dgm:t>
        <a:bodyPr/>
        <a:lstStyle/>
        <a:p>
          <a:endParaRPr lang="en-US"/>
        </a:p>
      </dgm:t>
    </dgm:pt>
    <dgm:pt modelId="{20268ED0-02FF-4692-B7ED-25935C359B70}" type="sibTrans" cxnId="{73188E4A-D251-4F82-B064-5CE33BD5329F}">
      <dgm:prSet/>
      <dgm:spPr/>
      <dgm:t>
        <a:bodyPr/>
        <a:lstStyle/>
        <a:p>
          <a:endParaRPr lang="en-US"/>
        </a:p>
      </dgm:t>
    </dgm:pt>
    <dgm:pt modelId="{82BC7EE6-0009-4ABC-9F67-7AC95A334C49}">
      <dgm:prSet/>
      <dgm:spPr/>
      <dgm:t>
        <a:bodyPr/>
        <a:lstStyle/>
        <a:p>
          <a:r>
            <a:rPr lang="en-US"/>
            <a:t>Add</a:t>
          </a:r>
        </a:p>
      </dgm:t>
    </dgm:pt>
    <dgm:pt modelId="{1AAC1419-9FB4-485E-9AD8-693C53F8C5EC}" type="parTrans" cxnId="{7C112DE4-56D5-41A3-9DB5-329A1FD0576B}">
      <dgm:prSet/>
      <dgm:spPr/>
      <dgm:t>
        <a:bodyPr/>
        <a:lstStyle/>
        <a:p>
          <a:endParaRPr lang="en-US"/>
        </a:p>
      </dgm:t>
    </dgm:pt>
    <dgm:pt modelId="{3ABF328D-DAC0-4085-BEDD-DF26547119C4}" type="sibTrans" cxnId="{7C112DE4-56D5-41A3-9DB5-329A1FD0576B}">
      <dgm:prSet/>
      <dgm:spPr/>
      <dgm:t>
        <a:bodyPr/>
        <a:lstStyle/>
        <a:p>
          <a:endParaRPr lang="en-US"/>
        </a:p>
      </dgm:t>
    </dgm:pt>
    <dgm:pt modelId="{0544328E-33DA-4B0E-9BEC-0CDD27BB2BDC}">
      <dgm:prSet/>
      <dgm:spPr/>
      <dgm:t>
        <a:bodyPr/>
        <a:lstStyle/>
        <a:p>
          <a:r>
            <a:rPr lang="en-US" dirty="0"/>
            <a:t>Support to generate emails for donation transactions</a:t>
          </a:r>
        </a:p>
      </dgm:t>
    </dgm:pt>
    <dgm:pt modelId="{D43D8BDE-483C-46F6-8F0C-096B7C5A7BB5}" type="parTrans" cxnId="{DEBCB142-7EBC-438D-B3BF-6D42ED373E3E}">
      <dgm:prSet/>
      <dgm:spPr/>
      <dgm:t>
        <a:bodyPr/>
        <a:lstStyle/>
        <a:p>
          <a:endParaRPr lang="en-US"/>
        </a:p>
      </dgm:t>
    </dgm:pt>
    <dgm:pt modelId="{09CC4AE8-47F1-49AA-A31D-DA91864CC916}" type="sibTrans" cxnId="{DEBCB142-7EBC-438D-B3BF-6D42ED373E3E}">
      <dgm:prSet/>
      <dgm:spPr/>
      <dgm:t>
        <a:bodyPr/>
        <a:lstStyle/>
        <a:p>
          <a:endParaRPr lang="en-US"/>
        </a:p>
      </dgm:t>
    </dgm:pt>
    <dgm:pt modelId="{11A715E3-5CA3-4162-80D7-1383335E517A}">
      <dgm:prSet/>
      <dgm:spPr/>
      <dgm:t>
        <a:bodyPr/>
        <a:lstStyle/>
        <a:p>
          <a:r>
            <a:rPr lang="en-US"/>
            <a:t>Add</a:t>
          </a:r>
        </a:p>
      </dgm:t>
    </dgm:pt>
    <dgm:pt modelId="{327397D3-5F1F-4BE9-B858-02BD869977CF}" type="parTrans" cxnId="{C0A8A612-F227-4F6A-8FC0-09760D14AB5E}">
      <dgm:prSet/>
      <dgm:spPr/>
      <dgm:t>
        <a:bodyPr/>
        <a:lstStyle/>
        <a:p>
          <a:endParaRPr lang="en-US"/>
        </a:p>
      </dgm:t>
    </dgm:pt>
    <dgm:pt modelId="{80B2673E-3234-4A5F-A5D9-CC022B0D4149}" type="sibTrans" cxnId="{C0A8A612-F227-4F6A-8FC0-09760D14AB5E}">
      <dgm:prSet/>
      <dgm:spPr/>
      <dgm:t>
        <a:bodyPr/>
        <a:lstStyle/>
        <a:p>
          <a:endParaRPr lang="en-US"/>
        </a:p>
      </dgm:t>
    </dgm:pt>
    <dgm:pt modelId="{F1B50809-ED58-4790-8432-A4326FFB619E}">
      <dgm:prSet/>
      <dgm:spPr/>
      <dgm:t>
        <a:bodyPr/>
        <a:lstStyle/>
        <a:p>
          <a:r>
            <a:rPr lang="en-US" dirty="0"/>
            <a:t>Support for additional fields (such as first/last name) and ‘comments’ when donating</a:t>
          </a:r>
        </a:p>
      </dgm:t>
    </dgm:pt>
    <dgm:pt modelId="{07990226-CB5F-49E5-A721-EBD348E0F855}" type="parTrans" cxnId="{897A7605-E2F5-4DD8-BF87-ADEADF21811D}">
      <dgm:prSet/>
      <dgm:spPr/>
      <dgm:t>
        <a:bodyPr/>
        <a:lstStyle/>
        <a:p>
          <a:endParaRPr lang="en-US"/>
        </a:p>
      </dgm:t>
    </dgm:pt>
    <dgm:pt modelId="{C52A15C7-47A2-4077-A6CD-5771DF71E5AD}" type="sibTrans" cxnId="{897A7605-E2F5-4DD8-BF87-ADEADF21811D}">
      <dgm:prSet/>
      <dgm:spPr/>
      <dgm:t>
        <a:bodyPr/>
        <a:lstStyle/>
        <a:p>
          <a:endParaRPr lang="en-US"/>
        </a:p>
      </dgm:t>
    </dgm:pt>
    <dgm:pt modelId="{3D6AB1EB-6409-4F47-9F96-61FF6D280988}">
      <dgm:prSet/>
      <dgm:spPr/>
      <dgm:t>
        <a:bodyPr/>
        <a:lstStyle/>
        <a:p>
          <a:r>
            <a:rPr lang="en-US"/>
            <a:t>Add</a:t>
          </a:r>
        </a:p>
      </dgm:t>
    </dgm:pt>
    <dgm:pt modelId="{86045257-80E4-48AF-9BDA-43C065D3B0FA}" type="parTrans" cxnId="{3755F85A-8E02-440B-AB22-4BA42B57E64D}">
      <dgm:prSet/>
      <dgm:spPr/>
      <dgm:t>
        <a:bodyPr/>
        <a:lstStyle/>
        <a:p>
          <a:endParaRPr lang="en-US"/>
        </a:p>
      </dgm:t>
    </dgm:pt>
    <dgm:pt modelId="{368BFF23-5111-48E5-A052-5396811D31AC}" type="sibTrans" cxnId="{3755F85A-8E02-440B-AB22-4BA42B57E64D}">
      <dgm:prSet/>
      <dgm:spPr/>
      <dgm:t>
        <a:bodyPr/>
        <a:lstStyle/>
        <a:p>
          <a:endParaRPr lang="en-US"/>
        </a:p>
      </dgm:t>
    </dgm:pt>
    <dgm:pt modelId="{27E610F9-203C-4AA7-A7CD-BE4289E3FF5C}">
      <dgm:prSet/>
      <dgm:spPr/>
      <dgm:t>
        <a:bodyPr/>
        <a:lstStyle/>
        <a:p>
          <a:r>
            <a:rPr lang="en-US" dirty="0"/>
            <a:t>Support for reoccurring donations</a:t>
          </a:r>
        </a:p>
      </dgm:t>
    </dgm:pt>
    <dgm:pt modelId="{B93D4F4E-8A3E-4F6B-8AC5-CFA24B58B980}" type="parTrans" cxnId="{A40ED8B0-5ADB-439E-9FEC-0C9E675CD5A6}">
      <dgm:prSet/>
      <dgm:spPr/>
      <dgm:t>
        <a:bodyPr/>
        <a:lstStyle/>
        <a:p>
          <a:endParaRPr lang="en-US"/>
        </a:p>
      </dgm:t>
    </dgm:pt>
    <dgm:pt modelId="{4D8168CC-ECC7-4DE5-8B48-5523450C94DE}" type="sibTrans" cxnId="{A40ED8B0-5ADB-439E-9FEC-0C9E675CD5A6}">
      <dgm:prSet/>
      <dgm:spPr/>
      <dgm:t>
        <a:bodyPr/>
        <a:lstStyle/>
        <a:p>
          <a:endParaRPr lang="en-US"/>
        </a:p>
      </dgm:t>
    </dgm:pt>
    <dgm:pt modelId="{E78B08A8-B835-4245-AFD5-B1D2F314500B}" type="pres">
      <dgm:prSet presAssocID="{0DEE0261-D965-4DEB-9DBA-138D2A1E9C8A}" presName="Name0" presStyleCnt="0">
        <dgm:presLayoutVars>
          <dgm:dir/>
          <dgm:animLvl val="lvl"/>
          <dgm:resizeHandles val="exact"/>
        </dgm:presLayoutVars>
      </dgm:prSet>
      <dgm:spPr/>
    </dgm:pt>
    <dgm:pt modelId="{FCAF9006-6258-5A4F-B216-5DFC13A46D55}" type="pres">
      <dgm:prSet presAssocID="{98266E40-8533-4E8E-B7FE-C1ACF8B1CAB2}" presName="composite" presStyleCnt="0"/>
      <dgm:spPr/>
    </dgm:pt>
    <dgm:pt modelId="{F9BDECE1-8670-1D45-8C3F-EBAA32AF8E0E}" type="pres">
      <dgm:prSet presAssocID="{98266E40-8533-4E8E-B7FE-C1ACF8B1CAB2}" presName="parTx" presStyleLbl="alignNode1" presStyleIdx="0" presStyleCnt="4">
        <dgm:presLayoutVars>
          <dgm:chMax val="0"/>
          <dgm:chPref val="0"/>
        </dgm:presLayoutVars>
      </dgm:prSet>
      <dgm:spPr/>
    </dgm:pt>
    <dgm:pt modelId="{96736C30-A682-FB4E-84CC-5F8B7664F3BF}" type="pres">
      <dgm:prSet presAssocID="{98266E40-8533-4E8E-B7FE-C1ACF8B1CAB2}" presName="desTx" presStyleLbl="alignAccFollowNode1" presStyleIdx="0" presStyleCnt="4">
        <dgm:presLayoutVars/>
      </dgm:prSet>
      <dgm:spPr/>
    </dgm:pt>
    <dgm:pt modelId="{F4FDA4C3-0364-174C-90EA-2143599A847E}" type="pres">
      <dgm:prSet presAssocID="{D3A3D76A-DA39-4C65-9C99-30085D582F80}" presName="space" presStyleCnt="0"/>
      <dgm:spPr/>
    </dgm:pt>
    <dgm:pt modelId="{02C46B84-6851-8D42-B5C8-514C80212F4B}" type="pres">
      <dgm:prSet presAssocID="{82BC7EE6-0009-4ABC-9F67-7AC95A334C49}" presName="composite" presStyleCnt="0"/>
      <dgm:spPr/>
    </dgm:pt>
    <dgm:pt modelId="{78D60A6F-E9FB-3E48-AC2D-F97E377CB987}" type="pres">
      <dgm:prSet presAssocID="{82BC7EE6-0009-4ABC-9F67-7AC95A334C49}" presName="parTx" presStyleLbl="alignNode1" presStyleIdx="1" presStyleCnt="4">
        <dgm:presLayoutVars>
          <dgm:chMax val="0"/>
          <dgm:chPref val="0"/>
        </dgm:presLayoutVars>
      </dgm:prSet>
      <dgm:spPr/>
    </dgm:pt>
    <dgm:pt modelId="{935665C2-1652-6F41-ABD2-2A94A462E726}" type="pres">
      <dgm:prSet presAssocID="{82BC7EE6-0009-4ABC-9F67-7AC95A334C49}" presName="desTx" presStyleLbl="alignAccFollowNode1" presStyleIdx="1" presStyleCnt="4">
        <dgm:presLayoutVars/>
      </dgm:prSet>
      <dgm:spPr/>
    </dgm:pt>
    <dgm:pt modelId="{D0945F05-C69D-2B41-97CC-B19B9BDAE286}" type="pres">
      <dgm:prSet presAssocID="{3ABF328D-DAC0-4085-BEDD-DF26547119C4}" presName="space" presStyleCnt="0"/>
      <dgm:spPr/>
    </dgm:pt>
    <dgm:pt modelId="{DBC35D5D-307A-C24B-8656-A82AECE9ECB1}" type="pres">
      <dgm:prSet presAssocID="{11A715E3-5CA3-4162-80D7-1383335E517A}" presName="composite" presStyleCnt="0"/>
      <dgm:spPr/>
    </dgm:pt>
    <dgm:pt modelId="{7E5C0C20-D31E-4346-8DF7-AECAD2A9DBF8}" type="pres">
      <dgm:prSet presAssocID="{11A715E3-5CA3-4162-80D7-1383335E517A}" presName="parTx" presStyleLbl="alignNode1" presStyleIdx="2" presStyleCnt="4">
        <dgm:presLayoutVars>
          <dgm:chMax val="0"/>
          <dgm:chPref val="0"/>
        </dgm:presLayoutVars>
      </dgm:prSet>
      <dgm:spPr/>
    </dgm:pt>
    <dgm:pt modelId="{95C2055A-B63D-574F-9B43-5D723D298B98}" type="pres">
      <dgm:prSet presAssocID="{11A715E3-5CA3-4162-80D7-1383335E517A}" presName="desTx" presStyleLbl="alignAccFollowNode1" presStyleIdx="2" presStyleCnt="4">
        <dgm:presLayoutVars/>
      </dgm:prSet>
      <dgm:spPr/>
    </dgm:pt>
    <dgm:pt modelId="{D434DBDE-3090-4044-B2CD-B6EF36175BE7}" type="pres">
      <dgm:prSet presAssocID="{80B2673E-3234-4A5F-A5D9-CC022B0D4149}" presName="space" presStyleCnt="0"/>
      <dgm:spPr/>
    </dgm:pt>
    <dgm:pt modelId="{5A4BE8F8-4B91-4C42-9C19-738E32C35E82}" type="pres">
      <dgm:prSet presAssocID="{3D6AB1EB-6409-4F47-9F96-61FF6D280988}" presName="composite" presStyleCnt="0"/>
      <dgm:spPr/>
    </dgm:pt>
    <dgm:pt modelId="{329B265B-033E-844F-95E2-877E0758363A}" type="pres">
      <dgm:prSet presAssocID="{3D6AB1EB-6409-4F47-9F96-61FF6D280988}" presName="parTx" presStyleLbl="alignNode1" presStyleIdx="3" presStyleCnt="4">
        <dgm:presLayoutVars>
          <dgm:chMax val="0"/>
          <dgm:chPref val="0"/>
        </dgm:presLayoutVars>
      </dgm:prSet>
      <dgm:spPr/>
    </dgm:pt>
    <dgm:pt modelId="{680CB920-3F40-E344-BF91-9120D3D237AF}" type="pres">
      <dgm:prSet presAssocID="{3D6AB1EB-6409-4F47-9F96-61FF6D280988}" presName="desTx" presStyleLbl="alignAccFollowNode1" presStyleIdx="3" presStyleCnt="4">
        <dgm:presLayoutVars/>
      </dgm:prSet>
      <dgm:spPr/>
    </dgm:pt>
  </dgm:ptLst>
  <dgm:cxnLst>
    <dgm:cxn modelId="{897A7605-E2F5-4DD8-BF87-ADEADF21811D}" srcId="{11A715E3-5CA3-4162-80D7-1383335E517A}" destId="{F1B50809-ED58-4790-8432-A4326FFB619E}" srcOrd="0" destOrd="0" parTransId="{07990226-CB5F-49E5-A721-EBD348E0F855}" sibTransId="{C52A15C7-47A2-4077-A6CD-5771DF71E5AD}"/>
    <dgm:cxn modelId="{C0A8A612-F227-4F6A-8FC0-09760D14AB5E}" srcId="{0DEE0261-D965-4DEB-9DBA-138D2A1E9C8A}" destId="{11A715E3-5CA3-4162-80D7-1383335E517A}" srcOrd="2" destOrd="0" parTransId="{327397D3-5F1F-4BE9-B858-02BD869977CF}" sibTransId="{80B2673E-3234-4A5F-A5D9-CC022B0D4149}"/>
    <dgm:cxn modelId="{CF20E224-C915-904F-B764-5250F8A9609C}" type="presOf" srcId="{A775247A-AB68-41B6-B9D1-D1B96A805755}" destId="{96736C30-A682-FB4E-84CC-5F8B7664F3BF}" srcOrd="0" destOrd="0" presId="urn:microsoft.com/office/officeart/2016/7/layout/ChevronBlockProcess"/>
    <dgm:cxn modelId="{DEBCB142-7EBC-438D-B3BF-6D42ED373E3E}" srcId="{82BC7EE6-0009-4ABC-9F67-7AC95A334C49}" destId="{0544328E-33DA-4B0E-9BEC-0CDD27BB2BDC}" srcOrd="0" destOrd="0" parTransId="{D43D8BDE-483C-46F6-8F0C-096B7C5A7BB5}" sibTransId="{09CC4AE8-47F1-49AA-A31D-DA91864CC916}"/>
    <dgm:cxn modelId="{73188E4A-D251-4F82-B064-5CE33BD5329F}" srcId="{98266E40-8533-4E8E-B7FE-C1ACF8B1CAB2}" destId="{A775247A-AB68-41B6-B9D1-D1B96A805755}" srcOrd="0" destOrd="0" parTransId="{79DCCA3A-C00C-44AB-8D94-DA2A0C4453FB}" sibTransId="{20268ED0-02FF-4692-B7ED-25935C359B70}"/>
    <dgm:cxn modelId="{E4E2A34E-3AE8-394B-8FF5-B8B0ED9CD62A}" type="presOf" srcId="{0DEE0261-D965-4DEB-9DBA-138D2A1E9C8A}" destId="{E78B08A8-B835-4245-AFD5-B1D2F314500B}" srcOrd="0" destOrd="0" presId="urn:microsoft.com/office/officeart/2016/7/layout/ChevronBlockProcess"/>
    <dgm:cxn modelId="{E14B375A-EA39-3A46-A315-6F1E61A19257}" type="presOf" srcId="{3D6AB1EB-6409-4F47-9F96-61FF6D280988}" destId="{329B265B-033E-844F-95E2-877E0758363A}" srcOrd="0" destOrd="0" presId="urn:microsoft.com/office/officeart/2016/7/layout/ChevronBlockProcess"/>
    <dgm:cxn modelId="{3755F85A-8E02-440B-AB22-4BA42B57E64D}" srcId="{0DEE0261-D965-4DEB-9DBA-138D2A1E9C8A}" destId="{3D6AB1EB-6409-4F47-9F96-61FF6D280988}" srcOrd="3" destOrd="0" parTransId="{86045257-80E4-48AF-9BDA-43C065D3B0FA}" sibTransId="{368BFF23-5111-48E5-A052-5396811D31AC}"/>
    <dgm:cxn modelId="{C7FD6574-263C-E243-AB3B-D4AC7C4341E7}" type="presOf" srcId="{98266E40-8533-4E8E-B7FE-C1ACF8B1CAB2}" destId="{F9BDECE1-8670-1D45-8C3F-EBAA32AF8E0E}" srcOrd="0" destOrd="0" presId="urn:microsoft.com/office/officeart/2016/7/layout/ChevronBlockProcess"/>
    <dgm:cxn modelId="{843BA478-D7C4-404B-AAB3-191F1478FA58}" srcId="{0DEE0261-D965-4DEB-9DBA-138D2A1E9C8A}" destId="{98266E40-8533-4E8E-B7FE-C1ACF8B1CAB2}" srcOrd="0" destOrd="0" parTransId="{443F5827-39B4-4683-B434-592F57E45E96}" sibTransId="{D3A3D76A-DA39-4C65-9C99-30085D582F80}"/>
    <dgm:cxn modelId="{2AEC6B94-CA5D-4E4C-A7F7-C55E8D77A47F}" type="presOf" srcId="{11A715E3-5CA3-4162-80D7-1383335E517A}" destId="{7E5C0C20-D31E-4346-8DF7-AECAD2A9DBF8}" srcOrd="0" destOrd="0" presId="urn:microsoft.com/office/officeart/2016/7/layout/ChevronBlockProcess"/>
    <dgm:cxn modelId="{A40ED8B0-5ADB-439E-9FEC-0C9E675CD5A6}" srcId="{3D6AB1EB-6409-4F47-9F96-61FF6D280988}" destId="{27E610F9-203C-4AA7-A7CD-BE4289E3FF5C}" srcOrd="0" destOrd="0" parTransId="{B93D4F4E-8A3E-4F6B-8AC5-CFA24B58B980}" sibTransId="{4D8168CC-ECC7-4DE5-8B48-5523450C94DE}"/>
    <dgm:cxn modelId="{891332B8-E0A4-504A-B3E8-036556FE7F87}" type="presOf" srcId="{82BC7EE6-0009-4ABC-9F67-7AC95A334C49}" destId="{78D60A6F-E9FB-3E48-AC2D-F97E377CB987}" srcOrd="0" destOrd="0" presId="urn:microsoft.com/office/officeart/2016/7/layout/ChevronBlockProcess"/>
    <dgm:cxn modelId="{8A9831C3-F9F6-4F4C-870B-FB17FEC353DA}" type="presOf" srcId="{F1B50809-ED58-4790-8432-A4326FFB619E}" destId="{95C2055A-B63D-574F-9B43-5D723D298B98}" srcOrd="0" destOrd="0" presId="urn:microsoft.com/office/officeart/2016/7/layout/ChevronBlockProcess"/>
    <dgm:cxn modelId="{C05E5ECE-DF5B-0143-AAC3-6812B5F2B2EF}" type="presOf" srcId="{0544328E-33DA-4B0E-9BEC-0CDD27BB2BDC}" destId="{935665C2-1652-6F41-ABD2-2A94A462E726}" srcOrd="0" destOrd="0" presId="urn:microsoft.com/office/officeart/2016/7/layout/ChevronBlockProcess"/>
    <dgm:cxn modelId="{7C112DE4-56D5-41A3-9DB5-329A1FD0576B}" srcId="{0DEE0261-D965-4DEB-9DBA-138D2A1E9C8A}" destId="{82BC7EE6-0009-4ABC-9F67-7AC95A334C49}" srcOrd="1" destOrd="0" parTransId="{1AAC1419-9FB4-485E-9AD8-693C53F8C5EC}" sibTransId="{3ABF328D-DAC0-4085-BEDD-DF26547119C4}"/>
    <dgm:cxn modelId="{BB2CFFF1-743A-E145-A2F2-B382BA566783}" type="presOf" srcId="{27E610F9-203C-4AA7-A7CD-BE4289E3FF5C}" destId="{680CB920-3F40-E344-BF91-9120D3D237AF}" srcOrd="0" destOrd="0" presId="urn:microsoft.com/office/officeart/2016/7/layout/ChevronBlockProcess"/>
    <dgm:cxn modelId="{680D675D-AF26-8E48-9846-2196B343E91A}" type="presParOf" srcId="{E78B08A8-B835-4245-AFD5-B1D2F314500B}" destId="{FCAF9006-6258-5A4F-B216-5DFC13A46D55}" srcOrd="0" destOrd="0" presId="urn:microsoft.com/office/officeart/2016/7/layout/ChevronBlockProcess"/>
    <dgm:cxn modelId="{27325C65-9DCE-7544-ACC6-63F0A2F77C55}" type="presParOf" srcId="{FCAF9006-6258-5A4F-B216-5DFC13A46D55}" destId="{F9BDECE1-8670-1D45-8C3F-EBAA32AF8E0E}" srcOrd="0" destOrd="0" presId="urn:microsoft.com/office/officeart/2016/7/layout/ChevronBlockProcess"/>
    <dgm:cxn modelId="{924CD3A8-E2F4-F44E-9DBB-E55086FA69AA}" type="presParOf" srcId="{FCAF9006-6258-5A4F-B216-5DFC13A46D55}" destId="{96736C30-A682-FB4E-84CC-5F8B7664F3BF}" srcOrd="1" destOrd="0" presId="urn:microsoft.com/office/officeart/2016/7/layout/ChevronBlockProcess"/>
    <dgm:cxn modelId="{AA4C8CD3-8551-5A4E-B4E7-FF6D746B4E7C}" type="presParOf" srcId="{E78B08A8-B835-4245-AFD5-B1D2F314500B}" destId="{F4FDA4C3-0364-174C-90EA-2143599A847E}" srcOrd="1" destOrd="0" presId="urn:microsoft.com/office/officeart/2016/7/layout/ChevronBlockProcess"/>
    <dgm:cxn modelId="{8E1D23D7-D9D4-2043-94D3-FB73EEB715A3}" type="presParOf" srcId="{E78B08A8-B835-4245-AFD5-B1D2F314500B}" destId="{02C46B84-6851-8D42-B5C8-514C80212F4B}" srcOrd="2" destOrd="0" presId="urn:microsoft.com/office/officeart/2016/7/layout/ChevronBlockProcess"/>
    <dgm:cxn modelId="{23A06BBC-6B50-9648-97FF-149374F831B8}" type="presParOf" srcId="{02C46B84-6851-8D42-B5C8-514C80212F4B}" destId="{78D60A6F-E9FB-3E48-AC2D-F97E377CB987}" srcOrd="0" destOrd="0" presId="urn:microsoft.com/office/officeart/2016/7/layout/ChevronBlockProcess"/>
    <dgm:cxn modelId="{A44AA740-CA28-214F-87C4-F8C839AC852A}" type="presParOf" srcId="{02C46B84-6851-8D42-B5C8-514C80212F4B}" destId="{935665C2-1652-6F41-ABD2-2A94A462E726}" srcOrd="1" destOrd="0" presId="urn:microsoft.com/office/officeart/2016/7/layout/ChevronBlockProcess"/>
    <dgm:cxn modelId="{A928BE53-E3AC-D84C-945E-F0125461EDDA}" type="presParOf" srcId="{E78B08A8-B835-4245-AFD5-B1D2F314500B}" destId="{D0945F05-C69D-2B41-97CC-B19B9BDAE286}" srcOrd="3" destOrd="0" presId="urn:microsoft.com/office/officeart/2016/7/layout/ChevronBlockProcess"/>
    <dgm:cxn modelId="{0236A8C1-0B83-2D41-A324-B573C4549EC8}" type="presParOf" srcId="{E78B08A8-B835-4245-AFD5-B1D2F314500B}" destId="{DBC35D5D-307A-C24B-8656-A82AECE9ECB1}" srcOrd="4" destOrd="0" presId="urn:microsoft.com/office/officeart/2016/7/layout/ChevronBlockProcess"/>
    <dgm:cxn modelId="{95BE5EE6-A321-0C42-9079-0005E8CD5D5D}" type="presParOf" srcId="{DBC35D5D-307A-C24B-8656-A82AECE9ECB1}" destId="{7E5C0C20-D31E-4346-8DF7-AECAD2A9DBF8}" srcOrd="0" destOrd="0" presId="urn:microsoft.com/office/officeart/2016/7/layout/ChevronBlockProcess"/>
    <dgm:cxn modelId="{3679AB95-2387-944E-82A0-5AE56E2F8CC8}" type="presParOf" srcId="{DBC35D5D-307A-C24B-8656-A82AECE9ECB1}" destId="{95C2055A-B63D-574F-9B43-5D723D298B98}" srcOrd="1" destOrd="0" presId="urn:microsoft.com/office/officeart/2016/7/layout/ChevronBlockProcess"/>
    <dgm:cxn modelId="{F09F9CED-AF7B-5244-A2D6-4912866C37E3}" type="presParOf" srcId="{E78B08A8-B835-4245-AFD5-B1D2F314500B}" destId="{D434DBDE-3090-4044-B2CD-B6EF36175BE7}" srcOrd="5" destOrd="0" presId="urn:microsoft.com/office/officeart/2016/7/layout/ChevronBlockProcess"/>
    <dgm:cxn modelId="{52D04E54-B1DD-BF44-925A-9F3A37AFDD81}" type="presParOf" srcId="{E78B08A8-B835-4245-AFD5-B1D2F314500B}" destId="{5A4BE8F8-4B91-4C42-9C19-738E32C35E82}" srcOrd="6" destOrd="0" presId="urn:microsoft.com/office/officeart/2016/7/layout/ChevronBlockProcess"/>
    <dgm:cxn modelId="{9679B38D-62AE-8D40-B674-E16793388B2B}" type="presParOf" srcId="{5A4BE8F8-4B91-4C42-9C19-738E32C35E82}" destId="{329B265B-033E-844F-95E2-877E0758363A}" srcOrd="0" destOrd="0" presId="urn:microsoft.com/office/officeart/2016/7/layout/ChevronBlockProcess"/>
    <dgm:cxn modelId="{F45F10A0-108D-6F4C-9CD4-4D855F7A73E8}" type="presParOf" srcId="{5A4BE8F8-4B91-4C42-9C19-738E32C35E82}" destId="{680CB920-3F40-E344-BF91-9120D3D237A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A7C52-862D-C14F-99B2-799607CDEAF7}">
      <dsp:nvSpPr>
        <dsp:cNvPr id="0" name=""/>
        <dsp:cNvSpPr/>
      </dsp:nvSpPr>
      <dsp:spPr>
        <a:xfrm>
          <a:off x="0" y="0"/>
          <a:ext cx="692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ABB8E3-CA07-0945-AEA2-4150B5CF89F9}">
      <dsp:nvSpPr>
        <dsp:cNvPr id="0" name=""/>
        <dsp:cNvSpPr/>
      </dsp:nvSpPr>
      <dsp:spPr>
        <a:xfrm>
          <a:off x="0" y="0"/>
          <a:ext cx="6923813" cy="3216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interactive website designed to raise awareness on nutrition</a:t>
          </a:r>
        </a:p>
      </dsp:txBody>
      <dsp:txXfrm>
        <a:off x="0" y="0"/>
        <a:ext cx="6923813" cy="3216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E4CF1-6956-4A1E-83D7-9FB59762F187}">
      <dsp:nvSpPr>
        <dsp:cNvPr id="0" name=""/>
        <dsp:cNvSpPr/>
      </dsp:nvSpPr>
      <dsp:spPr>
        <a:xfrm>
          <a:off x="163797" y="134387"/>
          <a:ext cx="1354528" cy="13545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EC898-3377-4415-B248-731812CE6E7D}">
      <dsp:nvSpPr>
        <dsp:cNvPr id="0" name=""/>
        <dsp:cNvSpPr/>
      </dsp:nvSpPr>
      <dsp:spPr>
        <a:xfrm>
          <a:off x="448248" y="418838"/>
          <a:ext cx="785626" cy="785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5E6DC-28C7-4091-8622-30ADA4C340B3}">
      <dsp:nvSpPr>
        <dsp:cNvPr id="0" name=""/>
        <dsp:cNvSpPr/>
      </dsp:nvSpPr>
      <dsp:spPr>
        <a:xfrm>
          <a:off x="1639378" y="134387"/>
          <a:ext cx="3531223" cy="135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HTML/CSS/JavaScript: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 Website design</a:t>
          </a:r>
          <a:endParaRPr lang="en-US" sz="2300" kern="1200" dirty="0"/>
        </a:p>
      </dsp:txBody>
      <dsp:txXfrm>
        <a:off x="1639378" y="134387"/>
        <a:ext cx="3531223" cy="1354528"/>
      </dsp:txXfrm>
    </dsp:sp>
    <dsp:sp modelId="{F7DD3431-407C-40FB-AEE1-9622D497EBB8}">
      <dsp:nvSpPr>
        <dsp:cNvPr id="0" name=""/>
        <dsp:cNvSpPr/>
      </dsp:nvSpPr>
      <dsp:spPr>
        <a:xfrm>
          <a:off x="5726926" y="134387"/>
          <a:ext cx="1354528" cy="13545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D1876-0C21-4F3C-A1B6-35709E6A5E6C}">
      <dsp:nvSpPr>
        <dsp:cNvPr id="0" name=""/>
        <dsp:cNvSpPr/>
      </dsp:nvSpPr>
      <dsp:spPr>
        <a:xfrm>
          <a:off x="6011377" y="418838"/>
          <a:ext cx="785626" cy="785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CC4D2-076B-4F39-A1C4-CFAC1EA4E946}">
      <dsp:nvSpPr>
        <dsp:cNvPr id="0" name=""/>
        <dsp:cNvSpPr/>
      </dsp:nvSpPr>
      <dsp:spPr>
        <a:xfrm>
          <a:off x="7371710" y="134387"/>
          <a:ext cx="3192817" cy="135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PHP: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Server-side scripting</a:t>
          </a:r>
          <a:endParaRPr lang="en-US" sz="2300" kern="1200" dirty="0"/>
        </a:p>
      </dsp:txBody>
      <dsp:txXfrm>
        <a:off x="7371710" y="134387"/>
        <a:ext cx="3192817" cy="1354528"/>
      </dsp:txXfrm>
    </dsp:sp>
    <dsp:sp modelId="{C3B447DF-A4EE-4244-A848-59B0441843D0}">
      <dsp:nvSpPr>
        <dsp:cNvPr id="0" name=""/>
        <dsp:cNvSpPr/>
      </dsp:nvSpPr>
      <dsp:spPr>
        <a:xfrm>
          <a:off x="163797" y="2098833"/>
          <a:ext cx="1354528" cy="13545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F188A-5DDF-4386-BC74-6C1D3DFD5C43}">
      <dsp:nvSpPr>
        <dsp:cNvPr id="0" name=""/>
        <dsp:cNvSpPr/>
      </dsp:nvSpPr>
      <dsp:spPr>
        <a:xfrm>
          <a:off x="448248" y="2383284"/>
          <a:ext cx="785626" cy="785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669E2-2B18-4732-B61A-48E221F1466B}">
      <dsp:nvSpPr>
        <dsp:cNvPr id="0" name=""/>
        <dsp:cNvSpPr/>
      </dsp:nvSpPr>
      <dsp:spPr>
        <a:xfrm>
          <a:off x="1808581" y="2098833"/>
          <a:ext cx="3192817" cy="135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Godot: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Game engine</a:t>
          </a:r>
          <a:endParaRPr lang="en-US" sz="2300" kern="1200" dirty="0"/>
        </a:p>
      </dsp:txBody>
      <dsp:txXfrm>
        <a:off x="1808581" y="2098833"/>
        <a:ext cx="3192817" cy="1354528"/>
      </dsp:txXfrm>
    </dsp:sp>
    <dsp:sp modelId="{41789B61-5AA4-4137-9C77-B41FFEC147A7}">
      <dsp:nvSpPr>
        <dsp:cNvPr id="0" name=""/>
        <dsp:cNvSpPr/>
      </dsp:nvSpPr>
      <dsp:spPr>
        <a:xfrm>
          <a:off x="5557722" y="2098833"/>
          <a:ext cx="1354528" cy="13545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00BAC-8F27-4055-9CB6-7B423111F3F6}">
      <dsp:nvSpPr>
        <dsp:cNvPr id="0" name=""/>
        <dsp:cNvSpPr/>
      </dsp:nvSpPr>
      <dsp:spPr>
        <a:xfrm>
          <a:off x="5842173" y="2383284"/>
          <a:ext cx="785626" cy="785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A80B1-BFF7-4189-9844-DDFF56911A42}">
      <dsp:nvSpPr>
        <dsp:cNvPr id="0" name=""/>
        <dsp:cNvSpPr/>
      </dsp:nvSpPr>
      <dsp:spPr>
        <a:xfrm>
          <a:off x="7202507" y="2098833"/>
          <a:ext cx="3192817" cy="135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Stripe: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Payment processor</a:t>
          </a:r>
          <a:endParaRPr lang="en-US" sz="2300" kern="1200" dirty="0"/>
        </a:p>
      </dsp:txBody>
      <dsp:txXfrm>
        <a:off x="7202507" y="2098833"/>
        <a:ext cx="3192817" cy="1354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60CEC-7F38-4F2A-92FF-7E96D5370FF3}">
      <dsp:nvSpPr>
        <dsp:cNvPr id="0" name=""/>
        <dsp:cNvSpPr/>
      </dsp:nvSpPr>
      <dsp:spPr>
        <a:xfrm>
          <a:off x="0" y="660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8D648-C31E-4034-AD63-7D599AC9BFCF}">
      <dsp:nvSpPr>
        <dsp:cNvPr id="0" name=""/>
        <dsp:cNvSpPr/>
      </dsp:nvSpPr>
      <dsp:spPr>
        <a:xfrm>
          <a:off x="467407" y="348318"/>
          <a:ext cx="849830" cy="849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2D2B-182D-4D91-B0DB-0EE253DE4C3F}">
      <dsp:nvSpPr>
        <dsp:cNvPr id="0" name=""/>
        <dsp:cNvSpPr/>
      </dsp:nvSpPr>
      <dsp:spPr>
        <a:xfrm>
          <a:off x="1784645" y="660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Concentration card game which uses fruits and vegetables</a:t>
          </a:r>
          <a:endParaRPr lang="en-US" sz="1600" kern="1200" dirty="0"/>
        </a:p>
      </dsp:txBody>
      <dsp:txXfrm>
        <a:off x="1784645" y="660"/>
        <a:ext cx="4404043" cy="1545147"/>
      </dsp:txXfrm>
    </dsp:sp>
    <dsp:sp modelId="{B56E96EF-03ED-4103-BE5D-432E804B14EA}">
      <dsp:nvSpPr>
        <dsp:cNvPr id="0" name=""/>
        <dsp:cNvSpPr/>
      </dsp:nvSpPr>
      <dsp:spPr>
        <a:xfrm>
          <a:off x="0" y="1932094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CC252-2AF2-45C9-BD47-C90774CAEC80}">
      <dsp:nvSpPr>
        <dsp:cNvPr id="0" name=""/>
        <dsp:cNvSpPr/>
      </dsp:nvSpPr>
      <dsp:spPr>
        <a:xfrm>
          <a:off x="467407" y="2279752"/>
          <a:ext cx="849830" cy="849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3F1A8-773D-4452-A792-57EDC2E4D677}">
      <dsp:nvSpPr>
        <dsp:cNvPr id="0" name=""/>
        <dsp:cNvSpPr/>
      </dsp:nvSpPr>
      <dsp:spPr>
        <a:xfrm>
          <a:off x="1784645" y="1932094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The goal of the game is to find as many matching fruit or vegetable card pairs in as little time as possible</a:t>
          </a:r>
          <a:endParaRPr lang="en-US" sz="1600" kern="1200" dirty="0"/>
        </a:p>
      </dsp:txBody>
      <dsp:txXfrm>
        <a:off x="1784645" y="1932094"/>
        <a:ext cx="4404043" cy="1545147"/>
      </dsp:txXfrm>
    </dsp:sp>
    <dsp:sp modelId="{24333C11-EC5B-4F08-BBF5-076DB165D405}">
      <dsp:nvSpPr>
        <dsp:cNvPr id="0" name=""/>
        <dsp:cNvSpPr/>
      </dsp:nvSpPr>
      <dsp:spPr>
        <a:xfrm>
          <a:off x="0" y="3863528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35473-3693-442E-9961-781DF9318AC9}">
      <dsp:nvSpPr>
        <dsp:cNvPr id="0" name=""/>
        <dsp:cNvSpPr/>
      </dsp:nvSpPr>
      <dsp:spPr>
        <a:xfrm>
          <a:off x="467407" y="4211186"/>
          <a:ext cx="849830" cy="849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2CCA8-B8DE-4111-8CE7-5D45B9C5DBD7}">
      <dsp:nvSpPr>
        <dsp:cNvPr id="0" name=""/>
        <dsp:cNvSpPr/>
      </dsp:nvSpPr>
      <dsp:spPr>
        <a:xfrm>
          <a:off x="1784645" y="3863528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According to researchers at </a:t>
          </a:r>
          <a:r>
            <a:rPr lang="en-US" sz="1600" i="1" kern="1200" baseline="0" dirty="0"/>
            <a:t>Lettuce Know More</a:t>
          </a:r>
          <a:r>
            <a:rPr lang="en-US" sz="1600" i="0" kern="1200" baseline="0" dirty="0"/>
            <a:t>: studies</a:t>
          </a:r>
          <a:r>
            <a:rPr lang="en-US" sz="1600" kern="1200" baseline="0" dirty="0"/>
            <a:t> show that exposure to pictures of fruits and vegetables persuades individuals into eating healthier!</a:t>
          </a:r>
          <a:endParaRPr lang="en-US" sz="1600" kern="1200" dirty="0"/>
        </a:p>
      </dsp:txBody>
      <dsp:txXfrm>
        <a:off x="1784645" y="3863528"/>
        <a:ext cx="4404043" cy="15451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DECE1-8670-1D45-8C3F-EBAA32AF8E0E}">
      <dsp:nvSpPr>
        <dsp:cNvPr id="0" name=""/>
        <dsp:cNvSpPr/>
      </dsp:nvSpPr>
      <dsp:spPr>
        <a:xfrm>
          <a:off x="12355" y="91453"/>
          <a:ext cx="2716095" cy="814828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609" tIns="100609" rIns="100609" bIns="1006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</a:t>
          </a:r>
        </a:p>
      </dsp:txBody>
      <dsp:txXfrm>
        <a:off x="256803" y="91453"/>
        <a:ext cx="2227199" cy="814828"/>
      </dsp:txXfrm>
    </dsp:sp>
    <dsp:sp modelId="{96736C30-A682-FB4E-84CC-5F8B7664F3BF}">
      <dsp:nvSpPr>
        <dsp:cNvPr id="0" name=""/>
        <dsp:cNvSpPr/>
      </dsp:nvSpPr>
      <dsp:spPr>
        <a:xfrm>
          <a:off x="12355" y="906281"/>
          <a:ext cx="2471646" cy="2229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15" tIns="195315" rIns="195315" bIns="39063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Support for multiple charity organizations</a:t>
          </a:r>
        </a:p>
      </dsp:txBody>
      <dsp:txXfrm>
        <a:off x="12355" y="906281"/>
        <a:ext cx="2471646" cy="2229639"/>
      </dsp:txXfrm>
    </dsp:sp>
    <dsp:sp modelId="{78D60A6F-E9FB-3E48-AC2D-F97E377CB987}">
      <dsp:nvSpPr>
        <dsp:cNvPr id="0" name=""/>
        <dsp:cNvSpPr/>
      </dsp:nvSpPr>
      <dsp:spPr>
        <a:xfrm>
          <a:off x="2674861" y="91453"/>
          <a:ext cx="2716095" cy="814828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609" tIns="100609" rIns="100609" bIns="1006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</a:t>
          </a:r>
        </a:p>
      </dsp:txBody>
      <dsp:txXfrm>
        <a:off x="2919309" y="91453"/>
        <a:ext cx="2227199" cy="814828"/>
      </dsp:txXfrm>
    </dsp:sp>
    <dsp:sp modelId="{935665C2-1652-6F41-ABD2-2A94A462E726}">
      <dsp:nvSpPr>
        <dsp:cNvPr id="0" name=""/>
        <dsp:cNvSpPr/>
      </dsp:nvSpPr>
      <dsp:spPr>
        <a:xfrm>
          <a:off x="2674861" y="906281"/>
          <a:ext cx="2471646" cy="2229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15" tIns="195315" rIns="195315" bIns="39063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Support to generate emails for donation transactions</a:t>
          </a:r>
        </a:p>
      </dsp:txBody>
      <dsp:txXfrm>
        <a:off x="2674861" y="906281"/>
        <a:ext cx="2471646" cy="2229639"/>
      </dsp:txXfrm>
    </dsp:sp>
    <dsp:sp modelId="{7E5C0C20-D31E-4346-8DF7-AECAD2A9DBF8}">
      <dsp:nvSpPr>
        <dsp:cNvPr id="0" name=""/>
        <dsp:cNvSpPr/>
      </dsp:nvSpPr>
      <dsp:spPr>
        <a:xfrm>
          <a:off x="5337367" y="91453"/>
          <a:ext cx="2716095" cy="814828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609" tIns="100609" rIns="100609" bIns="1006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</a:t>
          </a:r>
        </a:p>
      </dsp:txBody>
      <dsp:txXfrm>
        <a:off x="5581815" y="91453"/>
        <a:ext cx="2227199" cy="814828"/>
      </dsp:txXfrm>
    </dsp:sp>
    <dsp:sp modelId="{95C2055A-B63D-574F-9B43-5D723D298B98}">
      <dsp:nvSpPr>
        <dsp:cNvPr id="0" name=""/>
        <dsp:cNvSpPr/>
      </dsp:nvSpPr>
      <dsp:spPr>
        <a:xfrm>
          <a:off x="5337367" y="906281"/>
          <a:ext cx="2471646" cy="2229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15" tIns="195315" rIns="195315" bIns="39063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Support for additional fields (such as first/last name) and ‘comments’ when donating</a:t>
          </a:r>
        </a:p>
      </dsp:txBody>
      <dsp:txXfrm>
        <a:off x="5337367" y="906281"/>
        <a:ext cx="2471646" cy="2229639"/>
      </dsp:txXfrm>
    </dsp:sp>
    <dsp:sp modelId="{329B265B-033E-844F-95E2-877E0758363A}">
      <dsp:nvSpPr>
        <dsp:cNvPr id="0" name=""/>
        <dsp:cNvSpPr/>
      </dsp:nvSpPr>
      <dsp:spPr>
        <a:xfrm>
          <a:off x="7999873" y="91453"/>
          <a:ext cx="2716095" cy="814828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609" tIns="100609" rIns="100609" bIns="1006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</a:t>
          </a:r>
        </a:p>
      </dsp:txBody>
      <dsp:txXfrm>
        <a:off x="8244321" y="91453"/>
        <a:ext cx="2227199" cy="814828"/>
      </dsp:txXfrm>
    </dsp:sp>
    <dsp:sp modelId="{680CB920-3F40-E344-BF91-9120D3D237AF}">
      <dsp:nvSpPr>
        <dsp:cNvPr id="0" name=""/>
        <dsp:cNvSpPr/>
      </dsp:nvSpPr>
      <dsp:spPr>
        <a:xfrm>
          <a:off x="7999873" y="906281"/>
          <a:ext cx="2471646" cy="2229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15" tIns="195315" rIns="195315" bIns="39063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Support for reoccurring donations</a:t>
          </a:r>
        </a:p>
      </dsp:txBody>
      <dsp:txXfrm>
        <a:off x="7999873" y="906281"/>
        <a:ext cx="2471646" cy="2229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931B4-3551-6E47-B123-77D060E06B14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C107E-7EE5-0849-A87E-356F64D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1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Kidist's</a:t>
            </a:r>
            <a:r>
              <a:rPr lang="en-US" dirty="0"/>
              <a:t>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C107E-7EE5-0849-A87E-356F64D98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Turhan's</a:t>
            </a:r>
            <a:r>
              <a:rPr lang="en-US" dirty="0"/>
              <a:t>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C107E-7EE5-0849-A87E-356F64D988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Jeffrey's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C107E-7EE5-0849-A87E-356F64D988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72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Danny's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C107E-7EE5-0849-A87E-356F64D988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C107E-7EE5-0849-A87E-356F64D988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7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December 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4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December 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9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4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3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9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3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December 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50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uitsandveggiesfun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35BD9-E259-0A4C-8602-E34D76702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n-US"/>
              <a:t>Fruits &amp; Veggies Fun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E6F77-54C1-4749-BAAE-575BF4B09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COSC 412: Software Engineering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Members: Jeffrey </a:t>
            </a:r>
            <a:r>
              <a:rPr lang="en-US" sz="1500" dirty="0" err="1"/>
              <a:t>Ampeh</a:t>
            </a:r>
            <a:r>
              <a:rPr lang="en-US" sz="1500" dirty="0"/>
              <a:t>, </a:t>
            </a:r>
            <a:r>
              <a:rPr lang="en-US" sz="1500" dirty="0" err="1"/>
              <a:t>Kidist</a:t>
            </a:r>
            <a:r>
              <a:rPr lang="en-US" sz="1500" dirty="0"/>
              <a:t> </a:t>
            </a:r>
            <a:r>
              <a:rPr lang="en-US" sz="1500" dirty="0" err="1"/>
              <a:t>Gsilassie</a:t>
            </a:r>
            <a:r>
              <a:rPr lang="en-US" sz="1500" dirty="0"/>
              <a:t>, </a:t>
            </a:r>
            <a:r>
              <a:rPr lang="en-US" sz="1500" dirty="0" err="1"/>
              <a:t>Turhan</a:t>
            </a:r>
            <a:r>
              <a:rPr lang="en-US" sz="1500" dirty="0"/>
              <a:t> Kimbrough, Xiao Luo</a:t>
            </a:r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9A426AE8-CDD2-4DA9-B013-75BBC1783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39" r="-1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8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86BEE-962F-E144-BAA6-06E36EA6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Game page plans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F5794-7FEE-4942-97FB-FDAE3D7AA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91" r="24987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DD4E7-8127-D748-AB77-6B3C1DF77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dirty="0"/>
              <a:t>Continue debugging game for optimal single player experience</a:t>
            </a:r>
          </a:p>
          <a:p>
            <a:r>
              <a:rPr lang="en-US" dirty="0"/>
              <a:t>Incorporate APIs for multiplayer support</a:t>
            </a:r>
          </a:p>
          <a:p>
            <a:r>
              <a:rPr lang="en-US" dirty="0"/>
              <a:t>Incorporate database and backend processing to show information on fruits and vegetables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1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405E-FFFA-5746-A44B-954F707D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Donation page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A275CA-2050-4E3F-A263-DF066115F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481070"/>
              </p:ext>
            </p:extLst>
          </p:nvPr>
        </p:nvGraphicFramePr>
        <p:xfrm>
          <a:off x="720000" y="2541600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77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6405E-FFFA-5746-A44B-954F707D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Contact page plan</a:t>
            </a: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Graphic 6" descr="Mail Reply">
            <a:extLst>
              <a:ext uri="{FF2B5EF4-FFF2-40B4-BE49-F238E27FC236}">
                <a16:creationId xmlns:a16="http://schemas.microsoft.com/office/drawing/2014/main" id="{01993AD9-2B24-44BF-99B5-62AECECEB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00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AFFE-9129-B742-8438-123E80DA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support for redirecting form emails to different email accounts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7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53318-6685-3543-865C-B925E4D3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 fontScale="90000"/>
          </a:bodyPr>
          <a:lstStyle/>
          <a:p>
            <a:br>
              <a:rPr lang="en-US" sz="4800" dirty="0"/>
            </a:br>
            <a:r>
              <a:rPr lang="en-US" sz="4800" dirty="0"/>
              <a:t>Version 1.0.0-alpha release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7707-3F45-7A4D-BD0B-F8E9D9D33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Game only supports single player, and all cards will not appear in the browser window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Game does not run on the Safari web browser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Donation system only accepts anonymous donations and doesn’t generate an email for the donor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Graphic 6" descr="Favicon">
            <a:extLst>
              <a:ext uri="{FF2B5EF4-FFF2-40B4-BE49-F238E27FC236}">
                <a16:creationId xmlns:a16="http://schemas.microsoft.com/office/drawing/2014/main" id="{950DDF55-117A-4A82-B1A2-FA7C3EC1D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892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1FC92-4474-C64D-A194-9C61DDBD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8000" spc="-100" dirty="0"/>
              <a:t>Demo!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2A40B-D75E-CB43-8D9F-DBB836F390F6}"/>
              </a:ext>
            </a:extLst>
          </p:cNvPr>
          <p:cNvSpPr txBox="1"/>
          <p:nvPr/>
        </p:nvSpPr>
        <p:spPr>
          <a:xfrm>
            <a:off x="3840774" y="4211845"/>
            <a:ext cx="448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https://www.fruitsandveggiesfun.com/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8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041B363-D879-40A7-A123-DCDA37D26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978AB-02AE-405C-A744-F36CCF7A0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F27AB860-D126-46FD-B6C9-CE29A5980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6438" y="620696"/>
            <a:ext cx="2185562" cy="2940332"/>
          </a:xfrm>
          <a:custGeom>
            <a:avLst/>
            <a:gdLst>
              <a:gd name="connsiteX0" fmla="*/ 1230525 w 2185562"/>
              <a:gd name="connsiteY0" fmla="*/ 379 h 2940332"/>
              <a:gd name="connsiteX1" fmla="*/ 1315513 w 2185562"/>
              <a:gd name="connsiteY1" fmla="*/ 16329 h 2940332"/>
              <a:gd name="connsiteX2" fmla="*/ 1376840 w 2185562"/>
              <a:gd name="connsiteY2" fmla="*/ 33387 h 2940332"/>
              <a:gd name="connsiteX3" fmla="*/ 1464244 w 2185562"/>
              <a:gd name="connsiteY3" fmla="*/ 71368 h 2940332"/>
              <a:gd name="connsiteX4" fmla="*/ 1552782 w 2185562"/>
              <a:gd name="connsiteY4" fmla="*/ 228136 h 2940332"/>
              <a:gd name="connsiteX5" fmla="*/ 1651317 w 2185562"/>
              <a:gd name="connsiteY5" fmla="*/ 692980 h 2940332"/>
              <a:gd name="connsiteX6" fmla="*/ 1650852 w 2185562"/>
              <a:gd name="connsiteY6" fmla="*/ 1014093 h 2940332"/>
              <a:gd name="connsiteX7" fmla="*/ 1875547 w 2185562"/>
              <a:gd name="connsiteY7" fmla="*/ 894326 h 2940332"/>
              <a:gd name="connsiteX8" fmla="*/ 2170742 w 2185562"/>
              <a:gd name="connsiteY8" fmla="*/ 766829 h 2940332"/>
              <a:gd name="connsiteX9" fmla="*/ 2185562 w 2185562"/>
              <a:gd name="connsiteY9" fmla="*/ 761762 h 2940332"/>
              <a:gd name="connsiteX10" fmla="*/ 2185562 w 2185562"/>
              <a:gd name="connsiteY10" fmla="*/ 1466652 h 2940332"/>
              <a:gd name="connsiteX11" fmla="*/ 2095141 w 2185562"/>
              <a:gd name="connsiteY11" fmla="*/ 1509214 h 2940332"/>
              <a:gd name="connsiteX12" fmla="*/ 1962022 w 2185562"/>
              <a:gd name="connsiteY12" fmla="*/ 1574533 h 2940332"/>
              <a:gd name="connsiteX13" fmla="*/ 2183823 w 2185562"/>
              <a:gd name="connsiteY13" fmla="*/ 1711999 h 2940332"/>
              <a:gd name="connsiteX14" fmla="*/ 2185562 w 2185562"/>
              <a:gd name="connsiteY14" fmla="*/ 1713076 h 2940332"/>
              <a:gd name="connsiteX15" fmla="*/ 2185562 w 2185562"/>
              <a:gd name="connsiteY15" fmla="*/ 2407762 h 2940332"/>
              <a:gd name="connsiteX16" fmla="*/ 2136229 w 2185562"/>
              <a:gd name="connsiteY16" fmla="*/ 2404166 h 2940332"/>
              <a:gd name="connsiteX17" fmla="*/ 2024842 w 2185562"/>
              <a:gd name="connsiteY17" fmla="*/ 2364355 h 2940332"/>
              <a:gd name="connsiteX18" fmla="*/ 1590554 w 2185562"/>
              <a:gd name="connsiteY18" fmla="*/ 2090912 h 2940332"/>
              <a:gd name="connsiteX19" fmla="*/ 1630648 w 2185562"/>
              <a:gd name="connsiteY19" fmla="*/ 2348122 h 2940332"/>
              <a:gd name="connsiteX20" fmla="*/ 1621010 w 2185562"/>
              <a:gd name="connsiteY20" fmla="*/ 2694023 h 2940332"/>
              <a:gd name="connsiteX21" fmla="*/ 1555508 w 2185562"/>
              <a:gd name="connsiteY21" fmla="*/ 2855791 h 2940332"/>
              <a:gd name="connsiteX22" fmla="*/ 1326948 w 2185562"/>
              <a:gd name="connsiteY22" fmla="*/ 2940308 h 2940332"/>
              <a:gd name="connsiteX23" fmla="*/ 1055563 w 2185562"/>
              <a:gd name="connsiteY23" fmla="*/ 2851153 h 2940332"/>
              <a:gd name="connsiteX24" fmla="*/ 981352 w 2185562"/>
              <a:gd name="connsiteY24" fmla="*/ 2716596 h 2940332"/>
              <a:gd name="connsiteX25" fmla="*/ 930127 w 2185562"/>
              <a:gd name="connsiteY25" fmla="*/ 2032524 h 2940332"/>
              <a:gd name="connsiteX26" fmla="*/ 609989 w 2185562"/>
              <a:gd name="connsiteY26" fmla="*/ 2257885 h 2940332"/>
              <a:gd name="connsiteX27" fmla="*/ 361794 w 2185562"/>
              <a:gd name="connsiteY27" fmla="*/ 2380229 h 2940332"/>
              <a:gd name="connsiteX28" fmla="*/ 172659 w 2185562"/>
              <a:gd name="connsiteY28" fmla="*/ 2282056 h 2940332"/>
              <a:gd name="connsiteX29" fmla="*/ 20218 w 2185562"/>
              <a:gd name="connsiteY29" fmla="*/ 2084729 h 2940332"/>
              <a:gd name="connsiteX30" fmla="*/ 81854 w 2185562"/>
              <a:gd name="connsiteY30" fmla="*/ 1887712 h 2940332"/>
              <a:gd name="connsiteX31" fmla="*/ 156375 w 2185562"/>
              <a:gd name="connsiteY31" fmla="*/ 1808193 h 2940332"/>
              <a:gd name="connsiteX32" fmla="*/ 398128 w 2185562"/>
              <a:gd name="connsiteY32" fmla="*/ 1627100 h 2940332"/>
              <a:gd name="connsiteX33" fmla="*/ 654208 w 2185562"/>
              <a:gd name="connsiteY33" fmla="*/ 1468218 h 2940332"/>
              <a:gd name="connsiteX34" fmla="*/ 200439 w 2185562"/>
              <a:gd name="connsiteY34" fmla="*/ 1125564 h 2940332"/>
              <a:gd name="connsiteX35" fmla="*/ 6305 w 2185562"/>
              <a:gd name="connsiteY35" fmla="*/ 873353 h 2940332"/>
              <a:gd name="connsiteX36" fmla="*/ 77116 w 2185562"/>
              <a:gd name="connsiteY36" fmla="*/ 651547 h 2940332"/>
              <a:gd name="connsiteX37" fmla="*/ 241772 w 2185562"/>
              <a:gd name="connsiteY37" fmla="*/ 526472 h 2940332"/>
              <a:gd name="connsiteX38" fmla="*/ 526195 w 2185562"/>
              <a:gd name="connsiteY38" fmla="*/ 626089 h 2940332"/>
              <a:gd name="connsiteX39" fmla="*/ 1079118 w 2185562"/>
              <a:gd name="connsiteY39" fmla="*/ 1005436 h 2940332"/>
              <a:gd name="connsiteX40" fmla="*/ 989912 w 2185562"/>
              <a:gd name="connsiteY40" fmla="*/ 408766 h 2940332"/>
              <a:gd name="connsiteX41" fmla="*/ 1025626 w 2185562"/>
              <a:gd name="connsiteY41" fmla="*/ 83788 h 2940332"/>
              <a:gd name="connsiteX42" fmla="*/ 1148435 w 2185562"/>
              <a:gd name="connsiteY42" fmla="*/ 10866 h 2940332"/>
              <a:gd name="connsiteX43" fmla="*/ 1230525 w 2185562"/>
              <a:gd name="connsiteY43" fmla="*/ 379 h 294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85562" h="2940332">
                <a:moveTo>
                  <a:pt x="1230525" y="379"/>
                </a:moveTo>
                <a:cubicBezTo>
                  <a:pt x="1257445" y="1886"/>
                  <a:pt x="1284849" y="7800"/>
                  <a:pt x="1315513" y="16329"/>
                </a:cubicBezTo>
                <a:cubicBezTo>
                  <a:pt x="1327263" y="15040"/>
                  <a:pt x="1352052" y="24214"/>
                  <a:pt x="1376840" y="33387"/>
                </a:cubicBezTo>
                <a:cubicBezTo>
                  <a:pt x="1413379" y="41271"/>
                  <a:pt x="1449918" y="49156"/>
                  <a:pt x="1464244" y="71368"/>
                </a:cubicBezTo>
                <a:cubicBezTo>
                  <a:pt x="1502071" y="91002"/>
                  <a:pt x="1532013" y="147175"/>
                  <a:pt x="1552782" y="228136"/>
                </a:cubicBezTo>
                <a:cubicBezTo>
                  <a:pt x="1584012" y="296059"/>
                  <a:pt x="1613799" y="459270"/>
                  <a:pt x="1651317" y="692980"/>
                </a:cubicBezTo>
                <a:cubicBezTo>
                  <a:pt x="1678527" y="832691"/>
                  <a:pt x="1649564" y="1002343"/>
                  <a:pt x="1650852" y="1014093"/>
                </a:cubicBezTo>
                <a:cubicBezTo>
                  <a:pt x="1684814" y="998478"/>
                  <a:pt x="1797162" y="938595"/>
                  <a:pt x="1875547" y="894326"/>
                </a:cubicBezTo>
                <a:cubicBezTo>
                  <a:pt x="1910797" y="890461"/>
                  <a:pt x="2021856" y="818827"/>
                  <a:pt x="2170742" y="766829"/>
                </a:cubicBezTo>
                <a:lnTo>
                  <a:pt x="2185562" y="761762"/>
                </a:lnTo>
                <a:lnTo>
                  <a:pt x="2185562" y="1466652"/>
                </a:lnTo>
                <a:lnTo>
                  <a:pt x="2095141" y="1509214"/>
                </a:lnTo>
                <a:cubicBezTo>
                  <a:pt x="2060075" y="1526622"/>
                  <a:pt x="2018518" y="1547529"/>
                  <a:pt x="1962022" y="1574533"/>
                </a:cubicBezTo>
                <a:cubicBezTo>
                  <a:pt x="2072063" y="1642733"/>
                  <a:pt x="2140838" y="1685358"/>
                  <a:pt x="2183823" y="1711999"/>
                </a:cubicBezTo>
                <a:lnTo>
                  <a:pt x="2185562" y="1713076"/>
                </a:lnTo>
                <a:lnTo>
                  <a:pt x="2185562" y="2407762"/>
                </a:lnTo>
                <a:lnTo>
                  <a:pt x="2136229" y="2404166"/>
                </a:lnTo>
                <a:cubicBezTo>
                  <a:pt x="2099852" y="2397750"/>
                  <a:pt x="2062669" y="2383990"/>
                  <a:pt x="2024842" y="2364355"/>
                </a:cubicBezTo>
                <a:cubicBezTo>
                  <a:pt x="1590554" y="2090912"/>
                  <a:pt x="1590554" y="2090912"/>
                  <a:pt x="1590554" y="2090912"/>
                </a:cubicBezTo>
                <a:cubicBezTo>
                  <a:pt x="1615187" y="2207123"/>
                  <a:pt x="1613899" y="2195373"/>
                  <a:pt x="1630648" y="2348122"/>
                </a:cubicBezTo>
                <a:cubicBezTo>
                  <a:pt x="1636935" y="2513909"/>
                  <a:pt x="1638068" y="2632697"/>
                  <a:pt x="1621010" y="2694023"/>
                </a:cubicBezTo>
                <a:cubicBezTo>
                  <a:pt x="1605240" y="2767100"/>
                  <a:pt x="1586893" y="2816676"/>
                  <a:pt x="1555508" y="2855791"/>
                </a:cubicBezTo>
                <a:cubicBezTo>
                  <a:pt x="1514950" y="2919694"/>
                  <a:pt x="1433987" y="2940463"/>
                  <a:pt x="1326948" y="2940308"/>
                </a:cubicBezTo>
                <a:cubicBezTo>
                  <a:pt x="1208159" y="2941442"/>
                  <a:pt x="1120755" y="2903461"/>
                  <a:pt x="1055563" y="2851153"/>
                </a:cubicBezTo>
                <a:cubicBezTo>
                  <a:pt x="1003409" y="2809307"/>
                  <a:pt x="987794" y="2775346"/>
                  <a:pt x="981352" y="2716596"/>
                </a:cubicBezTo>
                <a:cubicBezTo>
                  <a:pt x="930127" y="2032524"/>
                  <a:pt x="930127" y="2032524"/>
                  <a:pt x="930127" y="2032524"/>
                </a:cubicBezTo>
                <a:cubicBezTo>
                  <a:pt x="609989" y="2257885"/>
                  <a:pt x="609989" y="2257885"/>
                  <a:pt x="609989" y="2257885"/>
                </a:cubicBezTo>
                <a:cubicBezTo>
                  <a:pt x="513257" y="2351730"/>
                  <a:pt x="433583" y="2384249"/>
                  <a:pt x="361794" y="2380229"/>
                </a:cubicBezTo>
                <a:cubicBezTo>
                  <a:pt x="290005" y="2376210"/>
                  <a:pt x="226101" y="2335652"/>
                  <a:pt x="172659" y="2282056"/>
                </a:cubicBezTo>
                <a:cubicBezTo>
                  <a:pt x="93140" y="2207537"/>
                  <a:pt x="38409" y="2142190"/>
                  <a:pt x="20218" y="2084729"/>
                </a:cubicBezTo>
                <a:cubicBezTo>
                  <a:pt x="2026" y="2027268"/>
                  <a:pt x="19084" y="1965942"/>
                  <a:pt x="81854" y="1887712"/>
                </a:cubicBezTo>
                <a:cubicBezTo>
                  <a:pt x="113240" y="1848597"/>
                  <a:pt x="134163" y="1822520"/>
                  <a:pt x="156375" y="1808193"/>
                </a:cubicBezTo>
                <a:cubicBezTo>
                  <a:pt x="199510" y="1767790"/>
                  <a:pt x="208683" y="1743002"/>
                  <a:pt x="398128" y="1627100"/>
                </a:cubicBezTo>
                <a:cubicBezTo>
                  <a:pt x="598034" y="1498160"/>
                  <a:pt x="552322" y="1515064"/>
                  <a:pt x="654208" y="1468218"/>
                </a:cubicBezTo>
                <a:cubicBezTo>
                  <a:pt x="200439" y="1125564"/>
                  <a:pt x="200439" y="1125564"/>
                  <a:pt x="200439" y="1125564"/>
                </a:cubicBezTo>
                <a:cubicBezTo>
                  <a:pt x="83093" y="1031410"/>
                  <a:pt x="15324" y="955602"/>
                  <a:pt x="6305" y="873353"/>
                </a:cubicBezTo>
                <a:cubicBezTo>
                  <a:pt x="-13175" y="804142"/>
                  <a:pt x="13057" y="718027"/>
                  <a:pt x="77116" y="651547"/>
                </a:cubicBezTo>
                <a:cubicBezTo>
                  <a:pt x="129424" y="586356"/>
                  <a:pt x="184310" y="544664"/>
                  <a:pt x="241772" y="526472"/>
                </a:cubicBezTo>
                <a:cubicBezTo>
                  <a:pt x="300522" y="520030"/>
                  <a:pt x="398388" y="544973"/>
                  <a:pt x="526195" y="626089"/>
                </a:cubicBezTo>
                <a:cubicBezTo>
                  <a:pt x="1079118" y="1005436"/>
                  <a:pt x="1079118" y="1005436"/>
                  <a:pt x="1079118" y="1005436"/>
                </a:cubicBezTo>
                <a:cubicBezTo>
                  <a:pt x="989912" y="408766"/>
                  <a:pt x="989912" y="408766"/>
                  <a:pt x="989912" y="408766"/>
                </a:cubicBezTo>
                <a:cubicBezTo>
                  <a:pt x="950951" y="270344"/>
                  <a:pt x="962856" y="162018"/>
                  <a:pt x="1025626" y="83788"/>
                </a:cubicBezTo>
                <a:cubicBezTo>
                  <a:pt x="1057012" y="44673"/>
                  <a:pt x="1101435" y="16019"/>
                  <a:pt x="1148435" y="10866"/>
                </a:cubicBezTo>
                <a:cubicBezTo>
                  <a:pt x="1177166" y="1770"/>
                  <a:pt x="1203604" y="-1129"/>
                  <a:pt x="1230525" y="379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57A72-1EE1-1B4B-80ED-9B3CC8D3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4800" spc="-100" dirty="0"/>
              <a:t>What is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9AB08D-7F57-4337-866E-60C30212D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853073"/>
              </p:ext>
            </p:extLst>
          </p:nvPr>
        </p:nvGraphicFramePr>
        <p:xfrm>
          <a:off x="719999" y="2541600"/>
          <a:ext cx="6923813" cy="321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17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AB722-E289-A24D-B9E2-C4B99168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sz="4800" dirty="0"/>
              <a:t>Technologies used</a:t>
            </a: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030A87-A3E3-4ABF-B940-79CD7D79B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64786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67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1FC92-4474-C64D-A194-9C61DDBD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8000" spc="-100" dirty="0"/>
              <a:t>Product features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5BC7F-B06A-EB4D-ABD8-98D120E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 sz="4800" dirty="0"/>
              <a:t>Play our game </a:t>
            </a: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5B0450-091C-443C-9252-9A9F17388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372186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30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5BC7F-B06A-EB4D-ABD8-98D120E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en-US" sz="4800" dirty="0"/>
              <a:t>Accepting donations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17FB-2709-BE4D-80B1-6049EC181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911975" cy="3216273"/>
          </a:xfrm>
        </p:spPr>
        <p:txBody>
          <a:bodyPr>
            <a:normAutofit/>
          </a:bodyPr>
          <a:lstStyle/>
          <a:p>
            <a:r>
              <a:rPr lang="en-US" dirty="0"/>
              <a:t>A simplified interface allowing you to make a donation to charities supporting good causes</a:t>
            </a:r>
          </a:p>
          <a:p>
            <a:r>
              <a:rPr lang="en-US" dirty="0"/>
              <a:t>Support for Visa, Mastercard, American Express, JCB, Discover, and Diners Club International cards</a:t>
            </a:r>
          </a:p>
          <a:p>
            <a:r>
              <a:rPr lang="en-US" dirty="0"/>
              <a:t>Currently we are partnered with </a:t>
            </a:r>
            <a:r>
              <a:rPr lang="en-US" i="1" dirty="0"/>
              <a:t>Rosa Mary Nutrition Association</a:t>
            </a:r>
            <a:r>
              <a:rPr lang="en-US" dirty="0"/>
              <a:t>, an organization promoting healthy eating habits for school students</a:t>
            </a:r>
            <a:endParaRPr lang="en-US" i="1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1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1CCC3C-EB52-47ED-B6AA-5F70D9215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C50CF-FE9D-459C-890F-56C32779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9C4E6F9-8A11-4E94-8423-966E9DF0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096624" cy="6858000"/>
          </a:xfrm>
          <a:custGeom>
            <a:avLst/>
            <a:gdLst>
              <a:gd name="connsiteX0" fmla="*/ 0 w 11096624"/>
              <a:gd name="connsiteY0" fmla="*/ 0 h 6858000"/>
              <a:gd name="connsiteX1" fmla="*/ 10869306 w 11096624"/>
              <a:gd name="connsiteY1" fmla="*/ 0 h 6858000"/>
              <a:gd name="connsiteX2" fmla="*/ 10932108 w 11096624"/>
              <a:gd name="connsiteY2" fmla="*/ 181114 h 6858000"/>
              <a:gd name="connsiteX3" fmla="*/ 10953136 w 11096624"/>
              <a:gd name="connsiteY3" fmla="*/ 3620675 h 6858000"/>
              <a:gd name="connsiteX4" fmla="*/ 9722723 w 11096624"/>
              <a:gd name="connsiteY4" fmla="*/ 6351879 h 6858000"/>
              <a:gd name="connsiteX5" fmla="*/ 9365083 w 11096624"/>
              <a:gd name="connsiteY5" fmla="*/ 6847267 h 6858000"/>
              <a:gd name="connsiteX6" fmla="*/ 9354506 w 11096624"/>
              <a:gd name="connsiteY6" fmla="*/ 6858000 h 6858000"/>
              <a:gd name="connsiteX7" fmla="*/ 0 w 1109662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6624" h="6858000">
                <a:moveTo>
                  <a:pt x="0" y="0"/>
                </a:moveTo>
                <a:lnTo>
                  <a:pt x="10869306" y="0"/>
                </a:lnTo>
                <a:lnTo>
                  <a:pt x="10932108" y="181114"/>
                </a:lnTo>
                <a:cubicBezTo>
                  <a:pt x="11289577" y="1409141"/>
                  <a:pt x="10953136" y="3273767"/>
                  <a:pt x="10953136" y="3620675"/>
                </a:cubicBezTo>
                <a:cubicBezTo>
                  <a:pt x="10953136" y="5162483"/>
                  <a:pt x="10118214" y="5735156"/>
                  <a:pt x="9722723" y="6351879"/>
                </a:cubicBezTo>
                <a:cubicBezTo>
                  <a:pt x="9656808" y="6500554"/>
                  <a:pt x="9530643" y="6669361"/>
                  <a:pt x="9365083" y="6847267"/>
                </a:cubicBezTo>
                <a:lnTo>
                  <a:pt x="935450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5BC7F-B06A-EB4D-ABD8-98D120E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sz="5400" dirty="0"/>
              <a:t>Contact the team!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17FB-2709-BE4D-80B1-6049EC181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7064984" cy="343136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Visitors who are interested in speaking to a representative can send us an email using the contact form</a:t>
            </a:r>
          </a:p>
          <a:p>
            <a:pPr>
              <a:lnSpc>
                <a:spcPct val="110000"/>
              </a:lnSpc>
            </a:pPr>
            <a:r>
              <a:rPr lang="en-US" dirty="0"/>
              <a:t>Interested in becoming a charity partner? Start the process by sending us an email and selecting the </a:t>
            </a:r>
            <a:r>
              <a:rPr lang="en-US" b="1" dirty="0"/>
              <a:t>‘Request to become a charity partner’ </a:t>
            </a:r>
            <a:r>
              <a:rPr lang="en-US" dirty="0"/>
              <a:t>option</a:t>
            </a:r>
          </a:p>
          <a:p>
            <a:pPr>
              <a:lnSpc>
                <a:spcPct val="110000"/>
              </a:lnSpc>
            </a:pPr>
            <a:r>
              <a:rPr lang="en-US" dirty="0"/>
              <a:t>Interested in ending a charity partnership? We’re sad to see you go, but start the process by sending us an email and selecting the </a:t>
            </a:r>
            <a:r>
              <a:rPr lang="en-US" b="1" dirty="0"/>
              <a:t>‘Request to end charity partnership’ </a:t>
            </a:r>
            <a:r>
              <a:rPr lang="en-US" dirty="0"/>
              <a:t>option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0935DD19-5A61-4B7A-9FB5-2F22E02D9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376" y="1876856"/>
            <a:ext cx="3095625" cy="3095625"/>
          </a:xfrm>
          <a:custGeom>
            <a:avLst/>
            <a:gdLst/>
            <a:ahLst/>
            <a:cxnLst/>
            <a:rect l="l" t="t" r="r" b="b"/>
            <a:pathLst>
              <a:path w="3095625" h="5409338">
                <a:moveTo>
                  <a:pt x="0" y="0"/>
                </a:moveTo>
                <a:lnTo>
                  <a:pt x="3095625" y="0"/>
                </a:lnTo>
                <a:lnTo>
                  <a:pt x="3095625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478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1FC92-4474-C64D-A194-9C61DDBD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8000" spc="-100" dirty="0"/>
              <a:t>Product Development Status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53318-6685-3543-865C-B925E4D3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4800" dirty="0"/>
              <a:t>Current build: Alpha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9DCCC-A7FC-ED4C-9870-74E8FBDD9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dirty="0"/>
              <a:t>All components of the website are functioning, but some features are incomplete</a:t>
            </a:r>
          </a:p>
          <a:p>
            <a:r>
              <a:rPr lang="en-US" dirty="0"/>
              <a:t>A beta release is anticipated in Q2 2021</a:t>
            </a:r>
          </a:p>
          <a:p>
            <a:endParaRPr lang="en-US" dirty="0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CED6122B-CE42-48A2-83DD-A4C52012E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420914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434</Words>
  <Application>Microsoft Macintosh PowerPoint</Application>
  <PresentationFormat>Widescreen</PresentationFormat>
  <Paragraphs>62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Sagona Book</vt:lpstr>
      <vt:lpstr>The Hand Extrablack</vt:lpstr>
      <vt:lpstr>BlobVTI</vt:lpstr>
      <vt:lpstr>Fruits &amp; Veggies Fun Website</vt:lpstr>
      <vt:lpstr>What is it?</vt:lpstr>
      <vt:lpstr>Technologies used</vt:lpstr>
      <vt:lpstr>Product features</vt:lpstr>
      <vt:lpstr>Play our game </vt:lpstr>
      <vt:lpstr>Accepting donations</vt:lpstr>
      <vt:lpstr>Contact the team!</vt:lpstr>
      <vt:lpstr>Product Development Status</vt:lpstr>
      <vt:lpstr>Current build: Alpha</vt:lpstr>
      <vt:lpstr> Game page plans</vt:lpstr>
      <vt:lpstr> Donation page plan</vt:lpstr>
      <vt:lpstr> Contact page plan</vt:lpstr>
      <vt:lpstr> Version 1.0.0-alpha release notes</vt:lpstr>
      <vt:lpstr>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Fruits &amp; Veggies Fun Website</dc:title>
  <dc:creator>Kimbrough, Turhan</dc:creator>
  <cp:lastModifiedBy>Kimbrough, Turhan</cp:lastModifiedBy>
  <cp:revision>16</cp:revision>
  <dcterms:created xsi:type="dcterms:W3CDTF">2020-12-06T22:18:45Z</dcterms:created>
  <dcterms:modified xsi:type="dcterms:W3CDTF">2020-12-09T02:03:22Z</dcterms:modified>
</cp:coreProperties>
</file>