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72"/>
    <p:restoredTop sz="94597"/>
  </p:normalViewPr>
  <p:slideViewPr>
    <p:cSldViewPr snapToGrid="0" snapToObjects="1">
      <p:cViewPr varScale="1">
        <p:scale>
          <a:sx n="134" d="100"/>
          <a:sy n="134" d="100"/>
        </p:scale>
        <p:origin x="208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D31B29-E4F2-4114-883D-DCE28AB91FE0}" type="doc">
      <dgm:prSet loTypeId="urn:microsoft.com/office/officeart/2005/8/layout/hierarchy1" loCatId="hierarchy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410DAA2-3086-4364-8E38-E4FD062DFB06}">
      <dgm:prSet/>
      <dgm:spPr/>
      <dgm:t>
        <a:bodyPr/>
        <a:lstStyle/>
        <a:p>
          <a:r>
            <a:rPr lang="en-US" dirty="0"/>
            <a:t>Works for Visiting Angels</a:t>
          </a:r>
        </a:p>
      </dgm:t>
    </dgm:pt>
    <dgm:pt modelId="{F2C38200-C4E5-4EB4-921C-54453BDDFC72}" type="parTrans" cxnId="{63A03EA1-BE07-42F5-976C-503017BCD1A4}">
      <dgm:prSet/>
      <dgm:spPr/>
      <dgm:t>
        <a:bodyPr/>
        <a:lstStyle/>
        <a:p>
          <a:endParaRPr lang="en-US"/>
        </a:p>
      </dgm:t>
    </dgm:pt>
    <dgm:pt modelId="{C37CDEF9-7ADC-4D9D-9A2D-B2E144E5E3D4}" type="sibTrans" cxnId="{63A03EA1-BE07-42F5-976C-503017BCD1A4}">
      <dgm:prSet/>
      <dgm:spPr/>
      <dgm:t>
        <a:bodyPr/>
        <a:lstStyle/>
        <a:p>
          <a:endParaRPr lang="en-US"/>
        </a:p>
      </dgm:t>
    </dgm:pt>
    <dgm:pt modelId="{89C058E7-60EB-478F-A92C-37C0290924E2}">
      <dgm:prSet/>
      <dgm:spPr/>
      <dgm:t>
        <a:bodyPr/>
        <a:lstStyle/>
        <a:p>
          <a:r>
            <a:rPr lang="en-US"/>
            <a:t>Works as a client services representative </a:t>
          </a:r>
        </a:p>
      </dgm:t>
    </dgm:pt>
    <dgm:pt modelId="{DADAE817-368C-46A1-95F4-1271F120E159}" type="parTrans" cxnId="{68A71C24-48D1-4ED5-8442-C7823CC59B71}">
      <dgm:prSet/>
      <dgm:spPr/>
      <dgm:t>
        <a:bodyPr/>
        <a:lstStyle/>
        <a:p>
          <a:endParaRPr lang="en-US"/>
        </a:p>
      </dgm:t>
    </dgm:pt>
    <dgm:pt modelId="{8C4C8635-818C-4044-B371-5FF9BB223E14}" type="sibTrans" cxnId="{68A71C24-48D1-4ED5-8442-C7823CC59B71}">
      <dgm:prSet/>
      <dgm:spPr/>
      <dgm:t>
        <a:bodyPr/>
        <a:lstStyle/>
        <a:p>
          <a:endParaRPr lang="en-US"/>
        </a:p>
      </dgm:t>
    </dgm:pt>
    <dgm:pt modelId="{E39A22DD-2516-45BA-A05E-C9626D935A2C}">
      <dgm:prSet/>
      <dgm:spPr/>
      <dgm:t>
        <a:bodyPr/>
        <a:lstStyle/>
        <a:p>
          <a:r>
            <a:rPr lang="en-US" dirty="0"/>
            <a:t>Trying to reach a larger customer base</a:t>
          </a:r>
        </a:p>
      </dgm:t>
    </dgm:pt>
    <dgm:pt modelId="{AE2483FF-9B1E-49BF-9417-3FB56E90CCB8}" type="parTrans" cxnId="{FEBD63FA-1D29-40BE-8147-B0EDCB6BFD5F}">
      <dgm:prSet/>
      <dgm:spPr/>
      <dgm:t>
        <a:bodyPr/>
        <a:lstStyle/>
        <a:p>
          <a:endParaRPr lang="en-US"/>
        </a:p>
      </dgm:t>
    </dgm:pt>
    <dgm:pt modelId="{E8B08142-432D-4F89-8503-FCBCE2676D24}" type="sibTrans" cxnId="{FEBD63FA-1D29-40BE-8147-B0EDCB6BFD5F}">
      <dgm:prSet/>
      <dgm:spPr/>
      <dgm:t>
        <a:bodyPr/>
        <a:lstStyle/>
        <a:p>
          <a:endParaRPr lang="en-US"/>
        </a:p>
      </dgm:t>
    </dgm:pt>
    <dgm:pt modelId="{95257355-75D7-4549-8E6E-CA59BB52331F}" type="pres">
      <dgm:prSet presAssocID="{B2D31B29-E4F2-4114-883D-DCE28AB91FE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02A6DA-3D80-A84D-9281-51204E27DBF4}" type="pres">
      <dgm:prSet presAssocID="{1410DAA2-3086-4364-8E38-E4FD062DFB06}" presName="hierRoot1" presStyleCnt="0"/>
      <dgm:spPr/>
    </dgm:pt>
    <dgm:pt modelId="{D74AFC65-31C6-7D4A-8429-AE6C2AE01BF5}" type="pres">
      <dgm:prSet presAssocID="{1410DAA2-3086-4364-8E38-E4FD062DFB06}" presName="composite" presStyleCnt="0"/>
      <dgm:spPr/>
    </dgm:pt>
    <dgm:pt modelId="{E747728C-5D84-4C4B-BAC8-9681CB4A1893}" type="pres">
      <dgm:prSet presAssocID="{1410DAA2-3086-4364-8E38-E4FD062DFB06}" presName="background" presStyleLbl="node0" presStyleIdx="0" presStyleCnt="3"/>
      <dgm:spPr/>
    </dgm:pt>
    <dgm:pt modelId="{EB4FEB19-D0E2-A340-8D09-D5EED559E337}" type="pres">
      <dgm:prSet presAssocID="{1410DAA2-3086-4364-8E38-E4FD062DFB06}" presName="text" presStyleLbl="fgAcc0" presStyleIdx="0" presStyleCnt="3">
        <dgm:presLayoutVars>
          <dgm:chPref val="3"/>
        </dgm:presLayoutVars>
      </dgm:prSet>
      <dgm:spPr/>
    </dgm:pt>
    <dgm:pt modelId="{BFA50473-D14C-1B4D-90FD-637A8B699EDD}" type="pres">
      <dgm:prSet presAssocID="{1410DAA2-3086-4364-8E38-E4FD062DFB06}" presName="hierChild2" presStyleCnt="0"/>
      <dgm:spPr/>
    </dgm:pt>
    <dgm:pt modelId="{3918B86C-FA38-8E45-A1C6-1749BE3FA3B9}" type="pres">
      <dgm:prSet presAssocID="{89C058E7-60EB-478F-A92C-37C0290924E2}" presName="hierRoot1" presStyleCnt="0"/>
      <dgm:spPr/>
    </dgm:pt>
    <dgm:pt modelId="{04198165-7AE6-174B-9046-A0639798E171}" type="pres">
      <dgm:prSet presAssocID="{89C058E7-60EB-478F-A92C-37C0290924E2}" presName="composite" presStyleCnt="0"/>
      <dgm:spPr/>
    </dgm:pt>
    <dgm:pt modelId="{674B0F65-B0CD-BD40-BE34-589B12484397}" type="pres">
      <dgm:prSet presAssocID="{89C058E7-60EB-478F-A92C-37C0290924E2}" presName="background" presStyleLbl="node0" presStyleIdx="1" presStyleCnt="3"/>
      <dgm:spPr/>
    </dgm:pt>
    <dgm:pt modelId="{9D9066AD-4BF8-0240-B72B-954B2DB7D54D}" type="pres">
      <dgm:prSet presAssocID="{89C058E7-60EB-478F-A92C-37C0290924E2}" presName="text" presStyleLbl="fgAcc0" presStyleIdx="1" presStyleCnt="3">
        <dgm:presLayoutVars>
          <dgm:chPref val="3"/>
        </dgm:presLayoutVars>
      </dgm:prSet>
      <dgm:spPr/>
    </dgm:pt>
    <dgm:pt modelId="{DD7D92B4-A447-6546-BC34-4EABDD2B36CF}" type="pres">
      <dgm:prSet presAssocID="{89C058E7-60EB-478F-A92C-37C0290924E2}" presName="hierChild2" presStyleCnt="0"/>
      <dgm:spPr/>
    </dgm:pt>
    <dgm:pt modelId="{85B3BF46-7E9A-214B-A326-77E858AD1C69}" type="pres">
      <dgm:prSet presAssocID="{E39A22DD-2516-45BA-A05E-C9626D935A2C}" presName="hierRoot1" presStyleCnt="0"/>
      <dgm:spPr/>
    </dgm:pt>
    <dgm:pt modelId="{E0B12590-7DDA-6B4E-BABB-CB86B2219C9F}" type="pres">
      <dgm:prSet presAssocID="{E39A22DD-2516-45BA-A05E-C9626D935A2C}" presName="composite" presStyleCnt="0"/>
      <dgm:spPr/>
    </dgm:pt>
    <dgm:pt modelId="{3867E9B8-F569-3F40-A54A-C70A4BA02400}" type="pres">
      <dgm:prSet presAssocID="{E39A22DD-2516-45BA-A05E-C9626D935A2C}" presName="background" presStyleLbl="node0" presStyleIdx="2" presStyleCnt="3"/>
      <dgm:spPr/>
    </dgm:pt>
    <dgm:pt modelId="{657203C8-578E-794B-B523-C70AB8FC7055}" type="pres">
      <dgm:prSet presAssocID="{E39A22DD-2516-45BA-A05E-C9626D935A2C}" presName="text" presStyleLbl="fgAcc0" presStyleIdx="2" presStyleCnt="3">
        <dgm:presLayoutVars>
          <dgm:chPref val="3"/>
        </dgm:presLayoutVars>
      </dgm:prSet>
      <dgm:spPr/>
    </dgm:pt>
    <dgm:pt modelId="{2CC98F15-EA7E-4E43-AAB3-DBB53A7C5DED}" type="pres">
      <dgm:prSet presAssocID="{E39A22DD-2516-45BA-A05E-C9626D935A2C}" presName="hierChild2" presStyleCnt="0"/>
      <dgm:spPr/>
    </dgm:pt>
  </dgm:ptLst>
  <dgm:cxnLst>
    <dgm:cxn modelId="{77C93B0D-B047-174A-82AB-9239B6FB8FBF}" type="presOf" srcId="{1410DAA2-3086-4364-8E38-E4FD062DFB06}" destId="{EB4FEB19-D0E2-A340-8D09-D5EED559E337}" srcOrd="0" destOrd="0" presId="urn:microsoft.com/office/officeart/2005/8/layout/hierarchy1"/>
    <dgm:cxn modelId="{68A71C24-48D1-4ED5-8442-C7823CC59B71}" srcId="{B2D31B29-E4F2-4114-883D-DCE28AB91FE0}" destId="{89C058E7-60EB-478F-A92C-37C0290924E2}" srcOrd="1" destOrd="0" parTransId="{DADAE817-368C-46A1-95F4-1271F120E159}" sibTransId="{8C4C8635-818C-4044-B371-5FF9BB223E14}"/>
    <dgm:cxn modelId="{D413CA25-822C-144A-A5BA-B7762066FBE3}" type="presOf" srcId="{B2D31B29-E4F2-4114-883D-DCE28AB91FE0}" destId="{95257355-75D7-4549-8E6E-CA59BB52331F}" srcOrd="0" destOrd="0" presId="urn:microsoft.com/office/officeart/2005/8/layout/hierarchy1"/>
    <dgm:cxn modelId="{FE588397-266C-2C4F-9560-8488F71542C6}" type="presOf" srcId="{E39A22DD-2516-45BA-A05E-C9626D935A2C}" destId="{657203C8-578E-794B-B523-C70AB8FC7055}" srcOrd="0" destOrd="0" presId="urn:microsoft.com/office/officeart/2005/8/layout/hierarchy1"/>
    <dgm:cxn modelId="{63A03EA1-BE07-42F5-976C-503017BCD1A4}" srcId="{B2D31B29-E4F2-4114-883D-DCE28AB91FE0}" destId="{1410DAA2-3086-4364-8E38-E4FD062DFB06}" srcOrd="0" destOrd="0" parTransId="{F2C38200-C4E5-4EB4-921C-54453BDDFC72}" sibTransId="{C37CDEF9-7ADC-4D9D-9A2D-B2E144E5E3D4}"/>
    <dgm:cxn modelId="{64C640F8-FCC6-7941-9C8C-9287D02AA0AB}" type="presOf" srcId="{89C058E7-60EB-478F-A92C-37C0290924E2}" destId="{9D9066AD-4BF8-0240-B72B-954B2DB7D54D}" srcOrd="0" destOrd="0" presId="urn:microsoft.com/office/officeart/2005/8/layout/hierarchy1"/>
    <dgm:cxn modelId="{FEBD63FA-1D29-40BE-8147-B0EDCB6BFD5F}" srcId="{B2D31B29-E4F2-4114-883D-DCE28AB91FE0}" destId="{E39A22DD-2516-45BA-A05E-C9626D935A2C}" srcOrd="2" destOrd="0" parTransId="{AE2483FF-9B1E-49BF-9417-3FB56E90CCB8}" sibTransId="{E8B08142-432D-4F89-8503-FCBCE2676D24}"/>
    <dgm:cxn modelId="{244695EB-C1D1-E440-9805-28243246A186}" type="presParOf" srcId="{95257355-75D7-4549-8E6E-CA59BB52331F}" destId="{C902A6DA-3D80-A84D-9281-51204E27DBF4}" srcOrd="0" destOrd="0" presId="urn:microsoft.com/office/officeart/2005/8/layout/hierarchy1"/>
    <dgm:cxn modelId="{E1A93A8C-0B4F-2A44-8EE2-0C1A618E1857}" type="presParOf" srcId="{C902A6DA-3D80-A84D-9281-51204E27DBF4}" destId="{D74AFC65-31C6-7D4A-8429-AE6C2AE01BF5}" srcOrd="0" destOrd="0" presId="urn:microsoft.com/office/officeart/2005/8/layout/hierarchy1"/>
    <dgm:cxn modelId="{59C33716-B9E6-7A4F-A0E7-E551BB3A1FDB}" type="presParOf" srcId="{D74AFC65-31C6-7D4A-8429-AE6C2AE01BF5}" destId="{E747728C-5D84-4C4B-BAC8-9681CB4A1893}" srcOrd="0" destOrd="0" presId="urn:microsoft.com/office/officeart/2005/8/layout/hierarchy1"/>
    <dgm:cxn modelId="{8EA6CEC4-2EDD-CA47-B9CE-FE5188DB6DA8}" type="presParOf" srcId="{D74AFC65-31C6-7D4A-8429-AE6C2AE01BF5}" destId="{EB4FEB19-D0E2-A340-8D09-D5EED559E337}" srcOrd="1" destOrd="0" presId="urn:microsoft.com/office/officeart/2005/8/layout/hierarchy1"/>
    <dgm:cxn modelId="{DC4A190D-5DB0-2E43-B187-E0520574E0F3}" type="presParOf" srcId="{C902A6DA-3D80-A84D-9281-51204E27DBF4}" destId="{BFA50473-D14C-1B4D-90FD-637A8B699EDD}" srcOrd="1" destOrd="0" presId="urn:microsoft.com/office/officeart/2005/8/layout/hierarchy1"/>
    <dgm:cxn modelId="{AF719883-B7E1-C447-BB5C-F82D28A22B77}" type="presParOf" srcId="{95257355-75D7-4549-8E6E-CA59BB52331F}" destId="{3918B86C-FA38-8E45-A1C6-1749BE3FA3B9}" srcOrd="1" destOrd="0" presId="urn:microsoft.com/office/officeart/2005/8/layout/hierarchy1"/>
    <dgm:cxn modelId="{E84A4946-1437-EE4F-B51D-A678376B5B87}" type="presParOf" srcId="{3918B86C-FA38-8E45-A1C6-1749BE3FA3B9}" destId="{04198165-7AE6-174B-9046-A0639798E171}" srcOrd="0" destOrd="0" presId="urn:microsoft.com/office/officeart/2005/8/layout/hierarchy1"/>
    <dgm:cxn modelId="{8E97FE56-C19A-2047-9C7E-9424A42C0F0D}" type="presParOf" srcId="{04198165-7AE6-174B-9046-A0639798E171}" destId="{674B0F65-B0CD-BD40-BE34-589B12484397}" srcOrd="0" destOrd="0" presId="urn:microsoft.com/office/officeart/2005/8/layout/hierarchy1"/>
    <dgm:cxn modelId="{2EECFA51-D6E8-DF47-8B3F-7444C2BC9E0F}" type="presParOf" srcId="{04198165-7AE6-174B-9046-A0639798E171}" destId="{9D9066AD-4BF8-0240-B72B-954B2DB7D54D}" srcOrd="1" destOrd="0" presId="urn:microsoft.com/office/officeart/2005/8/layout/hierarchy1"/>
    <dgm:cxn modelId="{7FF4688B-9375-A043-B7F6-4C20DE0D1DC9}" type="presParOf" srcId="{3918B86C-FA38-8E45-A1C6-1749BE3FA3B9}" destId="{DD7D92B4-A447-6546-BC34-4EABDD2B36CF}" srcOrd="1" destOrd="0" presId="urn:microsoft.com/office/officeart/2005/8/layout/hierarchy1"/>
    <dgm:cxn modelId="{F2722039-9CF1-E747-9087-CE94A96843FF}" type="presParOf" srcId="{95257355-75D7-4549-8E6E-CA59BB52331F}" destId="{85B3BF46-7E9A-214B-A326-77E858AD1C69}" srcOrd="2" destOrd="0" presId="urn:microsoft.com/office/officeart/2005/8/layout/hierarchy1"/>
    <dgm:cxn modelId="{CF09920C-687C-4445-8F26-2C4DAE732575}" type="presParOf" srcId="{85B3BF46-7E9A-214B-A326-77E858AD1C69}" destId="{E0B12590-7DDA-6B4E-BABB-CB86B2219C9F}" srcOrd="0" destOrd="0" presId="urn:microsoft.com/office/officeart/2005/8/layout/hierarchy1"/>
    <dgm:cxn modelId="{B64EE51F-3419-7545-AC1F-0119CC8AB3B0}" type="presParOf" srcId="{E0B12590-7DDA-6B4E-BABB-CB86B2219C9F}" destId="{3867E9B8-F569-3F40-A54A-C70A4BA02400}" srcOrd="0" destOrd="0" presId="urn:microsoft.com/office/officeart/2005/8/layout/hierarchy1"/>
    <dgm:cxn modelId="{7BEC755E-967F-E748-8E1F-215505C4A72C}" type="presParOf" srcId="{E0B12590-7DDA-6B4E-BABB-CB86B2219C9F}" destId="{657203C8-578E-794B-B523-C70AB8FC7055}" srcOrd="1" destOrd="0" presId="urn:microsoft.com/office/officeart/2005/8/layout/hierarchy1"/>
    <dgm:cxn modelId="{A0A12DF1-750B-3446-837B-2DCF0294D3F7}" type="presParOf" srcId="{85B3BF46-7E9A-214B-A326-77E858AD1C69}" destId="{2CC98F15-EA7E-4E43-AAB3-DBB53A7C5DE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1D5A85-470D-4DBE-8832-001BBE9CA0FA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E4AE75C-6CBB-438B-937E-231B8A7636D9}">
      <dgm:prSet/>
      <dgm:spPr/>
      <dgm:t>
        <a:bodyPr/>
        <a:lstStyle/>
        <a:p>
          <a:r>
            <a:rPr lang="en-US" dirty="0"/>
            <a:t>Simplified personal website</a:t>
          </a:r>
        </a:p>
      </dgm:t>
    </dgm:pt>
    <dgm:pt modelId="{B0E963E9-08D8-4D13-A91D-AFA778766726}" type="parTrans" cxnId="{5005D876-D26D-4C52-863B-6EFEED1AD365}">
      <dgm:prSet/>
      <dgm:spPr/>
      <dgm:t>
        <a:bodyPr/>
        <a:lstStyle/>
        <a:p>
          <a:endParaRPr lang="en-US"/>
        </a:p>
      </dgm:t>
    </dgm:pt>
    <dgm:pt modelId="{CA4875AF-5F3B-43A4-8400-42FA604F3639}" type="sibTrans" cxnId="{5005D876-D26D-4C52-863B-6EFEED1AD365}">
      <dgm:prSet/>
      <dgm:spPr/>
      <dgm:t>
        <a:bodyPr/>
        <a:lstStyle/>
        <a:p>
          <a:endParaRPr lang="en-US"/>
        </a:p>
      </dgm:t>
    </dgm:pt>
    <dgm:pt modelId="{7A14316B-7A4B-44DC-86FC-913F4DCD1566}">
      <dgm:prSet/>
      <dgm:spPr/>
      <dgm:t>
        <a:bodyPr/>
        <a:lstStyle/>
        <a:p>
          <a:r>
            <a:rPr lang="en-US" dirty="0"/>
            <a:t>Describe popular services</a:t>
          </a:r>
        </a:p>
      </dgm:t>
    </dgm:pt>
    <dgm:pt modelId="{BA137925-338D-4C7D-8CC9-BEB9283385E5}" type="parTrans" cxnId="{BA7821A1-B848-4E7B-A17D-65D6FB1C2709}">
      <dgm:prSet/>
      <dgm:spPr/>
      <dgm:t>
        <a:bodyPr/>
        <a:lstStyle/>
        <a:p>
          <a:endParaRPr lang="en-US"/>
        </a:p>
      </dgm:t>
    </dgm:pt>
    <dgm:pt modelId="{00E1134D-96C3-4A85-AFB8-058FA9E9F69C}" type="sibTrans" cxnId="{BA7821A1-B848-4E7B-A17D-65D6FB1C2709}">
      <dgm:prSet/>
      <dgm:spPr/>
      <dgm:t>
        <a:bodyPr/>
        <a:lstStyle/>
        <a:p>
          <a:endParaRPr lang="en-US"/>
        </a:p>
      </dgm:t>
    </dgm:pt>
    <dgm:pt modelId="{120AC90E-B545-4864-B13C-A739F946433A}">
      <dgm:prSet/>
      <dgm:spPr/>
      <dgm:t>
        <a:bodyPr/>
        <a:lstStyle/>
        <a:p>
          <a:r>
            <a:rPr lang="en-US" dirty="0"/>
            <a:t>Describe types of care offered</a:t>
          </a:r>
        </a:p>
      </dgm:t>
    </dgm:pt>
    <dgm:pt modelId="{4A760EA0-B931-48C0-9B93-1F8C81EDF25C}" type="parTrans" cxnId="{CB576D15-E578-4BD6-A124-8CEAE61F3381}">
      <dgm:prSet/>
      <dgm:spPr/>
      <dgm:t>
        <a:bodyPr/>
        <a:lstStyle/>
        <a:p>
          <a:endParaRPr lang="en-US"/>
        </a:p>
      </dgm:t>
    </dgm:pt>
    <dgm:pt modelId="{09C49670-4E79-4B23-A9B9-9D7E33279AB1}" type="sibTrans" cxnId="{CB576D15-E578-4BD6-A124-8CEAE61F3381}">
      <dgm:prSet/>
      <dgm:spPr/>
      <dgm:t>
        <a:bodyPr/>
        <a:lstStyle/>
        <a:p>
          <a:endParaRPr lang="en-US"/>
        </a:p>
      </dgm:t>
    </dgm:pt>
    <dgm:pt modelId="{0E18542A-F5D1-425C-8521-B71B9D080FD2}">
      <dgm:prSet/>
      <dgm:spPr/>
      <dgm:t>
        <a:bodyPr/>
        <a:lstStyle/>
        <a:p>
          <a:r>
            <a:rPr lang="en-US" dirty="0"/>
            <a:t>List contact information</a:t>
          </a:r>
        </a:p>
      </dgm:t>
    </dgm:pt>
    <dgm:pt modelId="{A44CE2ED-3C19-40DD-8F9B-7F894DB97AFD}" type="parTrans" cxnId="{E741CEB6-3C45-4A26-9EF9-B4B57FB02FA0}">
      <dgm:prSet/>
      <dgm:spPr/>
      <dgm:t>
        <a:bodyPr/>
        <a:lstStyle/>
        <a:p>
          <a:endParaRPr lang="en-US"/>
        </a:p>
      </dgm:t>
    </dgm:pt>
    <dgm:pt modelId="{5F36D819-A1FE-47AB-8BAE-81E778AA2930}" type="sibTrans" cxnId="{E741CEB6-3C45-4A26-9EF9-B4B57FB02FA0}">
      <dgm:prSet/>
      <dgm:spPr/>
      <dgm:t>
        <a:bodyPr/>
        <a:lstStyle/>
        <a:p>
          <a:endParaRPr lang="en-US"/>
        </a:p>
      </dgm:t>
    </dgm:pt>
    <dgm:pt modelId="{23761F54-464D-8F41-B818-8009B71BBBE3}" type="pres">
      <dgm:prSet presAssocID="{1C1D5A85-470D-4DBE-8832-001BBE9CA0F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7F6538A-DEDA-934A-AC0A-75E3A5BAC6C4}" type="pres">
      <dgm:prSet presAssocID="{3E4AE75C-6CBB-438B-937E-231B8A7636D9}" presName="hierRoot1" presStyleCnt="0"/>
      <dgm:spPr/>
    </dgm:pt>
    <dgm:pt modelId="{BCC5B885-BCEF-EC4A-AEDB-93F7510619ED}" type="pres">
      <dgm:prSet presAssocID="{3E4AE75C-6CBB-438B-937E-231B8A7636D9}" presName="composite" presStyleCnt="0"/>
      <dgm:spPr/>
    </dgm:pt>
    <dgm:pt modelId="{9A0555C4-64F8-E843-A145-990A47FE2EEA}" type="pres">
      <dgm:prSet presAssocID="{3E4AE75C-6CBB-438B-937E-231B8A7636D9}" presName="background" presStyleLbl="node0" presStyleIdx="0" presStyleCnt="4"/>
      <dgm:spPr/>
    </dgm:pt>
    <dgm:pt modelId="{E93C9025-1CAA-2647-B81B-F2FE1696FAFC}" type="pres">
      <dgm:prSet presAssocID="{3E4AE75C-6CBB-438B-937E-231B8A7636D9}" presName="text" presStyleLbl="fgAcc0" presStyleIdx="0" presStyleCnt="4">
        <dgm:presLayoutVars>
          <dgm:chPref val="3"/>
        </dgm:presLayoutVars>
      </dgm:prSet>
      <dgm:spPr/>
    </dgm:pt>
    <dgm:pt modelId="{98B6F735-9A61-0540-B9E5-A26BE98CCCF2}" type="pres">
      <dgm:prSet presAssocID="{3E4AE75C-6CBB-438B-937E-231B8A7636D9}" presName="hierChild2" presStyleCnt="0"/>
      <dgm:spPr/>
    </dgm:pt>
    <dgm:pt modelId="{2E5CA785-99D6-6344-B4FA-FFA1EC381AFE}" type="pres">
      <dgm:prSet presAssocID="{7A14316B-7A4B-44DC-86FC-913F4DCD1566}" presName="hierRoot1" presStyleCnt="0"/>
      <dgm:spPr/>
    </dgm:pt>
    <dgm:pt modelId="{1CF69AEA-4B90-2444-A3CD-F56D3B419D4D}" type="pres">
      <dgm:prSet presAssocID="{7A14316B-7A4B-44DC-86FC-913F4DCD1566}" presName="composite" presStyleCnt="0"/>
      <dgm:spPr/>
    </dgm:pt>
    <dgm:pt modelId="{D7C4B897-F788-6F4B-B91B-AE1AFD4FECDF}" type="pres">
      <dgm:prSet presAssocID="{7A14316B-7A4B-44DC-86FC-913F4DCD1566}" presName="background" presStyleLbl="node0" presStyleIdx="1" presStyleCnt="4"/>
      <dgm:spPr/>
    </dgm:pt>
    <dgm:pt modelId="{4CF3C7D9-61F1-874E-9411-31991020E384}" type="pres">
      <dgm:prSet presAssocID="{7A14316B-7A4B-44DC-86FC-913F4DCD1566}" presName="text" presStyleLbl="fgAcc0" presStyleIdx="1" presStyleCnt="4">
        <dgm:presLayoutVars>
          <dgm:chPref val="3"/>
        </dgm:presLayoutVars>
      </dgm:prSet>
      <dgm:spPr/>
    </dgm:pt>
    <dgm:pt modelId="{9890DB58-0D49-E94D-A10A-CE181467608B}" type="pres">
      <dgm:prSet presAssocID="{7A14316B-7A4B-44DC-86FC-913F4DCD1566}" presName="hierChild2" presStyleCnt="0"/>
      <dgm:spPr/>
    </dgm:pt>
    <dgm:pt modelId="{3A292161-C2C1-A64E-9F5E-AD2E5FD51E60}" type="pres">
      <dgm:prSet presAssocID="{120AC90E-B545-4864-B13C-A739F946433A}" presName="hierRoot1" presStyleCnt="0"/>
      <dgm:spPr/>
    </dgm:pt>
    <dgm:pt modelId="{6F479C07-CB9B-C44D-BCD3-6A9D58FFDEDE}" type="pres">
      <dgm:prSet presAssocID="{120AC90E-B545-4864-B13C-A739F946433A}" presName="composite" presStyleCnt="0"/>
      <dgm:spPr/>
    </dgm:pt>
    <dgm:pt modelId="{2940B979-1D59-0F45-9372-CCCB3D37D38B}" type="pres">
      <dgm:prSet presAssocID="{120AC90E-B545-4864-B13C-A739F946433A}" presName="background" presStyleLbl="node0" presStyleIdx="2" presStyleCnt="4"/>
      <dgm:spPr/>
    </dgm:pt>
    <dgm:pt modelId="{F2B0BAD0-D735-9148-A531-6538A01ABB21}" type="pres">
      <dgm:prSet presAssocID="{120AC90E-B545-4864-B13C-A739F946433A}" presName="text" presStyleLbl="fgAcc0" presStyleIdx="2" presStyleCnt="4">
        <dgm:presLayoutVars>
          <dgm:chPref val="3"/>
        </dgm:presLayoutVars>
      </dgm:prSet>
      <dgm:spPr/>
    </dgm:pt>
    <dgm:pt modelId="{CD94F294-422A-D24E-BA60-F606AFD890FF}" type="pres">
      <dgm:prSet presAssocID="{120AC90E-B545-4864-B13C-A739F946433A}" presName="hierChild2" presStyleCnt="0"/>
      <dgm:spPr/>
    </dgm:pt>
    <dgm:pt modelId="{FB502E06-9547-464D-B0D8-05EAE352E417}" type="pres">
      <dgm:prSet presAssocID="{0E18542A-F5D1-425C-8521-B71B9D080FD2}" presName="hierRoot1" presStyleCnt="0"/>
      <dgm:spPr/>
    </dgm:pt>
    <dgm:pt modelId="{114614A2-C1EB-5445-BDB1-F0ADCDDADB5D}" type="pres">
      <dgm:prSet presAssocID="{0E18542A-F5D1-425C-8521-B71B9D080FD2}" presName="composite" presStyleCnt="0"/>
      <dgm:spPr/>
    </dgm:pt>
    <dgm:pt modelId="{467138A6-7AB5-C64C-B791-0B948402EE4B}" type="pres">
      <dgm:prSet presAssocID="{0E18542A-F5D1-425C-8521-B71B9D080FD2}" presName="background" presStyleLbl="node0" presStyleIdx="3" presStyleCnt="4"/>
      <dgm:spPr/>
    </dgm:pt>
    <dgm:pt modelId="{CA632478-60E0-A541-9784-D4D926F14F53}" type="pres">
      <dgm:prSet presAssocID="{0E18542A-F5D1-425C-8521-B71B9D080FD2}" presName="text" presStyleLbl="fgAcc0" presStyleIdx="3" presStyleCnt="4">
        <dgm:presLayoutVars>
          <dgm:chPref val="3"/>
        </dgm:presLayoutVars>
      </dgm:prSet>
      <dgm:spPr/>
    </dgm:pt>
    <dgm:pt modelId="{2F9EF273-4E16-1241-B734-F3988EC80550}" type="pres">
      <dgm:prSet presAssocID="{0E18542A-F5D1-425C-8521-B71B9D080FD2}" presName="hierChild2" presStyleCnt="0"/>
      <dgm:spPr/>
    </dgm:pt>
  </dgm:ptLst>
  <dgm:cxnLst>
    <dgm:cxn modelId="{CB576D15-E578-4BD6-A124-8CEAE61F3381}" srcId="{1C1D5A85-470D-4DBE-8832-001BBE9CA0FA}" destId="{120AC90E-B545-4864-B13C-A739F946433A}" srcOrd="2" destOrd="0" parTransId="{4A760EA0-B931-48C0-9B93-1F8C81EDF25C}" sibTransId="{09C49670-4E79-4B23-A9B9-9D7E33279AB1}"/>
    <dgm:cxn modelId="{800BC26F-DDCA-454D-96B7-04912EDE85E4}" type="presOf" srcId="{7A14316B-7A4B-44DC-86FC-913F4DCD1566}" destId="{4CF3C7D9-61F1-874E-9411-31991020E384}" srcOrd="0" destOrd="0" presId="urn:microsoft.com/office/officeart/2005/8/layout/hierarchy1"/>
    <dgm:cxn modelId="{5005D876-D26D-4C52-863B-6EFEED1AD365}" srcId="{1C1D5A85-470D-4DBE-8832-001BBE9CA0FA}" destId="{3E4AE75C-6CBB-438B-937E-231B8A7636D9}" srcOrd="0" destOrd="0" parTransId="{B0E963E9-08D8-4D13-A91D-AFA778766726}" sibTransId="{CA4875AF-5F3B-43A4-8400-42FA604F3639}"/>
    <dgm:cxn modelId="{BA7821A1-B848-4E7B-A17D-65D6FB1C2709}" srcId="{1C1D5A85-470D-4DBE-8832-001BBE9CA0FA}" destId="{7A14316B-7A4B-44DC-86FC-913F4DCD1566}" srcOrd="1" destOrd="0" parTransId="{BA137925-338D-4C7D-8CC9-BEB9283385E5}" sibTransId="{00E1134D-96C3-4A85-AFB8-058FA9E9F69C}"/>
    <dgm:cxn modelId="{514805A3-EF34-E047-BF93-7B5E98FCB905}" type="presOf" srcId="{3E4AE75C-6CBB-438B-937E-231B8A7636D9}" destId="{E93C9025-1CAA-2647-B81B-F2FE1696FAFC}" srcOrd="0" destOrd="0" presId="urn:microsoft.com/office/officeart/2005/8/layout/hierarchy1"/>
    <dgm:cxn modelId="{E741CEB6-3C45-4A26-9EF9-B4B57FB02FA0}" srcId="{1C1D5A85-470D-4DBE-8832-001BBE9CA0FA}" destId="{0E18542A-F5D1-425C-8521-B71B9D080FD2}" srcOrd="3" destOrd="0" parTransId="{A44CE2ED-3C19-40DD-8F9B-7F894DB97AFD}" sibTransId="{5F36D819-A1FE-47AB-8BAE-81E778AA2930}"/>
    <dgm:cxn modelId="{A5CD7CBC-4BA7-2649-A601-80173B3DCC9E}" type="presOf" srcId="{0E18542A-F5D1-425C-8521-B71B9D080FD2}" destId="{CA632478-60E0-A541-9784-D4D926F14F53}" srcOrd="0" destOrd="0" presId="urn:microsoft.com/office/officeart/2005/8/layout/hierarchy1"/>
    <dgm:cxn modelId="{AF2A97BC-D185-BD4E-9F45-B965ECC77E20}" type="presOf" srcId="{1C1D5A85-470D-4DBE-8832-001BBE9CA0FA}" destId="{23761F54-464D-8F41-B818-8009B71BBBE3}" srcOrd="0" destOrd="0" presId="urn:microsoft.com/office/officeart/2005/8/layout/hierarchy1"/>
    <dgm:cxn modelId="{7B2234C7-413A-1348-A214-7D0056D5B790}" type="presOf" srcId="{120AC90E-B545-4864-B13C-A739F946433A}" destId="{F2B0BAD0-D735-9148-A531-6538A01ABB21}" srcOrd="0" destOrd="0" presId="urn:microsoft.com/office/officeart/2005/8/layout/hierarchy1"/>
    <dgm:cxn modelId="{EE4C199F-0701-8D40-A275-C0760DBCFC6F}" type="presParOf" srcId="{23761F54-464D-8F41-B818-8009B71BBBE3}" destId="{E7F6538A-DEDA-934A-AC0A-75E3A5BAC6C4}" srcOrd="0" destOrd="0" presId="urn:microsoft.com/office/officeart/2005/8/layout/hierarchy1"/>
    <dgm:cxn modelId="{C3A9FBC0-3007-324E-931C-C5E1C5654F19}" type="presParOf" srcId="{E7F6538A-DEDA-934A-AC0A-75E3A5BAC6C4}" destId="{BCC5B885-BCEF-EC4A-AEDB-93F7510619ED}" srcOrd="0" destOrd="0" presId="urn:microsoft.com/office/officeart/2005/8/layout/hierarchy1"/>
    <dgm:cxn modelId="{B8104E27-6936-1247-AFC1-743C44EF3B8C}" type="presParOf" srcId="{BCC5B885-BCEF-EC4A-AEDB-93F7510619ED}" destId="{9A0555C4-64F8-E843-A145-990A47FE2EEA}" srcOrd="0" destOrd="0" presId="urn:microsoft.com/office/officeart/2005/8/layout/hierarchy1"/>
    <dgm:cxn modelId="{40A06DEE-2199-C448-AB7C-130EB2E1614E}" type="presParOf" srcId="{BCC5B885-BCEF-EC4A-AEDB-93F7510619ED}" destId="{E93C9025-1CAA-2647-B81B-F2FE1696FAFC}" srcOrd="1" destOrd="0" presId="urn:microsoft.com/office/officeart/2005/8/layout/hierarchy1"/>
    <dgm:cxn modelId="{FE0924F8-98E5-B242-B0CC-95A7E717FEAD}" type="presParOf" srcId="{E7F6538A-DEDA-934A-AC0A-75E3A5BAC6C4}" destId="{98B6F735-9A61-0540-B9E5-A26BE98CCCF2}" srcOrd="1" destOrd="0" presId="urn:microsoft.com/office/officeart/2005/8/layout/hierarchy1"/>
    <dgm:cxn modelId="{B22C7718-00C6-2A49-A98A-063A0BA71DED}" type="presParOf" srcId="{23761F54-464D-8F41-B818-8009B71BBBE3}" destId="{2E5CA785-99D6-6344-B4FA-FFA1EC381AFE}" srcOrd="1" destOrd="0" presId="urn:microsoft.com/office/officeart/2005/8/layout/hierarchy1"/>
    <dgm:cxn modelId="{7A97B085-DFC0-4F47-A1F9-C4E762E61256}" type="presParOf" srcId="{2E5CA785-99D6-6344-B4FA-FFA1EC381AFE}" destId="{1CF69AEA-4B90-2444-A3CD-F56D3B419D4D}" srcOrd="0" destOrd="0" presId="urn:microsoft.com/office/officeart/2005/8/layout/hierarchy1"/>
    <dgm:cxn modelId="{F4614D1B-6DBF-DB4A-95D7-E90CBC3D69DE}" type="presParOf" srcId="{1CF69AEA-4B90-2444-A3CD-F56D3B419D4D}" destId="{D7C4B897-F788-6F4B-B91B-AE1AFD4FECDF}" srcOrd="0" destOrd="0" presId="urn:microsoft.com/office/officeart/2005/8/layout/hierarchy1"/>
    <dgm:cxn modelId="{F2B9048F-A9C5-1840-A249-158B685F4402}" type="presParOf" srcId="{1CF69AEA-4B90-2444-A3CD-F56D3B419D4D}" destId="{4CF3C7D9-61F1-874E-9411-31991020E384}" srcOrd="1" destOrd="0" presId="urn:microsoft.com/office/officeart/2005/8/layout/hierarchy1"/>
    <dgm:cxn modelId="{A5CAD1E7-8EBB-E64D-B086-FE167A799D70}" type="presParOf" srcId="{2E5CA785-99D6-6344-B4FA-FFA1EC381AFE}" destId="{9890DB58-0D49-E94D-A10A-CE181467608B}" srcOrd="1" destOrd="0" presId="urn:microsoft.com/office/officeart/2005/8/layout/hierarchy1"/>
    <dgm:cxn modelId="{9A1622D4-BA20-9E46-9281-8551546DF26C}" type="presParOf" srcId="{23761F54-464D-8F41-B818-8009B71BBBE3}" destId="{3A292161-C2C1-A64E-9F5E-AD2E5FD51E60}" srcOrd="2" destOrd="0" presId="urn:microsoft.com/office/officeart/2005/8/layout/hierarchy1"/>
    <dgm:cxn modelId="{1222C193-D971-6746-955B-AC326D60A79E}" type="presParOf" srcId="{3A292161-C2C1-A64E-9F5E-AD2E5FD51E60}" destId="{6F479C07-CB9B-C44D-BCD3-6A9D58FFDEDE}" srcOrd="0" destOrd="0" presId="urn:microsoft.com/office/officeart/2005/8/layout/hierarchy1"/>
    <dgm:cxn modelId="{2676225D-E33F-6B42-ABEB-CCA3D973E271}" type="presParOf" srcId="{6F479C07-CB9B-C44D-BCD3-6A9D58FFDEDE}" destId="{2940B979-1D59-0F45-9372-CCCB3D37D38B}" srcOrd="0" destOrd="0" presId="urn:microsoft.com/office/officeart/2005/8/layout/hierarchy1"/>
    <dgm:cxn modelId="{0323BA0D-EDBD-F54A-85FE-1191C731088B}" type="presParOf" srcId="{6F479C07-CB9B-C44D-BCD3-6A9D58FFDEDE}" destId="{F2B0BAD0-D735-9148-A531-6538A01ABB21}" srcOrd="1" destOrd="0" presId="urn:microsoft.com/office/officeart/2005/8/layout/hierarchy1"/>
    <dgm:cxn modelId="{6FECA6DA-EA80-F046-9AAB-DD31020FA25E}" type="presParOf" srcId="{3A292161-C2C1-A64E-9F5E-AD2E5FD51E60}" destId="{CD94F294-422A-D24E-BA60-F606AFD890FF}" srcOrd="1" destOrd="0" presId="urn:microsoft.com/office/officeart/2005/8/layout/hierarchy1"/>
    <dgm:cxn modelId="{A2EC7AD1-E252-DA4F-9CBD-AA531B972FAF}" type="presParOf" srcId="{23761F54-464D-8F41-B818-8009B71BBBE3}" destId="{FB502E06-9547-464D-B0D8-05EAE352E417}" srcOrd="3" destOrd="0" presId="urn:microsoft.com/office/officeart/2005/8/layout/hierarchy1"/>
    <dgm:cxn modelId="{7CEB6BC0-8CE3-5D45-A36C-61E2B9F5EAAF}" type="presParOf" srcId="{FB502E06-9547-464D-B0D8-05EAE352E417}" destId="{114614A2-C1EB-5445-BDB1-F0ADCDDADB5D}" srcOrd="0" destOrd="0" presId="urn:microsoft.com/office/officeart/2005/8/layout/hierarchy1"/>
    <dgm:cxn modelId="{C1359B57-C5AF-A941-BD8A-4E5F7C44998B}" type="presParOf" srcId="{114614A2-C1EB-5445-BDB1-F0ADCDDADB5D}" destId="{467138A6-7AB5-C64C-B791-0B948402EE4B}" srcOrd="0" destOrd="0" presId="urn:microsoft.com/office/officeart/2005/8/layout/hierarchy1"/>
    <dgm:cxn modelId="{645AC48E-D4C7-184F-9426-90BEF978E57B}" type="presParOf" srcId="{114614A2-C1EB-5445-BDB1-F0ADCDDADB5D}" destId="{CA632478-60E0-A541-9784-D4D926F14F53}" srcOrd="1" destOrd="0" presId="urn:microsoft.com/office/officeart/2005/8/layout/hierarchy1"/>
    <dgm:cxn modelId="{93A35A52-2B5E-334B-AA6F-829DD6EA0B49}" type="presParOf" srcId="{FB502E06-9547-464D-B0D8-05EAE352E417}" destId="{2F9EF273-4E16-1241-B734-F3988EC8055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570E7B-AE3D-4033-954A-CFBC4CC8628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6577B7C-DB8B-4C6F-9407-600C202C38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 the website</a:t>
          </a:r>
        </a:p>
      </dgm:t>
    </dgm:pt>
    <dgm:pt modelId="{366083AA-694E-43B8-8406-DDB0CD5235BB}" type="parTrans" cxnId="{A16DC9FE-6853-4951-B8FA-13E493D928AE}">
      <dgm:prSet/>
      <dgm:spPr/>
      <dgm:t>
        <a:bodyPr/>
        <a:lstStyle/>
        <a:p>
          <a:endParaRPr lang="en-US"/>
        </a:p>
      </dgm:t>
    </dgm:pt>
    <dgm:pt modelId="{B112B4EC-8939-4FB5-8BA7-5B05FADC23CE}" type="sibTrans" cxnId="{A16DC9FE-6853-4951-B8FA-13E493D928AE}">
      <dgm:prSet/>
      <dgm:spPr/>
      <dgm:t>
        <a:bodyPr/>
        <a:lstStyle/>
        <a:p>
          <a:endParaRPr lang="en-US"/>
        </a:p>
      </dgm:t>
    </dgm:pt>
    <dgm:pt modelId="{74DD4D38-366D-4FEE-9B86-8EA6887DB5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offer training/information on website maintenance</a:t>
          </a:r>
        </a:p>
      </dgm:t>
    </dgm:pt>
    <dgm:pt modelId="{E8418A43-4C74-42D5-9A3E-AA94535E976E}" type="parTrans" cxnId="{A6067F17-6B80-4E66-B48A-32A4CDDE7B1E}">
      <dgm:prSet/>
      <dgm:spPr/>
      <dgm:t>
        <a:bodyPr/>
        <a:lstStyle/>
        <a:p>
          <a:endParaRPr lang="en-US"/>
        </a:p>
      </dgm:t>
    </dgm:pt>
    <dgm:pt modelId="{358B5A1C-5B6B-47A6-BEB0-8DC3B0771971}" type="sibTrans" cxnId="{A6067F17-6B80-4E66-B48A-32A4CDDE7B1E}">
      <dgm:prSet/>
      <dgm:spPr/>
      <dgm:t>
        <a:bodyPr/>
        <a:lstStyle/>
        <a:p>
          <a:endParaRPr lang="en-US"/>
        </a:p>
      </dgm:t>
    </dgm:pt>
    <dgm:pt modelId="{C25FD33F-2456-4AB9-984C-944A86F94DC4}" type="pres">
      <dgm:prSet presAssocID="{5F570E7B-AE3D-4033-954A-CFBC4CC86281}" presName="root" presStyleCnt="0">
        <dgm:presLayoutVars>
          <dgm:dir/>
          <dgm:resizeHandles val="exact"/>
        </dgm:presLayoutVars>
      </dgm:prSet>
      <dgm:spPr/>
    </dgm:pt>
    <dgm:pt modelId="{367D2423-DEBE-4AF6-AB68-55248835F59C}" type="pres">
      <dgm:prSet presAssocID="{76577B7C-DB8B-4C6F-9407-600C202C3864}" presName="compNode" presStyleCnt="0"/>
      <dgm:spPr/>
    </dgm:pt>
    <dgm:pt modelId="{C2985BF6-4656-44EF-BD04-899F98C62090}" type="pres">
      <dgm:prSet presAssocID="{76577B7C-DB8B-4C6F-9407-600C202C38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3791F318-151F-43D9-B4C5-BB9AD820B427}" type="pres">
      <dgm:prSet presAssocID="{76577B7C-DB8B-4C6F-9407-600C202C3864}" presName="spaceRect" presStyleCnt="0"/>
      <dgm:spPr/>
    </dgm:pt>
    <dgm:pt modelId="{6523AD9D-9137-4912-9DE7-0754FF76D1F8}" type="pres">
      <dgm:prSet presAssocID="{76577B7C-DB8B-4C6F-9407-600C202C3864}" presName="textRect" presStyleLbl="revTx" presStyleIdx="0" presStyleCnt="2">
        <dgm:presLayoutVars>
          <dgm:chMax val="1"/>
          <dgm:chPref val="1"/>
        </dgm:presLayoutVars>
      </dgm:prSet>
      <dgm:spPr/>
    </dgm:pt>
    <dgm:pt modelId="{674AAA20-EA01-4061-B0C9-45C74AC5F5AA}" type="pres">
      <dgm:prSet presAssocID="{B112B4EC-8939-4FB5-8BA7-5B05FADC23CE}" presName="sibTrans" presStyleCnt="0"/>
      <dgm:spPr/>
    </dgm:pt>
    <dgm:pt modelId="{A37F840C-3838-442C-A849-B4227BEE30BC}" type="pres">
      <dgm:prSet presAssocID="{74DD4D38-366D-4FEE-9B86-8EA6887DB591}" presName="compNode" presStyleCnt="0"/>
      <dgm:spPr/>
    </dgm:pt>
    <dgm:pt modelId="{2FAE306D-7F53-47D2-B561-8FB6642F3A41}" type="pres">
      <dgm:prSet presAssocID="{74DD4D38-366D-4FEE-9B86-8EA6887DB59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60CEDDE3-7047-459D-90F1-E82A02FCB6F1}" type="pres">
      <dgm:prSet presAssocID="{74DD4D38-366D-4FEE-9B86-8EA6887DB591}" presName="spaceRect" presStyleCnt="0"/>
      <dgm:spPr/>
    </dgm:pt>
    <dgm:pt modelId="{AB54F814-BA78-4234-9230-5853F636C7CD}" type="pres">
      <dgm:prSet presAssocID="{74DD4D38-366D-4FEE-9B86-8EA6887DB59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A9DFE06-19E7-134C-A01E-834B923A70FA}" type="presOf" srcId="{74DD4D38-366D-4FEE-9B86-8EA6887DB591}" destId="{AB54F814-BA78-4234-9230-5853F636C7CD}" srcOrd="0" destOrd="0" presId="urn:microsoft.com/office/officeart/2018/2/layout/IconLabelList"/>
    <dgm:cxn modelId="{A6067F17-6B80-4E66-B48A-32A4CDDE7B1E}" srcId="{5F570E7B-AE3D-4033-954A-CFBC4CC86281}" destId="{74DD4D38-366D-4FEE-9B86-8EA6887DB591}" srcOrd="1" destOrd="0" parTransId="{E8418A43-4C74-42D5-9A3E-AA94535E976E}" sibTransId="{358B5A1C-5B6B-47A6-BEB0-8DC3B0771971}"/>
    <dgm:cxn modelId="{DC76003E-6613-554B-A336-BB7FC0D85894}" type="presOf" srcId="{5F570E7B-AE3D-4033-954A-CFBC4CC86281}" destId="{C25FD33F-2456-4AB9-984C-944A86F94DC4}" srcOrd="0" destOrd="0" presId="urn:microsoft.com/office/officeart/2018/2/layout/IconLabelList"/>
    <dgm:cxn modelId="{F52F6266-89ED-E24E-9DD0-6345F2E78BF3}" type="presOf" srcId="{76577B7C-DB8B-4C6F-9407-600C202C3864}" destId="{6523AD9D-9137-4912-9DE7-0754FF76D1F8}" srcOrd="0" destOrd="0" presId="urn:microsoft.com/office/officeart/2018/2/layout/IconLabelList"/>
    <dgm:cxn modelId="{A16DC9FE-6853-4951-B8FA-13E493D928AE}" srcId="{5F570E7B-AE3D-4033-954A-CFBC4CC86281}" destId="{76577B7C-DB8B-4C6F-9407-600C202C3864}" srcOrd="0" destOrd="0" parTransId="{366083AA-694E-43B8-8406-DDB0CD5235BB}" sibTransId="{B112B4EC-8939-4FB5-8BA7-5B05FADC23CE}"/>
    <dgm:cxn modelId="{4989961A-C9C1-0644-AE10-A948E7EDD439}" type="presParOf" srcId="{C25FD33F-2456-4AB9-984C-944A86F94DC4}" destId="{367D2423-DEBE-4AF6-AB68-55248835F59C}" srcOrd="0" destOrd="0" presId="urn:microsoft.com/office/officeart/2018/2/layout/IconLabelList"/>
    <dgm:cxn modelId="{CABE1FE6-7B20-7340-AC72-7AE17D0728B9}" type="presParOf" srcId="{367D2423-DEBE-4AF6-AB68-55248835F59C}" destId="{C2985BF6-4656-44EF-BD04-899F98C62090}" srcOrd="0" destOrd="0" presId="urn:microsoft.com/office/officeart/2018/2/layout/IconLabelList"/>
    <dgm:cxn modelId="{787EF2CB-CA70-B943-BC92-0A86F26A7042}" type="presParOf" srcId="{367D2423-DEBE-4AF6-AB68-55248835F59C}" destId="{3791F318-151F-43D9-B4C5-BB9AD820B427}" srcOrd="1" destOrd="0" presId="urn:microsoft.com/office/officeart/2018/2/layout/IconLabelList"/>
    <dgm:cxn modelId="{FA769CBD-CB2A-4344-A926-958C12752844}" type="presParOf" srcId="{367D2423-DEBE-4AF6-AB68-55248835F59C}" destId="{6523AD9D-9137-4912-9DE7-0754FF76D1F8}" srcOrd="2" destOrd="0" presId="urn:microsoft.com/office/officeart/2018/2/layout/IconLabelList"/>
    <dgm:cxn modelId="{692C59A0-4843-4146-A703-5D821AF2A798}" type="presParOf" srcId="{C25FD33F-2456-4AB9-984C-944A86F94DC4}" destId="{674AAA20-EA01-4061-B0C9-45C74AC5F5AA}" srcOrd="1" destOrd="0" presId="urn:microsoft.com/office/officeart/2018/2/layout/IconLabelList"/>
    <dgm:cxn modelId="{1A951838-FAA2-4E41-8325-8EBA2501B2B7}" type="presParOf" srcId="{C25FD33F-2456-4AB9-984C-944A86F94DC4}" destId="{A37F840C-3838-442C-A849-B4227BEE30BC}" srcOrd="2" destOrd="0" presId="urn:microsoft.com/office/officeart/2018/2/layout/IconLabelList"/>
    <dgm:cxn modelId="{552B279E-F319-BB44-A0CB-35358690FB95}" type="presParOf" srcId="{A37F840C-3838-442C-A849-B4227BEE30BC}" destId="{2FAE306D-7F53-47D2-B561-8FB6642F3A41}" srcOrd="0" destOrd="0" presId="urn:microsoft.com/office/officeart/2018/2/layout/IconLabelList"/>
    <dgm:cxn modelId="{7DF453C6-B5AF-2A4D-B106-74C04389A333}" type="presParOf" srcId="{A37F840C-3838-442C-A849-B4227BEE30BC}" destId="{60CEDDE3-7047-459D-90F1-E82A02FCB6F1}" srcOrd="1" destOrd="0" presId="urn:microsoft.com/office/officeart/2018/2/layout/IconLabelList"/>
    <dgm:cxn modelId="{31993AF6-B707-324E-BEED-DAD81F263723}" type="presParOf" srcId="{A37F840C-3838-442C-A849-B4227BEE30BC}" destId="{AB54F814-BA78-4234-9230-5853F636C7C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47728C-5D84-4C4B-BAC8-9681CB4A1893}">
      <dsp:nvSpPr>
        <dsp:cNvPr id="0" name=""/>
        <dsp:cNvSpPr/>
      </dsp:nvSpPr>
      <dsp:spPr>
        <a:xfrm>
          <a:off x="0" y="1443830"/>
          <a:ext cx="1089068" cy="691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B4FEB19-D0E2-A340-8D09-D5EED559E337}">
      <dsp:nvSpPr>
        <dsp:cNvPr id="0" name=""/>
        <dsp:cNvSpPr/>
      </dsp:nvSpPr>
      <dsp:spPr>
        <a:xfrm>
          <a:off x="121007" y="1558787"/>
          <a:ext cx="1089068" cy="691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Works for Visiting Angels</a:t>
          </a:r>
        </a:p>
      </dsp:txBody>
      <dsp:txXfrm>
        <a:off x="141262" y="1579042"/>
        <a:ext cx="1048558" cy="651048"/>
      </dsp:txXfrm>
    </dsp:sp>
    <dsp:sp modelId="{674B0F65-B0CD-BD40-BE34-589B12484397}">
      <dsp:nvSpPr>
        <dsp:cNvPr id="0" name=""/>
        <dsp:cNvSpPr/>
      </dsp:nvSpPr>
      <dsp:spPr>
        <a:xfrm>
          <a:off x="1331083" y="1443830"/>
          <a:ext cx="1089068" cy="691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9066AD-4BF8-0240-B72B-954B2DB7D54D}">
      <dsp:nvSpPr>
        <dsp:cNvPr id="0" name=""/>
        <dsp:cNvSpPr/>
      </dsp:nvSpPr>
      <dsp:spPr>
        <a:xfrm>
          <a:off x="1452091" y="1558787"/>
          <a:ext cx="1089068" cy="691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Works as a client services representative </a:t>
          </a:r>
        </a:p>
      </dsp:txBody>
      <dsp:txXfrm>
        <a:off x="1472346" y="1579042"/>
        <a:ext cx="1048558" cy="651048"/>
      </dsp:txXfrm>
    </dsp:sp>
    <dsp:sp modelId="{3867E9B8-F569-3F40-A54A-C70A4BA02400}">
      <dsp:nvSpPr>
        <dsp:cNvPr id="0" name=""/>
        <dsp:cNvSpPr/>
      </dsp:nvSpPr>
      <dsp:spPr>
        <a:xfrm>
          <a:off x="2662167" y="1443830"/>
          <a:ext cx="1089068" cy="691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57203C8-578E-794B-B523-C70AB8FC7055}">
      <dsp:nvSpPr>
        <dsp:cNvPr id="0" name=""/>
        <dsp:cNvSpPr/>
      </dsp:nvSpPr>
      <dsp:spPr>
        <a:xfrm>
          <a:off x="2783174" y="1558787"/>
          <a:ext cx="1089068" cy="691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Trying to reach a larger customer base</a:t>
          </a:r>
        </a:p>
      </dsp:txBody>
      <dsp:txXfrm>
        <a:off x="2803429" y="1579042"/>
        <a:ext cx="1048558" cy="6510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555C4-64F8-E843-A145-990A47FE2EEA}">
      <dsp:nvSpPr>
        <dsp:cNvPr id="0" name=""/>
        <dsp:cNvSpPr/>
      </dsp:nvSpPr>
      <dsp:spPr>
        <a:xfrm>
          <a:off x="3040" y="801093"/>
          <a:ext cx="2170958" cy="1378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C9025-1CAA-2647-B81B-F2FE1696FAFC}">
      <dsp:nvSpPr>
        <dsp:cNvPr id="0" name=""/>
        <dsp:cNvSpPr/>
      </dsp:nvSpPr>
      <dsp:spPr>
        <a:xfrm>
          <a:off x="244258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Simplified personal website</a:t>
          </a:r>
        </a:p>
      </dsp:txBody>
      <dsp:txXfrm>
        <a:off x="284635" y="1070626"/>
        <a:ext cx="2090204" cy="1297804"/>
      </dsp:txXfrm>
    </dsp:sp>
    <dsp:sp modelId="{D7C4B897-F788-6F4B-B91B-AE1AFD4FECDF}">
      <dsp:nvSpPr>
        <dsp:cNvPr id="0" name=""/>
        <dsp:cNvSpPr/>
      </dsp:nvSpPr>
      <dsp:spPr>
        <a:xfrm>
          <a:off x="2656434" y="801093"/>
          <a:ext cx="2170958" cy="1378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3C7D9-61F1-874E-9411-31991020E384}">
      <dsp:nvSpPr>
        <dsp:cNvPr id="0" name=""/>
        <dsp:cNvSpPr/>
      </dsp:nvSpPr>
      <dsp:spPr>
        <a:xfrm>
          <a:off x="2897652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Describe popular services</a:t>
          </a:r>
        </a:p>
      </dsp:txBody>
      <dsp:txXfrm>
        <a:off x="2938029" y="1070626"/>
        <a:ext cx="2090204" cy="1297804"/>
      </dsp:txXfrm>
    </dsp:sp>
    <dsp:sp modelId="{2940B979-1D59-0F45-9372-CCCB3D37D38B}">
      <dsp:nvSpPr>
        <dsp:cNvPr id="0" name=""/>
        <dsp:cNvSpPr/>
      </dsp:nvSpPr>
      <dsp:spPr>
        <a:xfrm>
          <a:off x="5309828" y="801093"/>
          <a:ext cx="2170958" cy="1378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0BAD0-D735-9148-A531-6538A01ABB21}">
      <dsp:nvSpPr>
        <dsp:cNvPr id="0" name=""/>
        <dsp:cNvSpPr/>
      </dsp:nvSpPr>
      <dsp:spPr>
        <a:xfrm>
          <a:off x="5551046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Describe types of care offered</a:t>
          </a:r>
        </a:p>
      </dsp:txBody>
      <dsp:txXfrm>
        <a:off x="5591423" y="1070626"/>
        <a:ext cx="2090204" cy="1297804"/>
      </dsp:txXfrm>
    </dsp:sp>
    <dsp:sp modelId="{467138A6-7AB5-C64C-B791-0B948402EE4B}">
      <dsp:nvSpPr>
        <dsp:cNvPr id="0" name=""/>
        <dsp:cNvSpPr/>
      </dsp:nvSpPr>
      <dsp:spPr>
        <a:xfrm>
          <a:off x="7963222" y="801093"/>
          <a:ext cx="2170958" cy="1378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632478-60E0-A541-9784-D4D926F14F53}">
      <dsp:nvSpPr>
        <dsp:cNvPr id="0" name=""/>
        <dsp:cNvSpPr/>
      </dsp:nvSpPr>
      <dsp:spPr>
        <a:xfrm>
          <a:off x="8204440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List contact information</a:t>
          </a:r>
        </a:p>
      </dsp:txBody>
      <dsp:txXfrm>
        <a:off x="8244817" y="1070626"/>
        <a:ext cx="2090204" cy="12978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85BF6-4656-44EF-BD04-899F98C62090}">
      <dsp:nvSpPr>
        <dsp:cNvPr id="0" name=""/>
        <dsp:cNvSpPr/>
      </dsp:nvSpPr>
      <dsp:spPr>
        <a:xfrm>
          <a:off x="2193743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3AD9D-9137-4912-9DE7-0754FF76D1F8}">
      <dsp:nvSpPr>
        <dsp:cNvPr id="0" name=""/>
        <dsp:cNvSpPr/>
      </dsp:nvSpPr>
      <dsp:spPr>
        <a:xfrm>
          <a:off x="1005743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Develop the website</a:t>
          </a:r>
        </a:p>
      </dsp:txBody>
      <dsp:txXfrm>
        <a:off x="1005743" y="3022743"/>
        <a:ext cx="4320000" cy="720000"/>
      </dsp:txXfrm>
    </dsp:sp>
    <dsp:sp modelId="{2FAE306D-7F53-47D2-B561-8FB6642F3A41}">
      <dsp:nvSpPr>
        <dsp:cNvPr id="0" name=""/>
        <dsp:cNvSpPr/>
      </dsp:nvSpPr>
      <dsp:spPr>
        <a:xfrm>
          <a:off x="7269743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4F814-BA78-4234-9230-5853F636C7CD}">
      <dsp:nvSpPr>
        <dsp:cNvPr id="0" name=""/>
        <dsp:cNvSpPr/>
      </dsp:nvSpPr>
      <dsp:spPr>
        <a:xfrm>
          <a:off x="6081743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offer training/information on website maintenance</a:t>
          </a:r>
        </a:p>
      </dsp:txBody>
      <dsp:txXfrm>
        <a:off x="6081743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5627D-1C89-234A-BDFD-48D3282AD255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9DD33-DA86-3145-87D6-333D25D1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70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www.prnewswire.com%2Fnews-releases%2Fnamecheap-offers-free-20-minute-virtual-class-on-internet-basics-for-students--online-novices-301128138.html&amp;psig=AOvVaw3s5SSs8aGoh5SMoIeSa15V&amp;ust=1606175992066000&amp;source=images&amp;cd=vfe&amp;ved=0CA0QjhxqFwoTCMjU-P6tl-0CFQAAAAAdAAAAABAD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google.com/url?sa=i&amp;url=https%3A%2F%2Fzerossl.com%2F&amp;psig=AOvVaw1UBdZHnZ9ZYdms_sPfVFC5&amp;ust=1606176019042000&amp;source=images&amp;cd=vfe&amp;ved=0CA0QjhxqFwoTCJDtwYuul-0CFQAAAAAdAAAAABAD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www.moretonbaywebsites.com.au%2Fblog%2Fwordpress%2Fplugin%2Fupdraftplus-backup-restore%2F&amp;psig=AOvVaw0SREB-EWs8FkVY4GA5aDwi&amp;ust=1606176043744000&amp;source=images&amp;cd=vfe&amp;ved=0CAMQjB1qFwoTCIDP-J2ul-0CFQAAAAAdAAAAABA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Visiting Angels logo: 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url?sa</a:t>
            </a:r>
            <a:r>
              <a:rPr lang="en-US" dirty="0"/>
              <a:t>=</a:t>
            </a:r>
            <a:r>
              <a:rPr lang="en-US" dirty="0" err="1"/>
              <a:t>i&amp;url</a:t>
            </a:r>
            <a:r>
              <a:rPr lang="en-US" dirty="0"/>
              <a:t>=https%3A%2F%2Fwww.caring.com%2Fsenior-care%2Fflorida%2Fpalm-beach-gardens%2Fvisiting-angels-of-the-palm-beaches&amp;psig=AOvVaw3XyMDN8xkGa2xAwntrdbHO&amp;ust=1606176300144000&amp;source=</a:t>
            </a:r>
            <a:r>
              <a:rPr lang="en-US" dirty="0" err="1"/>
              <a:t>images&amp;cd</a:t>
            </a:r>
            <a:r>
              <a:rPr lang="en-US" dirty="0"/>
              <a:t>=</a:t>
            </a:r>
            <a:r>
              <a:rPr lang="en-US" dirty="0" err="1"/>
              <a:t>vfe&amp;ved</a:t>
            </a:r>
            <a:r>
              <a:rPr lang="en-US" dirty="0"/>
              <a:t>=0CAMQjB1qFwoTCIDLlKCvl-0CFQAAAAAdAAAAABAk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9DD33-DA86-3145-87D6-333D25D17E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4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Wordpress</a:t>
            </a:r>
            <a:r>
              <a:rPr lang="en-US" dirty="0"/>
              <a:t> logo: 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url?sa</a:t>
            </a:r>
            <a:r>
              <a:rPr lang="en-US" dirty="0"/>
              <a:t>=</a:t>
            </a:r>
            <a:r>
              <a:rPr lang="en-US" dirty="0" err="1"/>
              <a:t>i&amp;url</a:t>
            </a:r>
            <a:r>
              <a:rPr lang="en-US" dirty="0"/>
              <a:t>=https%3A%2F%2Fwordpress.org%2Fabout%2F&amp;psig=AOvVaw3vTO6bSRiGFzmevYnoL8j1&amp;ust=1606175956915000&amp;source=</a:t>
            </a:r>
            <a:r>
              <a:rPr lang="en-US" dirty="0" err="1"/>
              <a:t>images&amp;cd</a:t>
            </a:r>
            <a:r>
              <a:rPr lang="en-US" dirty="0"/>
              <a:t>=</a:t>
            </a:r>
            <a:r>
              <a:rPr lang="en-US" dirty="0" err="1"/>
              <a:t>vfe&amp;ved</a:t>
            </a:r>
            <a:r>
              <a:rPr lang="en-US" dirty="0"/>
              <a:t>=0CAMQjB1qFwoTCNCty-ytl-0CFQAAAAAdAAAAABAD</a:t>
            </a:r>
          </a:p>
          <a:p>
            <a:endParaRPr lang="en-US" dirty="0"/>
          </a:p>
          <a:p>
            <a:r>
              <a:rPr lang="en-US" dirty="0"/>
              <a:t>Namecheap logo: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Namecheap Offers Free 20 Minute Virtual Class On Internet Basics for  Students &amp; Online Novices"/>
              </a:rPr>
              <a:t>Namecheap Offers Free 20 Minute Virtual Class On Internet Basics for Students &amp; Online Novices</a:t>
            </a:r>
            <a:endParaRPr lang="en-US" sz="1200" b="0" i="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ZeroSSL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logo: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Free SSL Certificates and SSL Tools - ZeroSSL"/>
              </a:rPr>
              <a:t>Free SSL Certificates and SSL Tools - ZeroSSL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9DD33-DA86-3145-87D6-333D25D17E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74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UpdraftPlus</a:t>
            </a:r>
            <a:r>
              <a:rPr lang="en-US" dirty="0"/>
              <a:t> logo: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Moreton Bay Websites</a:t>
            </a:r>
          </a:p>
          <a:p>
            <a:endParaRPr lang="en-US" dirty="0"/>
          </a:p>
          <a:p>
            <a:r>
              <a:rPr lang="en-US" dirty="0" err="1"/>
              <a:t>WPForms</a:t>
            </a:r>
            <a:r>
              <a:rPr lang="en-US" dirty="0"/>
              <a:t>: 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url?sa</a:t>
            </a:r>
            <a:r>
              <a:rPr lang="en-US" dirty="0"/>
              <a:t>=</a:t>
            </a:r>
            <a:r>
              <a:rPr lang="en-US" dirty="0" err="1"/>
              <a:t>i&amp;url</a:t>
            </a:r>
            <a:r>
              <a:rPr lang="en-US" dirty="0"/>
              <a:t>=https%3A%2F%2Fwww.wpcrafter.com%2Freview%2Fwpforms%2F&amp;psig=AOvVaw3AwpTU_1pj_jAP7B82DeK6&amp;ust=1606176099177000&amp;source=</a:t>
            </a:r>
            <a:r>
              <a:rPr lang="en-US" dirty="0" err="1"/>
              <a:t>images&amp;cd</a:t>
            </a:r>
            <a:r>
              <a:rPr lang="en-US" dirty="0"/>
              <a:t>=</a:t>
            </a:r>
            <a:r>
              <a:rPr lang="en-US" dirty="0" err="1"/>
              <a:t>vfe&amp;ved</a:t>
            </a:r>
            <a:r>
              <a:rPr lang="en-US" dirty="0"/>
              <a:t>=0CA0QjhxqFwoTCNCCq7Oul-0CFQAAAAAdAAAAABAD</a:t>
            </a:r>
          </a:p>
          <a:p>
            <a:endParaRPr lang="en-US" dirty="0"/>
          </a:p>
          <a:p>
            <a:r>
              <a:rPr lang="en-US" dirty="0" err="1"/>
              <a:t>Elementor</a:t>
            </a:r>
            <a:r>
              <a:rPr lang="en-US" dirty="0"/>
              <a:t> logo: 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url?sa</a:t>
            </a:r>
            <a:r>
              <a:rPr lang="en-US" dirty="0"/>
              <a:t>=</a:t>
            </a:r>
            <a:r>
              <a:rPr lang="en-US" dirty="0" err="1"/>
              <a:t>i&amp;url</a:t>
            </a:r>
            <a:r>
              <a:rPr lang="en-US" dirty="0"/>
              <a:t>=https%3A%2F%2Fwww.theme-junkie.com%2Fbest-elementor-wordpress-themes%2F&amp;psig=AOvVaw0LU3XEiNiwUZtvb7E9QCrr&amp;ust=1606176164584000&amp;source=</a:t>
            </a:r>
            <a:r>
              <a:rPr lang="en-US" dirty="0" err="1"/>
              <a:t>images&amp;cd</a:t>
            </a:r>
            <a:r>
              <a:rPr lang="en-US" dirty="0"/>
              <a:t>=</a:t>
            </a:r>
            <a:r>
              <a:rPr lang="en-US" dirty="0" err="1"/>
              <a:t>vfe&amp;ved</a:t>
            </a:r>
            <a:r>
              <a:rPr lang="en-US" dirty="0"/>
              <a:t>=0CA0QjhxqFwoTCOCwqdOul-0CFQAAAAAdAAAAABAD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9DD33-DA86-3145-87D6-333D25D17E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34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9DD33-DA86-3145-87D6-333D25D17E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57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108" y="6244985"/>
            <a:ext cx="2743200" cy="365125"/>
          </a:xfrm>
        </p:spPr>
        <p:txBody>
          <a:bodyPr/>
          <a:lstStyle/>
          <a:p>
            <a:fld id="{BE4B41FD-D06B-EA42-A3A7-3BA69B7CF81B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44985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96400" y="6244985"/>
            <a:ext cx="2743200" cy="365125"/>
          </a:xfrm>
        </p:spPr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5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41FD-D06B-EA42-A3A7-3BA69B7CF81B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2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7610" y="1652952"/>
            <a:ext cx="2628900" cy="4524010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1652956"/>
            <a:ext cx="8219831" cy="45240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41FD-D06B-EA42-A3A7-3BA69B7CF81B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41FD-D06B-EA42-A3A7-3BA69B7CF81B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7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41FD-D06B-EA42-A3A7-3BA69B7CF81B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4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41FD-D06B-EA42-A3A7-3BA69B7CF81B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9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52046"/>
            <a:ext cx="9796584" cy="1115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41FD-D06B-EA42-A3A7-3BA69B7CF81B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41FD-D06B-EA42-A3A7-3BA69B7CF81B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0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41FD-D06B-EA42-A3A7-3BA69B7CF81B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4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5033"/>
            <a:ext cx="3932237" cy="973015"/>
          </a:xfrm>
        </p:spPr>
        <p:txBody>
          <a:bodyPr anchor="b">
            <a:normAutofit/>
          </a:bodyPr>
          <a:lstStyle>
            <a:lvl1pPr>
              <a:defRPr sz="2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65033"/>
            <a:ext cx="6172200" cy="429602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37692"/>
            <a:ext cx="3932237" cy="323129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41FD-D06B-EA42-A3A7-3BA69B7CF81B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1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65031"/>
            <a:ext cx="3932237" cy="803030"/>
          </a:xfrm>
        </p:spPr>
        <p:txBody>
          <a:bodyPr anchor="b">
            <a:noAutofit/>
          </a:bodyPr>
          <a:lstStyle>
            <a:lvl1pPr>
              <a:defRPr sz="2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65031"/>
            <a:ext cx="6172200" cy="4296020"/>
          </a:xfrm>
          <a:noFill/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91154"/>
            <a:ext cx="3932237" cy="337783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41FD-D06B-EA42-A3A7-3BA69B7CF81B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3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48606"/>
            <a:ext cx="960315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B41FD-D06B-EA42-A3A7-3BA69B7CF81B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5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4E5DC-F785-3C44-8D74-72C83B990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Individual Project: website supporting a business need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3FB4D-68CC-6D49-9F8F-3A82CADE9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COSC 412: Software Engineering</a:t>
            </a:r>
          </a:p>
          <a:p>
            <a:r>
              <a:rPr lang="en-US">
                <a:solidFill>
                  <a:srgbClr val="FFFFFF"/>
                </a:solidFill>
              </a:rPr>
              <a:t>Turhan Kimbrough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19" descr="Laptop">
            <a:extLst>
              <a:ext uri="{FF2B5EF4-FFF2-40B4-BE49-F238E27FC236}">
                <a16:creationId xmlns:a16="http://schemas.microsoft.com/office/drawing/2014/main" id="{ACA4D8F4-E0E6-4BB1-9DDB-550DC194B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62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FE325F-5C74-594F-9DA3-ECEB07F0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Live demo time!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Video camera">
            <a:extLst>
              <a:ext uri="{FF2B5EF4-FFF2-40B4-BE49-F238E27FC236}">
                <a16:creationId xmlns:a16="http://schemas.microsoft.com/office/drawing/2014/main" id="{6CAC1B5E-E50A-460B-932E-FFFC9D59C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93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504E3-9D27-7745-8FAD-FBC57B70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Client background information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1B309C4F-CC00-4342-92FC-D238515919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6" r="2" b="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FEE2F8-8042-49C7-BEB1-B011F43DCE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2778521"/>
              </p:ext>
            </p:extLst>
          </p:nvPr>
        </p:nvGraphicFramePr>
        <p:xfrm>
          <a:off x="7411453" y="2478024"/>
          <a:ext cx="3872243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6484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504E3-9D27-7745-8FAD-FBC57B70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Client needs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9092B70-EECC-41E6-975C-577F8FA80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6776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35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504E3-9D27-7745-8FAD-FBC57B70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accent5"/>
                </a:solidFill>
              </a:rPr>
              <a:t>What is my role?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31E90F-F510-4BE9-838F-1F0639F70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300693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962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064B8-44EE-7642-B3D0-2B81DC2A1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694" y="435547"/>
            <a:ext cx="5613822" cy="1775389"/>
          </a:xfrm>
        </p:spPr>
        <p:txBody>
          <a:bodyPr anchor="b">
            <a:normAutofit/>
          </a:bodyPr>
          <a:lstStyle/>
          <a:p>
            <a:r>
              <a:rPr lang="en-US" sz="4000"/>
              <a:t>Technologies used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94A2FC9-6D19-473C-B868-99FDB204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6077" y="435547"/>
            <a:ext cx="1969483" cy="1775389"/>
          </a:xfrm>
          <a:custGeom>
            <a:avLst/>
            <a:gdLst>
              <a:gd name="connsiteX0" fmla="*/ 530616 w 1859834"/>
              <a:gd name="connsiteY0" fmla="*/ 0 h 1676546"/>
              <a:gd name="connsiteX1" fmla="*/ 1331006 w 1859834"/>
              <a:gd name="connsiteY1" fmla="*/ 0 h 1676546"/>
              <a:gd name="connsiteX2" fmla="*/ 1445347 w 1859834"/>
              <a:gd name="connsiteY2" fmla="*/ 65415 h 1676546"/>
              <a:gd name="connsiteX3" fmla="*/ 1845541 w 1859834"/>
              <a:gd name="connsiteY3" fmla="*/ 770436 h 1676546"/>
              <a:gd name="connsiteX4" fmla="*/ 1845541 w 1859834"/>
              <a:gd name="connsiteY4" fmla="*/ 906111 h 1676546"/>
              <a:gd name="connsiteX5" fmla="*/ 1445347 w 1859834"/>
              <a:gd name="connsiteY5" fmla="*/ 1611131 h 1676546"/>
              <a:gd name="connsiteX6" fmla="*/ 1331006 w 1859834"/>
              <a:gd name="connsiteY6" fmla="*/ 1676546 h 1676546"/>
              <a:gd name="connsiteX7" fmla="*/ 530616 w 1859834"/>
              <a:gd name="connsiteY7" fmla="*/ 1676546 h 1676546"/>
              <a:gd name="connsiteX8" fmla="*/ 416275 w 1859834"/>
              <a:gd name="connsiteY8" fmla="*/ 1611131 h 1676546"/>
              <a:gd name="connsiteX9" fmla="*/ 16080 w 1859834"/>
              <a:gd name="connsiteY9" fmla="*/ 906111 h 1676546"/>
              <a:gd name="connsiteX10" fmla="*/ 16080 w 1859834"/>
              <a:gd name="connsiteY10" fmla="*/ 770436 h 1676546"/>
              <a:gd name="connsiteX11" fmla="*/ 416275 w 1859834"/>
              <a:gd name="connsiteY11" fmla="*/ 65415 h 1676546"/>
              <a:gd name="connsiteX12" fmla="*/ 530616 w 1859834"/>
              <a:gd name="connsiteY12" fmla="*/ 0 h 167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834" h="1676546">
                <a:moveTo>
                  <a:pt x="530616" y="0"/>
                </a:moveTo>
                <a:cubicBezTo>
                  <a:pt x="1331006" y="0"/>
                  <a:pt x="1331006" y="0"/>
                  <a:pt x="1331006" y="0"/>
                </a:cubicBezTo>
                <a:cubicBezTo>
                  <a:pt x="1371502" y="0"/>
                  <a:pt x="1423909" y="29073"/>
                  <a:pt x="1445347" y="65415"/>
                </a:cubicBezTo>
                <a:cubicBezTo>
                  <a:pt x="1845541" y="770436"/>
                  <a:pt x="1845541" y="770436"/>
                  <a:pt x="1845541" y="770436"/>
                </a:cubicBezTo>
                <a:cubicBezTo>
                  <a:pt x="1864599" y="809200"/>
                  <a:pt x="1864599" y="867346"/>
                  <a:pt x="1845541" y="906111"/>
                </a:cubicBezTo>
                <a:cubicBezTo>
                  <a:pt x="1445347" y="1611131"/>
                  <a:pt x="1445347" y="1611131"/>
                  <a:pt x="1445347" y="1611131"/>
                </a:cubicBezTo>
                <a:cubicBezTo>
                  <a:pt x="1423909" y="1647474"/>
                  <a:pt x="1371502" y="1676546"/>
                  <a:pt x="1331006" y="1676546"/>
                </a:cubicBezTo>
                <a:lnTo>
                  <a:pt x="530616" y="1676546"/>
                </a:lnTo>
                <a:cubicBezTo>
                  <a:pt x="487738" y="1676546"/>
                  <a:pt x="435332" y="1647474"/>
                  <a:pt x="416275" y="1611131"/>
                </a:cubicBezTo>
                <a:cubicBezTo>
                  <a:pt x="16080" y="906111"/>
                  <a:pt x="16080" y="906111"/>
                  <a:pt x="16080" y="906111"/>
                </a:cubicBezTo>
                <a:cubicBezTo>
                  <a:pt x="-5359" y="867346"/>
                  <a:pt x="-5359" y="809200"/>
                  <a:pt x="16080" y="770436"/>
                </a:cubicBezTo>
                <a:cubicBezTo>
                  <a:pt x="416275" y="65415"/>
                  <a:pt x="416275" y="65415"/>
                  <a:pt x="416275" y="65415"/>
                </a:cubicBezTo>
                <a:cubicBezTo>
                  <a:pt x="435332" y="29073"/>
                  <a:pt x="487738" y="0"/>
                  <a:pt x="53061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D6BDC454-9623-324E-BE3F-F6892DE88B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49"/>
          <a:stretch/>
        </p:blipFill>
        <p:spPr>
          <a:xfrm>
            <a:off x="7409427" y="1035743"/>
            <a:ext cx="1222782" cy="5721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6808-F981-8747-B375-033A8B501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694" y="2391339"/>
            <a:ext cx="3947974" cy="3461454"/>
          </a:xfrm>
        </p:spPr>
        <p:txBody>
          <a:bodyPr anchor="t">
            <a:normAutofit/>
          </a:bodyPr>
          <a:lstStyle/>
          <a:p>
            <a:r>
              <a:rPr lang="en-US" sz="2400" dirty="0"/>
              <a:t>WordPress (.org)</a:t>
            </a:r>
          </a:p>
          <a:p>
            <a:r>
              <a:rPr lang="en-US" sz="2400" dirty="0"/>
              <a:t>Namecheap (hosting and domain)</a:t>
            </a:r>
          </a:p>
          <a:p>
            <a:r>
              <a:rPr lang="en-US" sz="2400" dirty="0" err="1"/>
              <a:t>ZeroSSL</a:t>
            </a:r>
            <a:r>
              <a:rPr lang="en-US" sz="2400" dirty="0"/>
              <a:t> (SSL certificate)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BED0409-854E-49C4-876E-A78C6D881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329" y="2391339"/>
            <a:ext cx="4295423" cy="4226565"/>
          </a:xfrm>
          <a:custGeom>
            <a:avLst/>
            <a:gdLst>
              <a:gd name="connsiteX0" fmla="*/ 2353286 w 3293367"/>
              <a:gd name="connsiteY0" fmla="*/ 2104683 h 3240573"/>
              <a:gd name="connsiteX1" fmla="*/ 2868450 w 3293367"/>
              <a:gd name="connsiteY1" fmla="*/ 2104683 h 3240573"/>
              <a:gd name="connsiteX2" fmla="*/ 2892703 w 3293367"/>
              <a:gd name="connsiteY2" fmla="*/ 2107904 h 3240573"/>
              <a:gd name="connsiteX3" fmla="*/ 2909383 w 3293367"/>
              <a:gd name="connsiteY3" fmla="*/ 2114898 h 3240573"/>
              <a:gd name="connsiteX4" fmla="*/ 2899189 w 3293367"/>
              <a:gd name="connsiteY4" fmla="*/ 2132529 h 3240573"/>
              <a:gd name="connsiteX5" fmla="*/ 2538022 w 3293367"/>
              <a:gd name="connsiteY5" fmla="*/ 2757176 h 3240573"/>
              <a:gd name="connsiteX6" fmla="*/ 2322847 w 3293367"/>
              <a:gd name="connsiteY6" fmla="*/ 2882232 h 3240573"/>
              <a:gd name="connsiteX7" fmla="*/ 2149884 w 3293367"/>
              <a:gd name="connsiteY7" fmla="*/ 2882232 h 3240573"/>
              <a:gd name="connsiteX8" fmla="*/ 2129707 w 3293367"/>
              <a:gd name="connsiteY8" fmla="*/ 2882232 h 3240573"/>
              <a:gd name="connsiteX9" fmla="*/ 2110453 w 3293367"/>
              <a:gd name="connsiteY9" fmla="*/ 2849077 h 3240573"/>
              <a:gd name="connsiteX10" fmla="*/ 2016148 w 3293367"/>
              <a:gd name="connsiteY10" fmla="*/ 2686675 h 3240573"/>
              <a:gd name="connsiteX11" fmla="*/ 2016148 w 3293367"/>
              <a:gd name="connsiteY11" fmla="*/ 2595774 h 3240573"/>
              <a:gd name="connsiteX12" fmla="*/ 2274287 w 3293367"/>
              <a:gd name="connsiteY12" fmla="*/ 2151242 h 3240573"/>
              <a:gd name="connsiteX13" fmla="*/ 2353286 w 3293367"/>
              <a:gd name="connsiteY13" fmla="*/ 2104683 h 3240573"/>
              <a:gd name="connsiteX14" fmla="*/ 939150 w 3293367"/>
              <a:gd name="connsiteY14" fmla="*/ 0 h 3240573"/>
              <a:gd name="connsiteX15" fmla="*/ 2322847 w 3293367"/>
              <a:gd name="connsiteY15" fmla="*/ 0 h 3240573"/>
              <a:gd name="connsiteX16" fmla="*/ 2538022 w 3293367"/>
              <a:gd name="connsiteY16" fmla="*/ 125055 h 3240573"/>
              <a:gd name="connsiteX17" fmla="*/ 3228376 w 3293367"/>
              <a:gd name="connsiteY17" fmla="*/ 1319038 h 3240573"/>
              <a:gd name="connsiteX18" fmla="*/ 3228376 w 3293367"/>
              <a:gd name="connsiteY18" fmla="*/ 1563194 h 3240573"/>
              <a:gd name="connsiteX19" fmla="*/ 2972043 w 3293367"/>
              <a:gd name="connsiteY19" fmla="*/ 2006528 h 3240573"/>
              <a:gd name="connsiteX20" fmla="*/ 2950440 w 3293367"/>
              <a:gd name="connsiteY20" fmla="*/ 2043890 h 3240573"/>
              <a:gd name="connsiteX21" fmla="*/ 2951200 w 3293367"/>
              <a:gd name="connsiteY21" fmla="*/ 2044209 h 3240573"/>
              <a:gd name="connsiteX22" fmla="*/ 2989324 w 3293367"/>
              <a:gd name="connsiteY22" fmla="*/ 2082660 h 3240573"/>
              <a:gd name="connsiteX23" fmla="*/ 3279247 w 3293367"/>
              <a:gd name="connsiteY23" fmla="*/ 2584089 h 3240573"/>
              <a:gd name="connsiteX24" fmla="*/ 3279247 w 3293367"/>
              <a:gd name="connsiteY24" fmla="*/ 2686626 h 3240573"/>
              <a:gd name="connsiteX25" fmla="*/ 2989324 w 3293367"/>
              <a:gd name="connsiteY25" fmla="*/ 3188054 h 3240573"/>
              <a:gd name="connsiteX26" fmla="*/ 2898957 w 3293367"/>
              <a:gd name="connsiteY26" fmla="*/ 3240573 h 3240573"/>
              <a:gd name="connsiteX27" fmla="*/ 2317855 w 3293367"/>
              <a:gd name="connsiteY27" fmla="*/ 3240573 h 3240573"/>
              <a:gd name="connsiteX28" fmla="*/ 2228744 w 3293367"/>
              <a:gd name="connsiteY28" fmla="*/ 3188054 h 3240573"/>
              <a:gd name="connsiteX29" fmla="*/ 2072563 w 3293367"/>
              <a:gd name="connsiteY29" fmla="*/ 2919100 h 3240573"/>
              <a:gd name="connsiteX30" fmla="*/ 2054920 w 3293367"/>
              <a:gd name="connsiteY30" fmla="*/ 2888716 h 3240573"/>
              <a:gd name="connsiteX31" fmla="*/ 2068802 w 3293367"/>
              <a:gd name="connsiteY31" fmla="*/ 2888716 h 3240573"/>
              <a:gd name="connsiteX32" fmla="*/ 2134418 w 3293367"/>
              <a:gd name="connsiteY32" fmla="*/ 2888716 h 3240573"/>
              <a:gd name="connsiteX33" fmla="*/ 2162922 w 3293367"/>
              <a:gd name="connsiteY33" fmla="*/ 2937803 h 3240573"/>
              <a:gd name="connsiteX34" fmla="*/ 2271824 w 3293367"/>
              <a:gd name="connsiteY34" fmla="*/ 3125340 h 3240573"/>
              <a:gd name="connsiteX35" fmla="*/ 2350824 w 3293367"/>
              <a:gd name="connsiteY35" fmla="*/ 3171900 h 3240573"/>
              <a:gd name="connsiteX36" fmla="*/ 2865989 w 3293367"/>
              <a:gd name="connsiteY36" fmla="*/ 3171900 h 3240573"/>
              <a:gd name="connsiteX37" fmla="*/ 2946100 w 3293367"/>
              <a:gd name="connsiteY37" fmla="*/ 3125340 h 3240573"/>
              <a:gd name="connsiteX38" fmla="*/ 3203126 w 3293367"/>
              <a:gd name="connsiteY38" fmla="*/ 2680809 h 3240573"/>
              <a:gd name="connsiteX39" fmla="*/ 3203126 w 3293367"/>
              <a:gd name="connsiteY39" fmla="*/ 2589906 h 3240573"/>
              <a:gd name="connsiteX40" fmla="*/ 2946100 w 3293367"/>
              <a:gd name="connsiteY40" fmla="*/ 2145375 h 3240573"/>
              <a:gd name="connsiteX41" fmla="*/ 2912303 w 3293367"/>
              <a:gd name="connsiteY41" fmla="*/ 2111287 h 3240573"/>
              <a:gd name="connsiteX42" fmla="*/ 2908392 w 3293367"/>
              <a:gd name="connsiteY42" fmla="*/ 2109648 h 3240573"/>
              <a:gd name="connsiteX43" fmla="*/ 2929357 w 3293367"/>
              <a:gd name="connsiteY43" fmla="*/ 2073390 h 3240573"/>
              <a:gd name="connsiteX44" fmla="*/ 2944948 w 3293367"/>
              <a:gd name="connsiteY44" fmla="*/ 2046424 h 3240573"/>
              <a:gd name="connsiteX45" fmla="*/ 2928777 w 3293367"/>
              <a:gd name="connsiteY45" fmla="*/ 2039643 h 3240573"/>
              <a:gd name="connsiteX46" fmla="*/ 2901420 w 3293367"/>
              <a:gd name="connsiteY46" fmla="*/ 2036009 h 3240573"/>
              <a:gd name="connsiteX47" fmla="*/ 2320317 w 3293367"/>
              <a:gd name="connsiteY47" fmla="*/ 2036009 h 3240573"/>
              <a:gd name="connsiteX48" fmla="*/ 2231207 w 3293367"/>
              <a:gd name="connsiteY48" fmla="*/ 2088527 h 3240573"/>
              <a:gd name="connsiteX49" fmla="*/ 1940028 w 3293367"/>
              <a:gd name="connsiteY49" fmla="*/ 2589956 h 3240573"/>
              <a:gd name="connsiteX50" fmla="*/ 1940028 w 3293367"/>
              <a:gd name="connsiteY50" fmla="*/ 2692493 h 3240573"/>
              <a:gd name="connsiteX51" fmla="*/ 2036139 w 3293367"/>
              <a:gd name="connsiteY51" fmla="*/ 2858003 h 3240573"/>
              <a:gd name="connsiteX52" fmla="*/ 2050209 w 3293367"/>
              <a:gd name="connsiteY52" fmla="*/ 2882232 h 3240573"/>
              <a:gd name="connsiteX53" fmla="*/ 1985031 w 3293367"/>
              <a:gd name="connsiteY53" fmla="*/ 2882232 h 3240573"/>
              <a:gd name="connsiteX54" fmla="*/ 939150 w 3293367"/>
              <a:gd name="connsiteY54" fmla="*/ 2882232 h 3240573"/>
              <a:gd name="connsiteX55" fmla="*/ 726963 w 3293367"/>
              <a:gd name="connsiteY55" fmla="*/ 2757176 h 3240573"/>
              <a:gd name="connsiteX56" fmla="*/ 33622 w 3293367"/>
              <a:gd name="connsiteY56" fmla="*/ 1563194 h 3240573"/>
              <a:gd name="connsiteX57" fmla="*/ 33622 w 3293367"/>
              <a:gd name="connsiteY57" fmla="*/ 1319038 h 3240573"/>
              <a:gd name="connsiteX58" fmla="*/ 726963 w 3293367"/>
              <a:gd name="connsiteY58" fmla="*/ 125055 h 3240573"/>
              <a:gd name="connsiteX59" fmla="*/ 939150 w 3293367"/>
              <a:gd name="connsiteY59" fmla="*/ 0 h 324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93367" h="3240573">
                <a:moveTo>
                  <a:pt x="2353286" y="2104683"/>
                </a:moveTo>
                <a:cubicBezTo>
                  <a:pt x="2353286" y="2104683"/>
                  <a:pt x="2353286" y="2104683"/>
                  <a:pt x="2868450" y="2104683"/>
                </a:cubicBezTo>
                <a:cubicBezTo>
                  <a:pt x="2876795" y="2104683"/>
                  <a:pt x="2884932" y="2105791"/>
                  <a:pt x="2892703" y="2107904"/>
                </a:cubicBezTo>
                <a:lnTo>
                  <a:pt x="2909383" y="2114898"/>
                </a:lnTo>
                <a:lnTo>
                  <a:pt x="2899189" y="2132529"/>
                </a:lnTo>
                <a:cubicBezTo>
                  <a:pt x="2807017" y="2291942"/>
                  <a:pt x="2689037" y="2495992"/>
                  <a:pt x="2538022" y="2757176"/>
                </a:cubicBezTo>
                <a:cubicBezTo>
                  <a:pt x="2493195" y="2834591"/>
                  <a:pt x="2412503" y="2882232"/>
                  <a:pt x="2322847" y="2882232"/>
                </a:cubicBezTo>
                <a:cubicBezTo>
                  <a:pt x="2322847" y="2882232"/>
                  <a:pt x="2322847" y="2882232"/>
                  <a:pt x="2149884" y="2882232"/>
                </a:cubicBezTo>
                <a:lnTo>
                  <a:pt x="2129707" y="2882232"/>
                </a:lnTo>
                <a:lnTo>
                  <a:pt x="2110453" y="2849077"/>
                </a:lnTo>
                <a:cubicBezTo>
                  <a:pt x="2083644" y="2802909"/>
                  <a:pt x="2052449" y="2749188"/>
                  <a:pt x="2016148" y="2686675"/>
                </a:cubicBezTo>
                <a:cubicBezTo>
                  <a:pt x="1999459" y="2658961"/>
                  <a:pt x="1999459" y="2623488"/>
                  <a:pt x="2016148" y="2595774"/>
                </a:cubicBezTo>
                <a:cubicBezTo>
                  <a:pt x="2016148" y="2595774"/>
                  <a:pt x="2016148" y="2595774"/>
                  <a:pt x="2274287" y="2151242"/>
                </a:cubicBezTo>
                <a:cubicBezTo>
                  <a:pt x="2289865" y="2122420"/>
                  <a:pt x="2321018" y="2104683"/>
                  <a:pt x="2353286" y="2104683"/>
                </a:cubicBezTo>
                <a:close/>
                <a:moveTo>
                  <a:pt x="939150" y="0"/>
                </a:moveTo>
                <a:cubicBezTo>
                  <a:pt x="939150" y="0"/>
                  <a:pt x="939150" y="0"/>
                  <a:pt x="2322847" y="0"/>
                </a:cubicBezTo>
                <a:cubicBezTo>
                  <a:pt x="2412503" y="0"/>
                  <a:pt x="2493195" y="47640"/>
                  <a:pt x="2538022" y="125055"/>
                </a:cubicBezTo>
                <a:cubicBezTo>
                  <a:pt x="2538022" y="125055"/>
                  <a:pt x="2538022" y="125055"/>
                  <a:pt x="3228376" y="1319038"/>
                </a:cubicBezTo>
                <a:cubicBezTo>
                  <a:pt x="3273205" y="1393476"/>
                  <a:pt x="3273205" y="1488756"/>
                  <a:pt x="3228376" y="1563194"/>
                </a:cubicBezTo>
                <a:cubicBezTo>
                  <a:pt x="3228376" y="1563194"/>
                  <a:pt x="3228376" y="1563194"/>
                  <a:pt x="2972043" y="2006528"/>
                </a:cubicBezTo>
                <a:lnTo>
                  <a:pt x="2950440" y="2043890"/>
                </a:lnTo>
                <a:lnTo>
                  <a:pt x="2951200" y="2044209"/>
                </a:lnTo>
                <a:cubicBezTo>
                  <a:pt x="2966732" y="2053275"/>
                  <a:pt x="2979910" y="2066404"/>
                  <a:pt x="2989324" y="2082660"/>
                </a:cubicBezTo>
                <a:cubicBezTo>
                  <a:pt x="2989324" y="2082660"/>
                  <a:pt x="2989324" y="2082660"/>
                  <a:pt x="3279247" y="2584089"/>
                </a:cubicBezTo>
                <a:cubicBezTo>
                  <a:pt x="3298074" y="2615350"/>
                  <a:pt x="3298074" y="2655364"/>
                  <a:pt x="3279247" y="2686626"/>
                </a:cubicBezTo>
                <a:cubicBezTo>
                  <a:pt x="3279247" y="2686626"/>
                  <a:pt x="3279247" y="2686626"/>
                  <a:pt x="2989324" y="3188054"/>
                </a:cubicBezTo>
                <a:cubicBezTo>
                  <a:pt x="2970497" y="3220565"/>
                  <a:pt x="2936610" y="3240573"/>
                  <a:pt x="2898957" y="3240573"/>
                </a:cubicBezTo>
                <a:cubicBezTo>
                  <a:pt x="2898957" y="3240573"/>
                  <a:pt x="2898957" y="3240573"/>
                  <a:pt x="2317855" y="3240573"/>
                </a:cubicBezTo>
                <a:cubicBezTo>
                  <a:pt x="2281457" y="3240573"/>
                  <a:pt x="2246316" y="3220565"/>
                  <a:pt x="2228744" y="3188054"/>
                </a:cubicBezTo>
                <a:cubicBezTo>
                  <a:pt x="2228744" y="3188054"/>
                  <a:pt x="2228744" y="3188054"/>
                  <a:pt x="2072563" y="2919100"/>
                </a:cubicBezTo>
                <a:lnTo>
                  <a:pt x="2054920" y="2888716"/>
                </a:lnTo>
                <a:lnTo>
                  <a:pt x="2068802" y="2888716"/>
                </a:lnTo>
                <a:lnTo>
                  <a:pt x="2134418" y="2888716"/>
                </a:lnTo>
                <a:lnTo>
                  <a:pt x="2162922" y="2937803"/>
                </a:lnTo>
                <a:cubicBezTo>
                  <a:pt x="2271824" y="3125340"/>
                  <a:pt x="2271824" y="3125340"/>
                  <a:pt x="2271824" y="3125340"/>
                </a:cubicBezTo>
                <a:cubicBezTo>
                  <a:pt x="2287402" y="3154162"/>
                  <a:pt x="2318557" y="3171900"/>
                  <a:pt x="2350824" y="3171900"/>
                </a:cubicBezTo>
                <a:cubicBezTo>
                  <a:pt x="2865989" y="3171900"/>
                  <a:pt x="2865989" y="3171900"/>
                  <a:pt x="2865989" y="3171900"/>
                </a:cubicBezTo>
                <a:cubicBezTo>
                  <a:pt x="2899368" y="3171900"/>
                  <a:pt x="2929410" y="3154162"/>
                  <a:pt x="2946100" y="3125340"/>
                </a:cubicBezTo>
                <a:cubicBezTo>
                  <a:pt x="3203126" y="2680809"/>
                  <a:pt x="3203126" y="2680809"/>
                  <a:pt x="3203126" y="2680809"/>
                </a:cubicBezTo>
                <a:cubicBezTo>
                  <a:pt x="3219816" y="2653094"/>
                  <a:pt x="3219816" y="2617620"/>
                  <a:pt x="3203126" y="2589906"/>
                </a:cubicBezTo>
                <a:cubicBezTo>
                  <a:pt x="2946100" y="2145375"/>
                  <a:pt x="2946100" y="2145375"/>
                  <a:pt x="2946100" y="2145375"/>
                </a:cubicBezTo>
                <a:cubicBezTo>
                  <a:pt x="2937755" y="2130963"/>
                  <a:pt x="2926072" y="2119323"/>
                  <a:pt x="2912303" y="2111287"/>
                </a:cubicBezTo>
                <a:lnTo>
                  <a:pt x="2908392" y="2109648"/>
                </a:lnTo>
                <a:lnTo>
                  <a:pt x="2929357" y="2073390"/>
                </a:lnTo>
                <a:lnTo>
                  <a:pt x="2944948" y="2046424"/>
                </a:lnTo>
                <a:lnTo>
                  <a:pt x="2928777" y="2039643"/>
                </a:lnTo>
                <a:cubicBezTo>
                  <a:pt x="2920010" y="2037259"/>
                  <a:pt x="2910833" y="2036009"/>
                  <a:pt x="2901420" y="2036009"/>
                </a:cubicBezTo>
                <a:cubicBezTo>
                  <a:pt x="2320317" y="2036009"/>
                  <a:pt x="2320317" y="2036009"/>
                  <a:pt x="2320317" y="2036009"/>
                </a:cubicBezTo>
                <a:cubicBezTo>
                  <a:pt x="2283920" y="2036009"/>
                  <a:pt x="2248778" y="2056016"/>
                  <a:pt x="2231207" y="2088527"/>
                </a:cubicBezTo>
                <a:cubicBezTo>
                  <a:pt x="1940028" y="2589956"/>
                  <a:pt x="1940028" y="2589956"/>
                  <a:pt x="1940028" y="2589956"/>
                </a:cubicBezTo>
                <a:cubicBezTo>
                  <a:pt x="1921201" y="2621217"/>
                  <a:pt x="1921201" y="2661231"/>
                  <a:pt x="1940028" y="2692493"/>
                </a:cubicBezTo>
                <a:cubicBezTo>
                  <a:pt x="1976425" y="2755171"/>
                  <a:pt x="2008272" y="2810015"/>
                  <a:pt x="2036139" y="2858003"/>
                </a:cubicBezTo>
                <a:lnTo>
                  <a:pt x="2050209" y="2882232"/>
                </a:lnTo>
                <a:lnTo>
                  <a:pt x="1985031" y="2882232"/>
                </a:lnTo>
                <a:cubicBezTo>
                  <a:pt x="1782341" y="2882232"/>
                  <a:pt x="1458037" y="2882232"/>
                  <a:pt x="939150" y="2882232"/>
                </a:cubicBezTo>
                <a:cubicBezTo>
                  <a:pt x="852483" y="2882232"/>
                  <a:pt x="768803" y="2834591"/>
                  <a:pt x="726963" y="2757176"/>
                </a:cubicBezTo>
                <a:cubicBezTo>
                  <a:pt x="726963" y="2757176"/>
                  <a:pt x="726963" y="2757176"/>
                  <a:pt x="33622" y="1563194"/>
                </a:cubicBezTo>
                <a:cubicBezTo>
                  <a:pt x="-11207" y="1488756"/>
                  <a:pt x="-11207" y="1393476"/>
                  <a:pt x="33622" y="1319038"/>
                </a:cubicBezTo>
                <a:cubicBezTo>
                  <a:pt x="33622" y="1319038"/>
                  <a:pt x="33622" y="1319038"/>
                  <a:pt x="726963" y="125055"/>
                </a:cubicBezTo>
                <a:cubicBezTo>
                  <a:pt x="768803" y="47640"/>
                  <a:pt x="852483" y="0"/>
                  <a:pt x="93915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4340B2E-01FD-4F5D-9C4D-AD3923AD2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1733" y="843530"/>
            <a:ext cx="3309879" cy="2983688"/>
          </a:xfrm>
          <a:custGeom>
            <a:avLst/>
            <a:gdLst>
              <a:gd name="connsiteX0" fmla="*/ 944317 w 3309879"/>
              <a:gd name="connsiteY0" fmla="*/ 0 h 2983688"/>
              <a:gd name="connsiteX1" fmla="*/ 2368743 w 3309879"/>
              <a:gd name="connsiteY1" fmla="*/ 0 h 2983688"/>
              <a:gd name="connsiteX2" fmla="*/ 2572231 w 3309879"/>
              <a:gd name="connsiteY2" fmla="*/ 116416 h 2983688"/>
              <a:gd name="connsiteX3" fmla="*/ 3284443 w 3309879"/>
              <a:gd name="connsiteY3" fmla="*/ 1371117 h 2983688"/>
              <a:gd name="connsiteX4" fmla="*/ 3284443 w 3309879"/>
              <a:gd name="connsiteY4" fmla="*/ 1612573 h 2983688"/>
              <a:gd name="connsiteX5" fmla="*/ 2572231 w 3309879"/>
              <a:gd name="connsiteY5" fmla="*/ 2867272 h 2983688"/>
              <a:gd name="connsiteX6" fmla="*/ 2368743 w 3309879"/>
              <a:gd name="connsiteY6" fmla="*/ 2983688 h 2983688"/>
              <a:gd name="connsiteX7" fmla="*/ 944317 w 3309879"/>
              <a:gd name="connsiteY7" fmla="*/ 2983688 h 2983688"/>
              <a:gd name="connsiteX8" fmla="*/ 740830 w 3309879"/>
              <a:gd name="connsiteY8" fmla="*/ 2867272 h 2983688"/>
              <a:gd name="connsiteX9" fmla="*/ 28617 w 3309879"/>
              <a:gd name="connsiteY9" fmla="*/ 1612573 h 2983688"/>
              <a:gd name="connsiteX10" fmla="*/ 28617 w 3309879"/>
              <a:gd name="connsiteY10" fmla="*/ 1371117 h 2983688"/>
              <a:gd name="connsiteX11" fmla="*/ 740830 w 3309879"/>
              <a:gd name="connsiteY11" fmla="*/ 116416 h 2983688"/>
              <a:gd name="connsiteX12" fmla="*/ 944317 w 3309879"/>
              <a:gd name="connsiteY12" fmla="*/ 0 h 298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09879" h="2983688">
                <a:moveTo>
                  <a:pt x="944317" y="0"/>
                </a:moveTo>
                <a:cubicBezTo>
                  <a:pt x="2368743" y="0"/>
                  <a:pt x="2368743" y="0"/>
                  <a:pt x="2368743" y="0"/>
                </a:cubicBezTo>
                <a:cubicBezTo>
                  <a:pt x="2440811" y="0"/>
                  <a:pt x="2534078" y="51740"/>
                  <a:pt x="2572231" y="116416"/>
                </a:cubicBezTo>
                <a:cubicBezTo>
                  <a:pt x="3284443" y="1371117"/>
                  <a:pt x="3284443" y="1371117"/>
                  <a:pt x="3284443" y="1371117"/>
                </a:cubicBezTo>
                <a:cubicBezTo>
                  <a:pt x="3318358" y="1440104"/>
                  <a:pt x="3318358" y="1543584"/>
                  <a:pt x="3284443" y="1612573"/>
                </a:cubicBezTo>
                <a:cubicBezTo>
                  <a:pt x="2572231" y="2867272"/>
                  <a:pt x="2572231" y="2867272"/>
                  <a:pt x="2572231" y="2867272"/>
                </a:cubicBezTo>
                <a:cubicBezTo>
                  <a:pt x="2534078" y="2931949"/>
                  <a:pt x="2440811" y="2983688"/>
                  <a:pt x="2368743" y="2983688"/>
                </a:cubicBezTo>
                <a:lnTo>
                  <a:pt x="944317" y="2983688"/>
                </a:lnTo>
                <a:cubicBezTo>
                  <a:pt x="868010" y="2983688"/>
                  <a:pt x="774745" y="2931949"/>
                  <a:pt x="740830" y="2867272"/>
                </a:cubicBezTo>
                <a:cubicBezTo>
                  <a:pt x="28617" y="1612573"/>
                  <a:pt x="28617" y="1612573"/>
                  <a:pt x="28617" y="1612573"/>
                </a:cubicBezTo>
                <a:cubicBezTo>
                  <a:pt x="-9538" y="1543584"/>
                  <a:pt x="-9538" y="1440104"/>
                  <a:pt x="28617" y="1371117"/>
                </a:cubicBezTo>
                <a:cubicBezTo>
                  <a:pt x="740830" y="116416"/>
                  <a:pt x="740830" y="116416"/>
                  <a:pt x="740830" y="116416"/>
                </a:cubicBezTo>
                <a:cubicBezTo>
                  <a:pt x="774745" y="51740"/>
                  <a:pt x="868010" y="0"/>
                  <a:pt x="94431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569BE846-599D-D646-9022-3B5CCAC37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765" y="3290767"/>
            <a:ext cx="2964704" cy="197893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F709972C-62D4-D845-89B3-579742EA7B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641" r="4" b="2719"/>
          <a:stretch/>
        </p:blipFill>
        <p:spPr>
          <a:xfrm>
            <a:off x="9279130" y="1538529"/>
            <a:ext cx="2135083" cy="159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27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64B8-44EE-7642-B3D0-2B81DC2A1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>
            <a:normAutofit/>
          </a:bodyPr>
          <a:lstStyle/>
          <a:p>
            <a:r>
              <a:rPr lang="en-US" dirty="0"/>
              <a:t>Useful WordPress 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6808-F981-8747-B375-033A8B501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r>
              <a:rPr lang="en-US" sz="1800"/>
              <a:t>UpdraftPlus: backup solution</a:t>
            </a:r>
          </a:p>
          <a:p>
            <a:r>
              <a:rPr lang="en-US" sz="1800"/>
              <a:t>WPForms: contact form generator</a:t>
            </a:r>
          </a:p>
          <a:p>
            <a:r>
              <a:rPr lang="en-US" sz="1800"/>
              <a:t>Elementor: page builder</a:t>
            </a:r>
          </a:p>
          <a:p>
            <a:endParaRPr lang="en-US" sz="18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99A8FB7-A79B-4BC9-9D56-B79587F6A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5005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6114379-CEF2-4927-BEAC-763037C09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9597" y="2815229"/>
            <a:ext cx="2788920" cy="2788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23893E2-3349-46D7-A7AA-B9E447957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14C23C8-0D86-4D9E-A9C7-76291675C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603" y="1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154F9980-B3A7-3245-994A-9D40B4BBB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0774" y="464451"/>
            <a:ext cx="3028386" cy="2018924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F999D4B-ACC3-3842-A10D-01C2E6A1F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366" y="3481565"/>
            <a:ext cx="1741359" cy="1549810"/>
          </a:xfrm>
          <a:prstGeom prst="rect">
            <a:avLst/>
          </a:prstGeom>
        </p:spPr>
      </p:pic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B7592FE-10D1-4664-B623-353F47C8D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32248578-C6EF-47FB-8B88-AD65C2745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3088" y="4197206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54471470-FE1F-884B-A9BE-32624F5BA5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2150" y="5093201"/>
            <a:ext cx="2407535" cy="135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58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5C4FB-8BC8-D64D-B560-6F15AE3A5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>
                <a:solidFill>
                  <a:srgbClr val="2C2C2C"/>
                </a:solidFill>
                <a:latin typeface="+mj-lt"/>
              </a:rPr>
              <a:t>UpdraftPlus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968C864-EEB0-044E-9A44-918B99CC9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677" y="1282060"/>
            <a:ext cx="6599795" cy="397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9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5C4FB-8BC8-D64D-B560-6F15AE3A5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dirty="0" err="1">
                <a:solidFill>
                  <a:srgbClr val="2C2C2C"/>
                </a:solidFill>
                <a:latin typeface="+mj-lt"/>
              </a:rPr>
              <a:t>WPForms</a:t>
            </a:r>
            <a:endParaRPr lang="en-US" sz="3600" dirty="0">
              <a:solidFill>
                <a:srgbClr val="2C2C2C"/>
              </a:solidFill>
              <a:latin typeface="+mj-lt"/>
            </a:endParaRP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89C7DC3-1C41-DF4A-8DC0-6A165E7DA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298" y="1095374"/>
            <a:ext cx="7590409" cy="434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0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5C4FB-8BC8-D64D-B560-6F15AE3A5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dirty="0" err="1">
                <a:solidFill>
                  <a:srgbClr val="2C2C2C"/>
                </a:solidFill>
                <a:latin typeface="+mj-lt"/>
              </a:rPr>
              <a:t>Elementor</a:t>
            </a:r>
            <a:endParaRPr lang="en-US" sz="3600" dirty="0">
              <a:solidFill>
                <a:srgbClr val="2C2C2C"/>
              </a:solidFill>
              <a:latin typeface="+mj-lt"/>
            </a:endParaRP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FF26B51-1FCA-CB40-8229-BD86FDD29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531" y="1220399"/>
            <a:ext cx="7611259" cy="441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8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44546A"/>
      </a:dk2>
      <a:lt2>
        <a:srgbClr val="DDDDDD"/>
      </a:lt2>
      <a:accent1>
        <a:srgbClr val="FFBB00"/>
      </a:accent1>
      <a:accent2>
        <a:srgbClr val="DDDDDD"/>
      </a:accent2>
      <a:accent3>
        <a:srgbClr val="3C3C3C"/>
      </a:accent3>
      <a:accent4>
        <a:srgbClr val="FFC000"/>
      </a:accent4>
      <a:accent5>
        <a:srgbClr val="CC9900"/>
      </a:accent5>
      <a:accent6>
        <a:srgbClr val="70AD47"/>
      </a:accent6>
      <a:hlink>
        <a:srgbClr val="CC9900"/>
      </a:hlink>
      <a:folHlink>
        <a:srgbClr val="66666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PPT-White-169" id="{F0690388-2FB2-BE46-8F7D-1F018C6770E2}" vid="{6300AA86-1663-EC49-A6F8-16E317BF14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369</Words>
  <Application>Microsoft Macintosh PowerPoint</Application>
  <PresentationFormat>Widescreen</PresentationFormat>
  <Paragraphs>42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Proxima Nova</vt:lpstr>
      <vt:lpstr>Office Theme</vt:lpstr>
      <vt:lpstr>Individual Project: website supporting a business need</vt:lpstr>
      <vt:lpstr>Client background information</vt:lpstr>
      <vt:lpstr>Client needs</vt:lpstr>
      <vt:lpstr>What is my role?</vt:lpstr>
      <vt:lpstr>Technologies used</vt:lpstr>
      <vt:lpstr>Useful WordPress plugins</vt:lpstr>
      <vt:lpstr>UpdraftPlus</vt:lpstr>
      <vt:lpstr>WPForms</vt:lpstr>
      <vt:lpstr>Elementor</vt:lpstr>
      <vt:lpstr>Live demo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Project: website supporting a business need</dc:title>
  <dc:creator>Kimbrough, Turhan</dc:creator>
  <cp:lastModifiedBy>Kimbrough, Turhan</cp:lastModifiedBy>
  <cp:revision>1</cp:revision>
  <dcterms:created xsi:type="dcterms:W3CDTF">2020-11-23T00:08:48Z</dcterms:created>
  <dcterms:modified xsi:type="dcterms:W3CDTF">2020-11-23T00:10:26Z</dcterms:modified>
</cp:coreProperties>
</file>