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653-DA15-4BB5-A49A-A028B2D5BF47}" type="datetimeFigureOut">
              <a:rPr lang="en-SG" smtClean="0"/>
              <a:t>28/11/17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7BC3-BB2D-462F-A585-24014358C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12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653-DA15-4BB5-A49A-A028B2D5BF47}" type="datetimeFigureOut">
              <a:rPr lang="en-SG" smtClean="0"/>
              <a:t>28/11/17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7BC3-BB2D-462F-A585-24014358C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31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653-DA15-4BB5-A49A-A028B2D5BF47}" type="datetimeFigureOut">
              <a:rPr lang="en-SG" smtClean="0"/>
              <a:t>28/11/17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7BC3-BB2D-462F-A585-24014358C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23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653-DA15-4BB5-A49A-A028B2D5BF47}" type="datetimeFigureOut">
              <a:rPr lang="en-SG" smtClean="0"/>
              <a:t>28/11/17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7BC3-BB2D-462F-A585-24014358C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700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653-DA15-4BB5-A49A-A028B2D5BF47}" type="datetimeFigureOut">
              <a:rPr lang="en-SG" smtClean="0"/>
              <a:t>28/11/17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7BC3-BB2D-462F-A585-24014358C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04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653-DA15-4BB5-A49A-A028B2D5BF47}" type="datetimeFigureOut">
              <a:rPr lang="en-SG" smtClean="0"/>
              <a:t>28/11/17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7BC3-BB2D-462F-A585-24014358C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3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653-DA15-4BB5-A49A-A028B2D5BF47}" type="datetimeFigureOut">
              <a:rPr lang="en-SG" smtClean="0"/>
              <a:t>28/11/17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7BC3-BB2D-462F-A585-24014358C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153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653-DA15-4BB5-A49A-A028B2D5BF47}" type="datetimeFigureOut">
              <a:rPr lang="en-SG" smtClean="0"/>
              <a:t>28/11/17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7BC3-BB2D-462F-A585-24014358C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210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653-DA15-4BB5-A49A-A028B2D5BF47}" type="datetimeFigureOut">
              <a:rPr lang="en-SG" smtClean="0"/>
              <a:t>28/11/17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7BC3-BB2D-462F-A585-24014358C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00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653-DA15-4BB5-A49A-A028B2D5BF47}" type="datetimeFigureOut">
              <a:rPr lang="en-SG" smtClean="0"/>
              <a:t>28/11/17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7BC3-BB2D-462F-A585-24014358C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1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653-DA15-4BB5-A49A-A028B2D5BF47}" type="datetimeFigureOut">
              <a:rPr lang="en-SG" smtClean="0"/>
              <a:t>28/11/17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7BC3-BB2D-462F-A585-24014358C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61653-DA15-4BB5-A49A-A028B2D5BF47}" type="datetimeFigureOut">
              <a:rPr lang="en-SG" smtClean="0"/>
              <a:t>28/11/17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7BC3-BB2D-462F-A585-24014358C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11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0"/>
            <a:ext cx="7772400" cy="14700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31" y="1052736"/>
            <a:ext cx="5716587" cy="508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07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Water raw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2" y="1340768"/>
            <a:ext cx="5716587" cy="508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69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Cyan and water </a:t>
            </a:r>
            <a:r>
              <a:rPr lang="en-SG" dirty="0" err="1" smtClean="0"/>
              <a:t>tgt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196752"/>
            <a:ext cx="5716587" cy="508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87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Magenta raw</a:t>
            </a:r>
            <a:br>
              <a:rPr lang="en-SG" dirty="0" smtClean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716587" cy="508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26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Water raw</vt:lpstr>
      <vt:lpstr>Cyan and water tgt</vt:lpstr>
      <vt:lpstr>Magenta raw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Cyan raw</dc:title>
  <dc:creator>Science Centre</dc:creator>
  <cp:lastModifiedBy>Samantha Kwa</cp:lastModifiedBy>
  <cp:revision>3</cp:revision>
  <dcterms:created xsi:type="dcterms:W3CDTF">2017-11-28T07:57:08Z</dcterms:created>
  <dcterms:modified xsi:type="dcterms:W3CDTF">2017-11-28T09:23:00Z</dcterms:modified>
</cp:coreProperties>
</file>