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74db64e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974db64e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974db64e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974db64e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74db64e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74db64e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74db64e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74db64e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6be1d7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6be1d7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6be1d7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6be1d7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6be1d7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6be1d7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6be1d7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6be1d7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StageNet: Stage-Aware Neural Networks for Health Risk Prediction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4700">
                <a:solidFill>
                  <a:schemeClr val="dk1"/>
                </a:solidFill>
              </a:rPr>
              <a:t>CS 598 </a:t>
            </a:r>
            <a:r>
              <a:rPr lang="en" sz="4700">
                <a:solidFill>
                  <a:schemeClr val="dk1"/>
                </a:solidFill>
              </a:rPr>
              <a:t>Deep Learning for Healthcare</a:t>
            </a:r>
            <a:br>
              <a:rPr lang="en" sz="4700">
                <a:solidFill>
                  <a:schemeClr val="dk1"/>
                </a:solidFill>
              </a:rPr>
            </a:br>
            <a:r>
              <a:rPr lang="en" sz="4700">
                <a:solidFill>
                  <a:schemeClr val="dk1"/>
                </a:solidFill>
              </a:rPr>
              <a:t>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56575" y="3781575"/>
            <a:ext cx="5933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Sean Lai and Tyler Wong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>
                <a:solidFill>
                  <a:schemeClr val="dk1"/>
                </a:solidFill>
              </a:rPr>
              <a:t>Project Repo: https://github.com/T-Wong/CS598_DLH_Final_Project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 ID: 36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Paper ID: 182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 Stage-Aware Neural Networks for Health Risk Prediction</a:t>
            </a:r>
            <a:endParaRPr sz="2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StageNet is a novel approach for predicting health risks of patients in healthcare using machine learning and artificial intelligence techniques.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StageNet incorporates temporal dynamics and progression stages of patients' conditions to offer a more accurate and effective prediction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main contribution of StageNet is its stage-aware neural network architecture that leverages the information of different disease stages to enhance health risk prediction.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StageNet Challenge: Enhancing Health Risk Prediction</a:t>
            </a:r>
            <a:endParaRPr sz="2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This model uses temporal dynamics and progression stages of patients' conditions into health risk prediction, which is often overlooked by conventional methods.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Dealing with the varying patterns and complexities in patient data, which can be challenging to account for using traditional methods.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Adapting to the non-linear and time-varying nature of health data to offer improved predictive performance.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Enabling clinicians and healthcare providers to make better-informed decisions for patient care by providing more accurate and effective health risk predictions.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and Claims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main goal is to prove that StageNet model </a:t>
            </a:r>
            <a:r>
              <a:rPr lang="en">
                <a:solidFill>
                  <a:schemeClr val="dk1"/>
                </a:solidFill>
              </a:rPr>
              <a:t>will</a:t>
            </a:r>
            <a:r>
              <a:rPr lang="en">
                <a:solidFill>
                  <a:schemeClr val="dk1"/>
                </a:solidFill>
              </a:rPr>
              <a:t> score a significantly higher F1-score, accuracy, AUC, and min(+P, Se) than other modern LSTM based models, specifically. T-LSTM and ON-LSTM.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run these models on the MIMIC-III dataset and compare the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Plan and Walkthrough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Acquire the MIMIC-III dataset from https://mimic.physionet.org/.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Generate a decompensation prediction task for the MIMIC-III benchmark dataset using the repository referenced by the author, which is publicly accessible on https://github.com/YerevaNN/mimic3-benchmarks/.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Load the MIMIC-III decompensation data to the StageNet data directory.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Execute the training command provided by the author to generate StageNet sampling outcomes.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Utilize author’s referenced repositories for T-LSTM and ON-LSTM models (Inci M. Baytas, 2017, and Shen et al., 2018, respectively).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Clone the code and run these models on the same dataset to get result comparison.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Use a modern Nvidia GPU to run the training since training is expected to be resource heavy.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Please refer to more details such as hyperparameters in our report.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StageNet Results: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accuracy = 0.9766005873680115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precision class 0 = 0.9877837896347046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precision class 1 = 0.378338098526001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recall class 0 = 0.9883724451065063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recall class 1 = 0.366655558347702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AUC of ROC = 0.9027237860494428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AUC of PRC = 0.3374715298096852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min(+P, Se) = 0.3722376457523598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265050" y="2371650"/>
            <a:ext cx="3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613" y="2771850"/>
            <a:ext cx="5286474" cy="10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easy?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The StageNet model's extensive documentation and helpful examples made our experience with it relatively smooth.</a:t>
            </a:r>
            <a:endParaRPr sz="3500">
              <a:solidFill>
                <a:schemeClr val="dk1"/>
              </a:solidFill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We were able to generate a decompensation dataset from another repository referenced by the StageNet repository by following the excellent documentation and examples provided.</a:t>
            </a:r>
            <a:endParaRPr sz="3500">
              <a:solidFill>
                <a:schemeClr val="dk1"/>
              </a:solidFill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We faced little challenges during the installation of required Python modules and had to modify the code based on the hardware environment.</a:t>
            </a:r>
            <a:endParaRPr sz="3500">
              <a:solidFill>
                <a:schemeClr val="dk1"/>
              </a:solidFill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Running the StageNet code did not take up much of our time compared to other models due to the comprehensive and well-documented README, which made it easier to navigate the codebase and understand the underlying algorithms.</a:t>
            </a:r>
            <a:endParaRPr sz="3500">
              <a:solidFill>
                <a:schemeClr val="dk1"/>
              </a:solidFill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The hyperparameters were easy to manipulate for testing purposes, which was an added plus.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difficult?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For </a:t>
            </a:r>
            <a:r>
              <a:rPr lang="en" sz="2000">
                <a:solidFill>
                  <a:schemeClr val="dk1"/>
                </a:solidFill>
              </a:rPr>
              <a:t>ON-LSTM, we spent many GPU hours training the model to the minimum epochs required. However, the data required to continue training the model was behind a paywall, and we could not continue without spending money.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Most of our time was spent trying to gather results from the T-LSTM and ON-LSTM models, which were separate repositories referenced by the author.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We encountered many inconveniences while working with T-LSTM and ON-LSTM, which took longer than expected.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With T-LSTM, we had to play around with the code and debug a few items to get the results we wanted. We had to update the code to get the F1 score we needed for our claim.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T-LSTM required using Python 2.7, which has been sunsetted in favor of Python 3, so getting the required libraries took extra effort.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The heavy GPU requirements of T-LSTM and ON-LSTM made training the models time-consuming and resource-intensive compared to StageNet, where we had access to pre-trained models.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Training times for T-LSTM and ON-LSTM were not captured in our proposal, and we spent many GPU hours training the data for this experiment.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375"/>
            <a:ext cx="361736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