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
      <p:font typeface="Roboto Mono" panose="00000009000000000000" pitchFamily="49" charset="0"/>
      <p:regular r:id="rId37"/>
      <p:bold r:id="rId38"/>
      <p:italic r:id="rId39"/>
      <p:boldItalic r:id="rId40"/>
    </p:embeddedFont>
    <p:embeddedFont>
      <p:font typeface="Roboto Mono Medium" panose="00000009000000000000" pitchFamily="49" charset="0"/>
      <p:regular r:id="rId41"/>
      <p:bold r:id="rId42"/>
      <p:italic r:id="rId43"/>
      <p:boldItalic r:id="rId44"/>
    </p:embeddedFont>
    <p:embeddedFont>
      <p:font typeface="Roboto Mono SemiBold"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6" d="100"/>
          <a:sy n="206" d="100"/>
        </p:scale>
        <p:origin x="348"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665212127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1665212127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665212127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31665212127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665212127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31665212127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1665212127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31665212127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1665212127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31665212127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665212127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Third one, is KG fifth one is ontology</a:t>
            </a:r>
            <a:endParaRPr/>
          </a:p>
          <a:p>
            <a:pPr marL="0" lvl="0" indent="0" algn="l" rtl="0">
              <a:spcBef>
                <a:spcPts val="0"/>
              </a:spcBef>
              <a:spcAft>
                <a:spcPts val="0"/>
              </a:spcAft>
              <a:buNone/>
            </a:pPr>
            <a:r>
              <a:rPr lang="en-GB"/>
              <a:t>Also explain the difference, by philosophical sense metaphysics, ai sense concepts, or cs sense sets.</a:t>
            </a:r>
            <a:endParaRPr/>
          </a:p>
          <a:p>
            <a:pPr marL="0" lvl="0" indent="0" algn="l" rtl="0">
              <a:spcBef>
                <a:spcPts val="0"/>
              </a:spcBef>
              <a:spcAft>
                <a:spcPts val="0"/>
              </a:spcAft>
              <a:buNone/>
            </a:pPr>
            <a:endParaRPr/>
          </a:p>
        </p:txBody>
      </p:sp>
      <p:sp>
        <p:nvSpPr>
          <p:cNvPr id="242" name="Google Shape;242;g31665212127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1665212127_2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31665212127_2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16652121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31665212127_3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Available at Github</a:t>
            </a:r>
            <a:endParaRPr/>
          </a:p>
        </p:txBody>
      </p:sp>
      <p:sp>
        <p:nvSpPr>
          <p:cNvPr id="258" name="Google Shape;258;g31665212127_3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1665212127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31665212127_3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Available at Github</a:t>
            </a:r>
            <a:endParaRPr/>
          </a:p>
        </p:txBody>
      </p:sp>
      <p:sp>
        <p:nvSpPr>
          <p:cNvPr id="266" name="Google Shape;266;g31665212127_3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1665212127_2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31665212127_2_2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a:t>Mention Quality and why you distinguished the Attributes as BusinessEcosystemAttribute and CompanyAttribute</a:t>
            </a:r>
            <a:endParaRPr sz="1800"/>
          </a:p>
          <a:p>
            <a:pPr marL="0" lvl="0" indent="0" algn="l" rtl="0">
              <a:spcBef>
                <a:spcPts val="0"/>
              </a:spcBef>
              <a:spcAft>
                <a:spcPts val="0"/>
              </a:spcAft>
              <a:buNone/>
            </a:pPr>
            <a:r>
              <a:rPr lang="en-GB" sz="1800"/>
              <a:t>Then mention the goal for context</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b="0" i="0" u="none" strike="noStrike">
              <a:latin typeface="Arial"/>
              <a:ea typeface="Arial"/>
              <a:cs typeface="Arial"/>
              <a:sym typeface="Arial"/>
            </a:endParaRPr>
          </a:p>
          <a:p>
            <a:pPr marL="0" lvl="0" indent="0" algn="l" rtl="0">
              <a:spcBef>
                <a:spcPts val="0"/>
              </a:spcBef>
              <a:spcAft>
                <a:spcPts val="0"/>
              </a:spcAft>
              <a:buNone/>
            </a:pPr>
            <a:endParaRPr/>
          </a:p>
        </p:txBody>
      </p:sp>
      <p:sp>
        <p:nvSpPr>
          <p:cNvPr id="274" name="Google Shape;274;g31665212127_2_2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1665212127_2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31665212127_2_2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b="0" i="0" u="none" strike="noStrike">
                <a:latin typeface="Arial"/>
                <a:ea typeface="Arial"/>
                <a:cs typeface="Arial"/>
                <a:sym typeface="Arial"/>
              </a:rPr>
              <a:t>The Factor class is a superclass that includes the 65 business factors identified in the literature. The object property hasImpact can be used to annotate business situations during data acquisition to derive a company’s SWOT attributes.</a:t>
            </a:r>
            <a:endParaRPr/>
          </a:p>
          <a:p>
            <a:pPr marL="0" lvl="0" indent="0" algn="l" rtl="0">
              <a:spcBef>
                <a:spcPts val="0"/>
              </a:spcBef>
              <a:spcAft>
                <a:spcPts val="0"/>
              </a:spcAft>
              <a:buNone/>
            </a:pPr>
            <a:r>
              <a:rPr lang="en-GB" sz="1800" b="0" i="0" u="none" strike="noStrike">
                <a:latin typeface="Arial"/>
                <a:ea typeface="Arial"/>
                <a:cs typeface="Arial"/>
                <a:sym typeface="Arial"/>
              </a:rPr>
              <a:t>For each Stakeholder class member, the Goal Class includes the goals of the stakeholder. The object property</a:t>
            </a:r>
            <a:endParaRPr/>
          </a:p>
          <a:p>
            <a:pPr marL="0" lvl="0" indent="0" algn="l" rtl="0">
              <a:spcBef>
                <a:spcPts val="0"/>
              </a:spcBef>
              <a:spcAft>
                <a:spcPts val="0"/>
              </a:spcAft>
              <a:buNone/>
            </a:pPr>
            <a:r>
              <a:rPr lang="en-GB" sz="1800" b="0" i="0" u="none" strike="noStrike">
                <a:latin typeface="Arial"/>
                <a:ea typeface="Arial"/>
                <a:cs typeface="Arial"/>
                <a:sym typeface="Arial"/>
              </a:rPr>
              <a:t>hasGoal, which serves as a link between the stakeholder and their goals, can be used to annotate the stakeholder’s</a:t>
            </a:r>
            <a:endParaRPr/>
          </a:p>
          <a:p>
            <a:pPr marL="0" lvl="0" indent="0" algn="l" rtl="0">
              <a:spcBef>
                <a:spcPts val="0"/>
              </a:spcBef>
              <a:spcAft>
                <a:spcPts val="0"/>
              </a:spcAft>
              <a:buNone/>
            </a:pPr>
            <a:r>
              <a:rPr lang="en-GB" sz="1800" b="0" i="0" u="none" strike="noStrike">
                <a:latin typeface="Arial"/>
                <a:ea typeface="Arial"/>
                <a:cs typeface="Arial"/>
                <a:sym typeface="Arial"/>
              </a:rPr>
              <a:t>goals during data acquisition. Although members of this class do not have a direct impact on the inference, they do give the SWOT analysis process more meaning (semantics) through the interaction between the SWOT attribute and the stakeholder.</a:t>
            </a:r>
            <a:endParaRPr/>
          </a:p>
          <a:p>
            <a:pPr marL="0" lvl="0" indent="0" algn="l" rtl="0">
              <a:spcBef>
                <a:spcPts val="0"/>
              </a:spcBef>
              <a:spcAft>
                <a:spcPts val="0"/>
              </a:spcAft>
              <a:buNone/>
            </a:pPr>
            <a:r>
              <a:rPr lang="en-GB" sz="1800" b="0" i="0" u="none" strike="noStrike">
                <a:solidFill>
                  <a:srgbClr val="000000"/>
                </a:solidFill>
                <a:latin typeface="Arial"/>
                <a:ea typeface="Arial"/>
                <a:cs typeface="Arial"/>
                <a:sym typeface="Arial"/>
              </a:rPr>
              <a:t>Situation is a superclass that includes the BusinessSituation class. Elements of this class correspond to the manager’s input, which is usually ambiguous and without context (e.g., Low Productivity) (See Figure </a:t>
            </a:r>
            <a:r>
              <a:rPr lang="en-GB" sz="1800" b="0" i="0" u="none" strike="noStrike">
                <a:solidFill>
                  <a:srgbClr val="0000FF"/>
                </a:solidFill>
                <a:latin typeface="Arial"/>
                <a:ea typeface="Arial"/>
                <a:cs typeface="Arial"/>
                <a:sym typeface="Arial"/>
              </a:rPr>
              <a:t>4 </a:t>
            </a:r>
            <a:r>
              <a:rPr lang="en-GB" sz="1800" b="0" i="0" u="none" strike="noStrike">
                <a:solidFill>
                  <a:srgbClr val="000000"/>
                </a:solidFill>
                <a:latin typeface="Arial"/>
                <a:ea typeface="Arial"/>
                <a:cs typeface="Arial"/>
                <a:sym typeface="Arial"/>
              </a:rPr>
              <a:t>for example). There are two possibilities within the domain of SWOT. BusinessEcosystemSituation and CompanySituation. Former relates to the environmental or external situations, while former talks about the internal states of the company</a:t>
            </a:r>
            <a:endParaRPr/>
          </a:p>
          <a:p>
            <a:pPr marL="0" lvl="0" indent="0" algn="l" rtl="0">
              <a:spcBef>
                <a:spcPts val="0"/>
              </a:spcBef>
              <a:spcAft>
                <a:spcPts val="0"/>
              </a:spcAft>
              <a:buNone/>
            </a:pPr>
            <a:endParaRPr sz="1800" b="0" i="0" u="none" strike="noStrike">
              <a:latin typeface="Arial"/>
              <a:ea typeface="Arial"/>
              <a:cs typeface="Arial"/>
              <a:sym typeface="Arial"/>
            </a:endParaRPr>
          </a:p>
          <a:p>
            <a:pPr marL="0" lvl="0" indent="0" algn="l" rtl="0">
              <a:spcBef>
                <a:spcPts val="0"/>
              </a:spcBef>
              <a:spcAft>
                <a:spcPts val="0"/>
              </a:spcAft>
              <a:buNone/>
            </a:pPr>
            <a:endParaRPr/>
          </a:p>
        </p:txBody>
      </p:sp>
      <p:sp>
        <p:nvSpPr>
          <p:cNvPr id="282" name="Google Shape;282;g31665212127_2_2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665212127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g31665212127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1665212127_2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g31665212127_2_2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b="0" i="0" u="none" strike="noStrike">
                <a:latin typeface="Arial"/>
                <a:ea typeface="Arial"/>
                <a:cs typeface="Arial"/>
                <a:sym typeface="Arial"/>
              </a:rPr>
              <a:t>The Factor class is a superclass that includes the 65 business factors identified in the literature. The object property hasImpact can be used to annotate business situations during data acquisition to derive a company’s SWOT attributes.</a:t>
            </a:r>
            <a:endParaRPr/>
          </a:p>
          <a:p>
            <a:pPr marL="0" lvl="0" indent="0" algn="l" rtl="0">
              <a:spcBef>
                <a:spcPts val="0"/>
              </a:spcBef>
              <a:spcAft>
                <a:spcPts val="0"/>
              </a:spcAft>
              <a:buNone/>
            </a:pPr>
            <a:r>
              <a:rPr lang="en-GB" sz="1800" b="0" i="0" u="none" strike="noStrike">
                <a:latin typeface="Arial"/>
                <a:ea typeface="Arial"/>
                <a:cs typeface="Arial"/>
                <a:sym typeface="Arial"/>
              </a:rPr>
              <a:t>For each Stakeholder class member, the Goal Class includes the goals of the stakeholder. The object property</a:t>
            </a:r>
            <a:endParaRPr/>
          </a:p>
          <a:p>
            <a:pPr marL="0" lvl="0" indent="0" algn="l" rtl="0">
              <a:spcBef>
                <a:spcPts val="0"/>
              </a:spcBef>
              <a:spcAft>
                <a:spcPts val="0"/>
              </a:spcAft>
              <a:buNone/>
            </a:pPr>
            <a:r>
              <a:rPr lang="en-GB" sz="1800" b="0" i="0" u="none" strike="noStrike">
                <a:latin typeface="Arial"/>
                <a:ea typeface="Arial"/>
                <a:cs typeface="Arial"/>
                <a:sym typeface="Arial"/>
              </a:rPr>
              <a:t>hasGoal, which serves as a link between the stakeholder and their goals, can be used to annotate the stakeholder’s</a:t>
            </a:r>
            <a:endParaRPr/>
          </a:p>
          <a:p>
            <a:pPr marL="0" lvl="0" indent="0" algn="l" rtl="0">
              <a:spcBef>
                <a:spcPts val="0"/>
              </a:spcBef>
              <a:spcAft>
                <a:spcPts val="0"/>
              </a:spcAft>
              <a:buNone/>
            </a:pPr>
            <a:r>
              <a:rPr lang="en-GB" sz="1800" b="0" i="0" u="none" strike="noStrike">
                <a:latin typeface="Arial"/>
                <a:ea typeface="Arial"/>
                <a:cs typeface="Arial"/>
                <a:sym typeface="Arial"/>
              </a:rPr>
              <a:t>goals during data acquisition. Although members of this class do not have a direct impact on the inference, they do give the SWOT analysis process more meaning (semantics) through the interaction between the SWOT attribute and the stakeholder.</a:t>
            </a:r>
            <a:endParaRPr/>
          </a:p>
          <a:p>
            <a:pPr marL="0" lvl="0" indent="0" algn="l" rtl="0">
              <a:spcBef>
                <a:spcPts val="0"/>
              </a:spcBef>
              <a:spcAft>
                <a:spcPts val="0"/>
              </a:spcAft>
              <a:buNone/>
            </a:pPr>
            <a:r>
              <a:rPr lang="en-GB" sz="1800" b="0" i="0" u="none" strike="noStrike">
                <a:solidFill>
                  <a:srgbClr val="000000"/>
                </a:solidFill>
                <a:latin typeface="Arial"/>
                <a:ea typeface="Arial"/>
                <a:cs typeface="Arial"/>
                <a:sym typeface="Arial"/>
              </a:rPr>
              <a:t>Situation is a superclass that includes the BusinessSituation class. Elements of this class correspond to the manager’s input, which is usually ambiguous and without context (e.g., Low Productivity) (See Figure </a:t>
            </a:r>
            <a:r>
              <a:rPr lang="en-GB" sz="1800" b="0" i="0" u="none" strike="noStrike">
                <a:solidFill>
                  <a:srgbClr val="0000FF"/>
                </a:solidFill>
                <a:latin typeface="Arial"/>
                <a:ea typeface="Arial"/>
                <a:cs typeface="Arial"/>
                <a:sym typeface="Arial"/>
              </a:rPr>
              <a:t>4 </a:t>
            </a:r>
            <a:r>
              <a:rPr lang="en-GB" sz="1800" b="0" i="0" u="none" strike="noStrike">
                <a:solidFill>
                  <a:srgbClr val="000000"/>
                </a:solidFill>
                <a:latin typeface="Arial"/>
                <a:ea typeface="Arial"/>
                <a:cs typeface="Arial"/>
                <a:sym typeface="Arial"/>
              </a:rPr>
              <a:t>for example). There are two possibilities within the domain of SWOT. BusinessEcosystemSituation and CompanySituation. Former relates to the environmental or external situations, while former talks about the internal states of the company</a:t>
            </a:r>
            <a:endParaRPr/>
          </a:p>
          <a:p>
            <a:pPr marL="0" lvl="0" indent="0" algn="l" rtl="0">
              <a:spcBef>
                <a:spcPts val="0"/>
              </a:spcBef>
              <a:spcAft>
                <a:spcPts val="0"/>
              </a:spcAft>
              <a:buNone/>
            </a:pPr>
            <a:endParaRPr sz="1800" b="0" i="0" u="none" strike="noStrike">
              <a:latin typeface="Arial"/>
              <a:ea typeface="Arial"/>
              <a:cs typeface="Arial"/>
              <a:sym typeface="Arial"/>
            </a:endParaRPr>
          </a:p>
          <a:p>
            <a:pPr marL="0" lvl="0" indent="0" algn="l" rtl="0">
              <a:spcBef>
                <a:spcPts val="0"/>
              </a:spcBef>
              <a:spcAft>
                <a:spcPts val="0"/>
              </a:spcAft>
              <a:buNone/>
            </a:pPr>
            <a:endParaRPr/>
          </a:p>
        </p:txBody>
      </p:sp>
      <p:sp>
        <p:nvSpPr>
          <p:cNvPr id="290" name="Google Shape;290;g31665212127_2_2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1665212127_2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31665212127_2_2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Available at Github</a:t>
            </a:r>
            <a:endParaRPr/>
          </a:p>
        </p:txBody>
      </p:sp>
      <p:sp>
        <p:nvSpPr>
          <p:cNvPr id="298" name="Google Shape;298;g31665212127_2_2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1665212127_2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31665212127_2_2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Problem to derive actionable insights</a:t>
            </a:r>
            <a:endParaRPr/>
          </a:p>
        </p:txBody>
      </p:sp>
      <p:sp>
        <p:nvSpPr>
          <p:cNvPr id="307" name="Google Shape;307;g31665212127_2_2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1665212127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31665212127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665212127_2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g31665212127_2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1665212127_2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31665212127_2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665212127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g31665212127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1800" b="0" i="0" u="none" strike="noStrike">
                <a:latin typeface="Arial"/>
                <a:ea typeface="Arial"/>
                <a:cs typeface="Arial"/>
                <a:sym typeface="Arial"/>
              </a:rPr>
              <a:t>Strategic decision-making is a complex process that relies on transforming raw data into actionable knowledge. To infer actionable knowledge, one widely utilized approach within strategic decision making process is SWOT analysis [37], which helps companies identify their strengths, weaknesses, opportunities, and threats, providing situational information [38].</a:t>
            </a:r>
            <a:endParaRPr/>
          </a:p>
          <a:p>
            <a:pPr marL="0" lvl="0" indent="0" algn="l" rtl="0">
              <a:spcBef>
                <a:spcPts val="0"/>
              </a:spcBef>
              <a:spcAft>
                <a:spcPts val="0"/>
              </a:spcAft>
              <a:buNone/>
            </a:pPr>
            <a:endParaRPr sz="1800" b="0" i="0" u="none" strike="noStrike">
              <a:latin typeface="Arial"/>
              <a:ea typeface="Arial"/>
              <a:cs typeface="Arial"/>
              <a:sym typeface="Arial"/>
            </a:endParaRPr>
          </a:p>
          <a:p>
            <a:pPr marL="0" lvl="0" indent="0" algn="l" rtl="0">
              <a:spcBef>
                <a:spcPts val="0"/>
              </a:spcBef>
              <a:spcAft>
                <a:spcPts val="0"/>
              </a:spcAft>
              <a:buNone/>
            </a:pPr>
            <a:endParaRPr/>
          </a:p>
        </p:txBody>
      </p:sp>
      <p:sp>
        <p:nvSpPr>
          <p:cNvPr id="160" name="Google Shape;160;g31665212127_2_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665212127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31665212127_2_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I was generous here etc. , because the relationships were also not explicit. For example, it was not clear why the threat and opportunity were an external factor. However, here is defined as sub-class relationship, hence every threat is external factor or every strength is internal factor</a:t>
            </a:r>
            <a:endParaRPr/>
          </a:p>
        </p:txBody>
      </p:sp>
      <p:sp>
        <p:nvSpPr>
          <p:cNvPr id="169" name="Google Shape;169;g31665212127_2_1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665212127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1665212127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1665212127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31665212127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1665212127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31665212127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665212127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31665212127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665212127_2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31665212127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elfolie">
  <p:cSld name="Titelfolie">
    <p:spTree>
      <p:nvGrpSpPr>
        <p:cNvPr id="1" name="Shape 55"/>
        <p:cNvGrpSpPr/>
        <p:nvPr/>
      </p:nvGrpSpPr>
      <p:grpSpPr>
        <a:xfrm>
          <a:off x="0" y="0"/>
          <a:ext cx="0" cy="0"/>
          <a:chOff x="0" y="0"/>
          <a:chExt cx="0" cy="0"/>
        </a:xfrm>
      </p:grpSpPr>
      <p:sp>
        <p:nvSpPr>
          <p:cNvPr id="56" name="Google Shape;56;p14"/>
          <p:cNvSpPr/>
          <p:nvPr/>
        </p:nvSpPr>
        <p:spPr>
          <a:xfrm>
            <a:off x="0" y="2293177"/>
            <a:ext cx="3097530" cy="476250"/>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 name="Google Shape;57;p14"/>
          <p:cNvSpPr txBox="1"/>
          <p:nvPr/>
        </p:nvSpPr>
        <p:spPr>
          <a:xfrm>
            <a:off x="313143" y="2241401"/>
            <a:ext cx="3007406"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b="1" i="0" u="none" strike="noStrike" cap="none">
                <a:solidFill>
                  <a:srgbClr val="FFFFFF"/>
                </a:solidFill>
                <a:latin typeface="Arial"/>
                <a:ea typeface="Arial"/>
                <a:cs typeface="Arial"/>
                <a:sym typeface="Arial"/>
              </a:rPr>
              <a:t>JRC DDBMI</a:t>
            </a:r>
            <a:endParaRPr sz="1100"/>
          </a:p>
        </p:txBody>
      </p:sp>
      <p:grpSp>
        <p:nvGrpSpPr>
          <p:cNvPr id="58" name="Google Shape;58;p14"/>
          <p:cNvGrpSpPr/>
          <p:nvPr/>
        </p:nvGrpSpPr>
        <p:grpSpPr>
          <a:xfrm>
            <a:off x="-23853" y="52748"/>
            <a:ext cx="9066639" cy="1004845"/>
            <a:chOff x="-31804" y="70330"/>
            <a:chExt cx="12088852" cy="1339793"/>
          </a:xfrm>
        </p:grpSpPr>
        <p:pic>
          <p:nvPicPr>
            <p:cNvPr id="59" name="Google Shape;59;p14"/>
            <p:cNvPicPr preferRelativeResize="0"/>
            <p:nvPr/>
          </p:nvPicPr>
          <p:blipFill rotWithShape="1">
            <a:blip r:embed="rId2">
              <a:alphaModFix/>
            </a:blip>
            <a:srcRect/>
            <a:stretch/>
          </p:blipFill>
          <p:spPr>
            <a:xfrm>
              <a:off x="2379527" y="143568"/>
              <a:ext cx="1968361" cy="1193319"/>
            </a:xfrm>
            <a:prstGeom prst="rect">
              <a:avLst/>
            </a:prstGeom>
            <a:noFill/>
            <a:ln>
              <a:noFill/>
            </a:ln>
          </p:spPr>
        </p:pic>
        <p:pic>
          <p:nvPicPr>
            <p:cNvPr id="60" name="Google Shape;60;p14" descr="A logo for a company&#10;&#10;Description automatically generated"/>
            <p:cNvPicPr preferRelativeResize="0"/>
            <p:nvPr/>
          </p:nvPicPr>
          <p:blipFill rotWithShape="1">
            <a:blip r:embed="rId3">
              <a:alphaModFix/>
            </a:blip>
            <a:srcRect/>
            <a:stretch/>
          </p:blipFill>
          <p:spPr>
            <a:xfrm>
              <a:off x="-31804" y="108325"/>
              <a:ext cx="2275027" cy="1268320"/>
            </a:xfrm>
            <a:prstGeom prst="rect">
              <a:avLst/>
            </a:prstGeom>
            <a:noFill/>
            <a:ln>
              <a:noFill/>
            </a:ln>
          </p:spPr>
        </p:pic>
        <p:pic>
          <p:nvPicPr>
            <p:cNvPr id="61" name="Google Shape;61;p14"/>
            <p:cNvPicPr preferRelativeResize="0"/>
            <p:nvPr/>
          </p:nvPicPr>
          <p:blipFill rotWithShape="1">
            <a:blip r:embed="rId4">
              <a:alphaModFix/>
            </a:blip>
            <a:srcRect/>
            <a:stretch/>
          </p:blipFill>
          <p:spPr>
            <a:xfrm>
              <a:off x="4484192" y="70330"/>
              <a:ext cx="1968361" cy="1339793"/>
            </a:xfrm>
            <a:prstGeom prst="rect">
              <a:avLst/>
            </a:prstGeom>
            <a:noFill/>
            <a:ln>
              <a:noFill/>
            </a:ln>
          </p:spPr>
        </p:pic>
        <p:pic>
          <p:nvPicPr>
            <p:cNvPr id="62" name="Google Shape;62;p14"/>
            <p:cNvPicPr preferRelativeResize="0"/>
            <p:nvPr/>
          </p:nvPicPr>
          <p:blipFill rotWithShape="1">
            <a:blip r:embed="rId5">
              <a:alphaModFix/>
            </a:blip>
            <a:srcRect l="11305" t="15426" r="6173" b="15260"/>
            <a:stretch/>
          </p:blipFill>
          <p:spPr>
            <a:xfrm>
              <a:off x="10315712" y="215439"/>
              <a:ext cx="1741336" cy="1049572"/>
            </a:xfrm>
            <a:prstGeom prst="rect">
              <a:avLst/>
            </a:prstGeom>
            <a:noFill/>
            <a:ln>
              <a:noFill/>
            </a:ln>
          </p:spPr>
        </p:pic>
        <p:pic>
          <p:nvPicPr>
            <p:cNvPr id="63" name="Google Shape;63;p14"/>
            <p:cNvPicPr preferRelativeResize="0"/>
            <p:nvPr/>
          </p:nvPicPr>
          <p:blipFill rotWithShape="1">
            <a:blip r:embed="rId6">
              <a:alphaModFix/>
            </a:blip>
            <a:srcRect/>
            <a:stretch/>
          </p:blipFill>
          <p:spPr>
            <a:xfrm>
              <a:off x="6588857" y="563441"/>
              <a:ext cx="3590551" cy="353569"/>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_titel">
  <p:cSld name="only_titel">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sp>
        <p:nvSpPr>
          <p:cNvPr id="66" name="Google Shape;66;p15"/>
          <p:cNvSpPr txBox="1">
            <a:spLocks noGrp="1"/>
          </p:cNvSpPr>
          <p:nvPr>
            <p:ph type="title"/>
          </p:nvPr>
        </p:nvSpPr>
        <p:spPr>
          <a:xfrm>
            <a:off x="558800" y="304800"/>
            <a:ext cx="8229600" cy="857250"/>
          </a:xfrm>
          <a:prstGeom prst="rect">
            <a:avLst/>
          </a:prstGeom>
          <a:noFill/>
          <a:ln>
            <a:noFill/>
          </a:ln>
        </p:spPr>
        <p:txBody>
          <a:bodyPr spcFirstLastPara="1" wrap="square" lIns="0" tIns="0" rIns="68575" bIns="0" anchor="t" anchorCtr="0">
            <a:normAutofit/>
          </a:bodyPr>
          <a:lstStyle>
            <a:lvl1pPr lvl="0" algn="l">
              <a:spcBef>
                <a:spcPts val="0"/>
              </a:spcBef>
              <a:spcAft>
                <a:spcPts val="0"/>
              </a:spcAft>
              <a:buClr>
                <a:srgbClr val="C50418"/>
              </a:buClr>
              <a:buSzPts val="2700"/>
              <a:buFont typeface="Calibri"/>
              <a:buNone/>
              <a:defRPr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67" name="Google Shape;67;p15"/>
          <p:cNvGrpSpPr/>
          <p:nvPr/>
        </p:nvGrpSpPr>
        <p:grpSpPr>
          <a:xfrm>
            <a:off x="4646874" y="4551321"/>
            <a:ext cx="4141526" cy="459000"/>
            <a:chOff x="0" y="2400062"/>
            <a:chExt cx="12088852" cy="1339793"/>
          </a:xfrm>
        </p:grpSpPr>
        <p:pic>
          <p:nvPicPr>
            <p:cNvPr id="68" name="Google Shape;68;p15"/>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69" name="Google Shape;69;p15"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70" name="Google Shape;70;p15"/>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71" name="Google Shape;71;p15"/>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72" name="Google Shape;72;p15"/>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73" name="Google Shape;73;p15"/>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el_and_content">
  <p:cSld name="titel_and_content">
    <p:spTree>
      <p:nvGrpSpPr>
        <p:cNvPr id="1" name="Shape 74"/>
        <p:cNvGrpSpPr/>
        <p:nvPr/>
      </p:nvGrpSpPr>
      <p:grpSpPr>
        <a:xfrm>
          <a:off x="0" y="0"/>
          <a:ext cx="0" cy="0"/>
          <a:chOff x="0" y="0"/>
          <a:chExt cx="0" cy="0"/>
        </a:xfrm>
      </p:grpSpPr>
      <p:sp>
        <p:nvSpPr>
          <p:cNvPr id="75" name="Google Shape;75;p16"/>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sp>
        <p:nvSpPr>
          <p:cNvPr id="76" name="Google Shape;76;p16"/>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lvl1pPr lvl="0" algn="l">
              <a:spcBef>
                <a:spcPts val="0"/>
              </a:spcBef>
              <a:spcAft>
                <a:spcPts val="0"/>
              </a:spcAft>
              <a:buClr>
                <a:srgbClr val="C50418"/>
              </a:buClr>
              <a:buSzPts val="2700"/>
              <a:buFont typeface="Calibri"/>
              <a:buNone/>
              <a:defRPr sz="2700" b="1" cap="none">
                <a:solidFill>
                  <a:srgbClr val="C5041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6"/>
          <p:cNvSpPr txBox="1">
            <a:spLocks noGrp="1"/>
          </p:cNvSpPr>
          <p:nvPr>
            <p:ph type="body" idx="1"/>
          </p:nvPr>
        </p:nvSpPr>
        <p:spPr>
          <a:xfrm>
            <a:off x="558800" y="1197901"/>
            <a:ext cx="8219268" cy="3163084"/>
          </a:xfrm>
          <a:prstGeom prst="rect">
            <a:avLst/>
          </a:prstGeom>
          <a:noFill/>
          <a:ln>
            <a:noFill/>
          </a:ln>
        </p:spPr>
        <p:txBody>
          <a:bodyPr spcFirstLastPara="1" wrap="square" lIns="0" tIns="0" rIns="0" bIns="0" anchor="t" anchorCtr="0">
            <a:normAutofit/>
          </a:bodyPr>
          <a:lstStyle>
            <a:lvl1pPr marL="457200" lvl="0" indent="-228600" algn="l">
              <a:spcBef>
                <a:spcPts val="400"/>
              </a:spcBef>
              <a:spcAft>
                <a:spcPts val="0"/>
              </a:spcAft>
              <a:buClr>
                <a:srgbClr val="3C3C3B"/>
              </a:buClr>
              <a:buSzPts val="2100"/>
              <a:buNone/>
              <a:defRPr sz="2100" b="1" i="0">
                <a:solidFill>
                  <a:srgbClr val="3C3C3B"/>
                </a:solidFill>
                <a:latin typeface="Calibri"/>
                <a:ea typeface="Calibri"/>
                <a:cs typeface="Calibri"/>
                <a:sym typeface="Calibri"/>
              </a:defRPr>
            </a:lvl1pPr>
            <a:lvl2pPr marL="914400" lvl="1" indent="-342900" algn="l">
              <a:spcBef>
                <a:spcPts val="400"/>
              </a:spcBef>
              <a:spcAft>
                <a:spcPts val="0"/>
              </a:spcAft>
              <a:buClr>
                <a:srgbClr val="3C3C3B"/>
              </a:buClr>
              <a:buSzPts val="1800"/>
              <a:buFont typeface="Arial"/>
              <a:buChar char="•"/>
              <a:defRPr sz="1800">
                <a:solidFill>
                  <a:srgbClr val="3C3C3B"/>
                </a:solidFill>
                <a:latin typeface="Calibri"/>
                <a:ea typeface="Calibri"/>
                <a:cs typeface="Calibri"/>
                <a:sym typeface="Calibri"/>
              </a:defRPr>
            </a:lvl2pPr>
            <a:lvl3pPr marL="1371600" lvl="2" indent="-323850" algn="l">
              <a:spcBef>
                <a:spcPts val="300"/>
              </a:spcBef>
              <a:spcAft>
                <a:spcPts val="0"/>
              </a:spcAft>
              <a:buClr>
                <a:srgbClr val="3C3C3B"/>
              </a:buClr>
              <a:buSzPts val="1500"/>
              <a:buChar char="•"/>
              <a:defRPr sz="1500">
                <a:solidFill>
                  <a:srgbClr val="3C3C3B"/>
                </a:solidFill>
                <a:latin typeface="Calibri"/>
                <a:ea typeface="Calibri"/>
                <a:cs typeface="Calibri"/>
                <a:sym typeface="Calibri"/>
              </a:defRPr>
            </a:lvl3pPr>
            <a:lvl4pPr marL="1828800" lvl="3" indent="-323850" algn="l">
              <a:spcBef>
                <a:spcPts val="300"/>
              </a:spcBef>
              <a:spcAft>
                <a:spcPts val="0"/>
              </a:spcAft>
              <a:buClr>
                <a:srgbClr val="3C3C3B"/>
              </a:buClr>
              <a:buSzPts val="1500"/>
              <a:buChar char="•"/>
              <a:defRPr sz="1500">
                <a:solidFill>
                  <a:srgbClr val="3C3C3B"/>
                </a:solidFill>
                <a:latin typeface="Calibri"/>
                <a:ea typeface="Calibri"/>
                <a:cs typeface="Calibri"/>
                <a:sym typeface="Calibri"/>
              </a:defRPr>
            </a:lvl4pPr>
            <a:lvl5pPr marL="2286000" lvl="4" indent="-323850" algn="l">
              <a:spcBef>
                <a:spcPts val="300"/>
              </a:spcBef>
              <a:spcAft>
                <a:spcPts val="0"/>
              </a:spcAft>
              <a:buClr>
                <a:srgbClr val="3C3C3B"/>
              </a:buClr>
              <a:buSzPts val="1500"/>
              <a:buChar char="•"/>
              <a:defRPr sz="1500">
                <a:solidFill>
                  <a:srgbClr val="3C3C3B"/>
                </a:solidFill>
                <a:latin typeface="Calibri"/>
                <a:ea typeface="Calibri"/>
                <a:cs typeface="Calibri"/>
                <a:sym typeface="Calibri"/>
              </a:defRPr>
            </a:lvl5pPr>
            <a:lvl6pPr marL="2743200" lvl="5" indent="-317500" algn="l">
              <a:spcBef>
                <a:spcPts val="300"/>
              </a:spcBef>
              <a:spcAft>
                <a:spcPts val="0"/>
              </a:spcAft>
              <a:buClr>
                <a:schemeClr val="lt1"/>
              </a:buClr>
              <a:buSzPts val="1400"/>
              <a:buChar char="•"/>
              <a:defRPr/>
            </a:lvl6pPr>
            <a:lvl7pPr marL="3200400" lvl="6" indent="-317500" algn="l">
              <a:spcBef>
                <a:spcPts val="300"/>
              </a:spcBef>
              <a:spcAft>
                <a:spcPts val="0"/>
              </a:spcAft>
              <a:buClr>
                <a:schemeClr val="lt1"/>
              </a:buClr>
              <a:buSzPts val="1400"/>
              <a:buChar char="•"/>
              <a:defRPr/>
            </a:lvl7pPr>
            <a:lvl8pPr marL="3657600" lvl="7" indent="-317500" algn="l">
              <a:spcBef>
                <a:spcPts val="300"/>
              </a:spcBef>
              <a:spcAft>
                <a:spcPts val="0"/>
              </a:spcAft>
              <a:buClr>
                <a:schemeClr val="lt1"/>
              </a:buClr>
              <a:buSzPts val="1400"/>
              <a:buChar char="•"/>
              <a:defRPr/>
            </a:lvl8pPr>
            <a:lvl9pPr marL="4114800" lvl="8" indent="-317500" algn="l">
              <a:spcBef>
                <a:spcPts val="300"/>
              </a:spcBef>
              <a:spcAft>
                <a:spcPts val="0"/>
              </a:spcAft>
              <a:buClr>
                <a:schemeClr val="lt1"/>
              </a:buClr>
              <a:buSzPts val="1400"/>
              <a:buChar char="•"/>
              <a:defRPr/>
            </a:lvl9pPr>
          </a:lstStyle>
          <a:p>
            <a:endParaRPr/>
          </a:p>
        </p:txBody>
      </p:sp>
      <p:grpSp>
        <p:nvGrpSpPr>
          <p:cNvPr id="78" name="Google Shape;78;p16"/>
          <p:cNvGrpSpPr/>
          <p:nvPr/>
        </p:nvGrpSpPr>
        <p:grpSpPr>
          <a:xfrm>
            <a:off x="4646874" y="4551321"/>
            <a:ext cx="4141526" cy="459000"/>
            <a:chOff x="0" y="2400062"/>
            <a:chExt cx="12088852" cy="1339793"/>
          </a:xfrm>
        </p:grpSpPr>
        <p:pic>
          <p:nvPicPr>
            <p:cNvPr id="79" name="Google Shape;79;p16"/>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80" name="Google Shape;80;p16"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81" name="Google Shape;81;p16"/>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82" name="Google Shape;82;p16"/>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83" name="Google Shape;83;p16"/>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84" name="Google Shape;84;p16"/>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_heading">
  <p:cSld name="chapter_heading">
    <p:spTree>
      <p:nvGrpSpPr>
        <p:cNvPr id="1" name="Shape 85"/>
        <p:cNvGrpSpPr/>
        <p:nvPr/>
      </p:nvGrpSpPr>
      <p:grpSpPr>
        <a:xfrm>
          <a:off x="0" y="0"/>
          <a:ext cx="0" cy="0"/>
          <a:chOff x="0" y="0"/>
          <a:chExt cx="0" cy="0"/>
        </a:xfrm>
      </p:grpSpPr>
      <p:sp>
        <p:nvSpPr>
          <p:cNvPr id="86" name="Google Shape;86;p17"/>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grpSp>
        <p:nvGrpSpPr>
          <p:cNvPr id="87" name="Google Shape;87;p17"/>
          <p:cNvGrpSpPr/>
          <p:nvPr/>
        </p:nvGrpSpPr>
        <p:grpSpPr>
          <a:xfrm>
            <a:off x="4646874" y="4551321"/>
            <a:ext cx="4141526" cy="459000"/>
            <a:chOff x="0" y="2400062"/>
            <a:chExt cx="12088852" cy="1339793"/>
          </a:xfrm>
        </p:grpSpPr>
        <p:pic>
          <p:nvPicPr>
            <p:cNvPr id="88" name="Google Shape;88;p17"/>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89" name="Google Shape;89;p17"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90" name="Google Shape;90;p17"/>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91" name="Google Shape;91;p17"/>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92" name="Google Shape;92;p17"/>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93" name="Google Shape;93;p17"/>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_slide">
  <p:cSld name="blank_slide">
    <p:spTree>
      <p:nvGrpSpPr>
        <p:cNvPr id="1" name="Shape 94"/>
        <p:cNvGrpSpPr/>
        <p:nvPr/>
      </p:nvGrpSpPr>
      <p:grpSpPr>
        <a:xfrm>
          <a:off x="0" y="0"/>
          <a:ext cx="0" cy="0"/>
          <a:chOff x="0" y="0"/>
          <a:chExt cx="0" cy="0"/>
        </a:xfrm>
      </p:grpSpPr>
      <p:sp>
        <p:nvSpPr>
          <p:cNvPr id="95" name="Google Shape;95;p18"/>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grpSp>
        <p:nvGrpSpPr>
          <p:cNvPr id="96" name="Google Shape;96;p18"/>
          <p:cNvGrpSpPr/>
          <p:nvPr/>
        </p:nvGrpSpPr>
        <p:grpSpPr>
          <a:xfrm>
            <a:off x="4646874" y="4551321"/>
            <a:ext cx="4141526" cy="459000"/>
            <a:chOff x="0" y="2400062"/>
            <a:chExt cx="12088852" cy="1339793"/>
          </a:xfrm>
        </p:grpSpPr>
        <p:pic>
          <p:nvPicPr>
            <p:cNvPr id="97" name="Google Shape;97;p18"/>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98" name="Google Shape;98;p18"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99" name="Google Shape;99;p18"/>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100" name="Google Shape;100;p18"/>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101" name="Google Shape;101;p18"/>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102" name="Google Shape;102;p18"/>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553105" y="304800"/>
            <a:ext cx="8229600" cy="414867"/>
          </a:xfrm>
          <a:prstGeom prst="rect">
            <a:avLst/>
          </a:prstGeom>
          <a:noFill/>
          <a:ln>
            <a:noFill/>
          </a:ln>
        </p:spPr>
        <p:txBody>
          <a:bodyPr spcFirstLastPara="1" wrap="square" lIns="0" tIns="0" rIns="0" bIns="0" anchor="t" anchorCtr="0">
            <a:normAutofit/>
          </a:bodyPr>
          <a:lstStyle>
            <a:lvl1pPr lvl="0" algn="l">
              <a:spcBef>
                <a:spcPts val="0"/>
              </a:spcBef>
              <a:spcAft>
                <a:spcPts val="0"/>
              </a:spcAft>
              <a:buClr>
                <a:srgbClr val="C50418"/>
              </a:buClr>
              <a:buSzPts val="2100"/>
              <a:buFont typeface="Calibri"/>
              <a:buNone/>
              <a:defRPr sz="2100" b="1" cap="none">
                <a:solidFill>
                  <a:srgbClr val="C5041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5" name="Google Shape;105;p19"/>
          <p:cNvSpPr txBox="1">
            <a:spLocks noGrp="1"/>
          </p:cNvSpPr>
          <p:nvPr>
            <p:ph type="sldNum" idx="12"/>
          </p:nvPr>
        </p:nvSpPr>
        <p:spPr>
          <a:xfrm>
            <a:off x="541093"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sp>
        <p:nvSpPr>
          <p:cNvPr id="106" name="Google Shape;106;p19"/>
          <p:cNvSpPr txBox="1">
            <a:spLocks noGrp="1"/>
          </p:cNvSpPr>
          <p:nvPr>
            <p:ph type="body" idx="1"/>
          </p:nvPr>
        </p:nvSpPr>
        <p:spPr>
          <a:xfrm>
            <a:off x="556034" y="661724"/>
            <a:ext cx="5610225" cy="281705"/>
          </a:xfrm>
          <a:prstGeom prst="rect">
            <a:avLst/>
          </a:prstGeom>
          <a:noFill/>
          <a:ln>
            <a:noFill/>
          </a:ln>
        </p:spPr>
        <p:txBody>
          <a:bodyPr spcFirstLastPara="1" wrap="square" lIns="0" tIns="0" rIns="0" bIns="0" anchor="t" anchorCtr="0">
            <a:normAutofit/>
          </a:bodyPr>
          <a:lstStyle>
            <a:lvl1pPr marL="457200" lvl="0" indent="-228600" algn="l">
              <a:spcBef>
                <a:spcPts val="300"/>
              </a:spcBef>
              <a:spcAft>
                <a:spcPts val="0"/>
              </a:spcAft>
              <a:buClr>
                <a:srgbClr val="3C3C3B"/>
              </a:buClr>
              <a:buSzPts val="1400"/>
              <a:buNone/>
              <a:defRPr sz="1400" b="1">
                <a:solidFill>
                  <a:srgbClr val="3C3C3B"/>
                </a:solidFill>
              </a:defRPr>
            </a:lvl1pPr>
            <a:lvl2pPr marL="914400" lvl="1" indent="-323850" algn="l">
              <a:spcBef>
                <a:spcPts val="300"/>
              </a:spcBef>
              <a:spcAft>
                <a:spcPts val="0"/>
              </a:spcAft>
              <a:buClr>
                <a:srgbClr val="3C3C3B"/>
              </a:buClr>
              <a:buSzPts val="1500"/>
              <a:buChar char="•"/>
              <a:defRPr>
                <a:solidFill>
                  <a:srgbClr val="3C3C3B"/>
                </a:solidFill>
              </a:defRPr>
            </a:lvl2pPr>
            <a:lvl3pPr marL="1371600" lvl="2" indent="-317500" algn="l">
              <a:spcBef>
                <a:spcPts val="300"/>
              </a:spcBef>
              <a:spcAft>
                <a:spcPts val="0"/>
              </a:spcAft>
              <a:buClr>
                <a:srgbClr val="3C3C3B"/>
              </a:buClr>
              <a:buSzPts val="1400"/>
              <a:buChar char="•"/>
              <a:defRPr>
                <a:solidFill>
                  <a:srgbClr val="3C3C3B"/>
                </a:solidFill>
              </a:defRPr>
            </a:lvl3pPr>
            <a:lvl4pPr marL="1828800" lvl="3" indent="-317500" algn="l">
              <a:spcBef>
                <a:spcPts val="300"/>
              </a:spcBef>
              <a:spcAft>
                <a:spcPts val="0"/>
              </a:spcAft>
              <a:buClr>
                <a:srgbClr val="3C3C3B"/>
              </a:buClr>
              <a:buSzPts val="1400"/>
              <a:buChar char="•"/>
              <a:defRPr>
                <a:solidFill>
                  <a:srgbClr val="3C3C3B"/>
                </a:solidFill>
              </a:defRPr>
            </a:lvl4pPr>
            <a:lvl5pPr marL="2286000" lvl="4" indent="-317500" algn="l">
              <a:spcBef>
                <a:spcPts val="300"/>
              </a:spcBef>
              <a:spcAft>
                <a:spcPts val="0"/>
              </a:spcAft>
              <a:buClr>
                <a:srgbClr val="3C3C3B"/>
              </a:buClr>
              <a:buSzPts val="1400"/>
              <a:buChar char="•"/>
              <a:defRPr>
                <a:solidFill>
                  <a:srgbClr val="3C3C3B"/>
                </a:solidFill>
              </a:defRPr>
            </a:lvl5pPr>
            <a:lvl6pPr marL="2743200" lvl="5" indent="-317500" algn="l">
              <a:spcBef>
                <a:spcPts val="300"/>
              </a:spcBef>
              <a:spcAft>
                <a:spcPts val="0"/>
              </a:spcAft>
              <a:buClr>
                <a:schemeClr val="lt1"/>
              </a:buClr>
              <a:buSzPts val="1400"/>
              <a:buChar char="•"/>
              <a:defRPr/>
            </a:lvl6pPr>
            <a:lvl7pPr marL="3200400" lvl="6" indent="-317500" algn="l">
              <a:spcBef>
                <a:spcPts val="300"/>
              </a:spcBef>
              <a:spcAft>
                <a:spcPts val="0"/>
              </a:spcAft>
              <a:buClr>
                <a:schemeClr val="lt1"/>
              </a:buClr>
              <a:buSzPts val="1400"/>
              <a:buChar char="•"/>
              <a:defRPr/>
            </a:lvl7pPr>
            <a:lvl8pPr marL="3657600" lvl="7" indent="-317500" algn="l">
              <a:spcBef>
                <a:spcPts val="300"/>
              </a:spcBef>
              <a:spcAft>
                <a:spcPts val="0"/>
              </a:spcAft>
              <a:buClr>
                <a:schemeClr val="lt1"/>
              </a:buClr>
              <a:buSzPts val="1400"/>
              <a:buChar char="•"/>
              <a:defRPr/>
            </a:lvl8pPr>
            <a:lvl9pPr marL="4114800" lvl="8" indent="-317500" algn="l">
              <a:spcBef>
                <a:spcPts val="300"/>
              </a:spcBef>
              <a:spcAft>
                <a:spcPts val="0"/>
              </a:spcAft>
              <a:buClr>
                <a:schemeClr val="lt1"/>
              </a:buClr>
              <a:buSzPts val="1400"/>
              <a:buChar char="•"/>
              <a:defRPr/>
            </a:lvl9pPr>
          </a:lstStyle>
          <a:p>
            <a:endParaRPr/>
          </a:p>
        </p:txBody>
      </p:sp>
      <p:sp>
        <p:nvSpPr>
          <p:cNvPr id="107" name="Google Shape;107;p19"/>
          <p:cNvSpPr txBox="1">
            <a:spLocks noGrp="1"/>
          </p:cNvSpPr>
          <p:nvPr>
            <p:ph type="body" idx="2"/>
          </p:nvPr>
        </p:nvSpPr>
        <p:spPr>
          <a:xfrm>
            <a:off x="558800" y="1197901"/>
            <a:ext cx="3751614" cy="2876550"/>
          </a:xfrm>
          <a:prstGeom prst="rect">
            <a:avLst/>
          </a:prstGeom>
          <a:noFill/>
          <a:ln>
            <a:noFill/>
          </a:ln>
        </p:spPr>
        <p:txBody>
          <a:bodyPr spcFirstLastPara="1" wrap="square" lIns="0" tIns="0" rIns="0" bIns="0" anchor="t" anchorCtr="0">
            <a:normAutofit/>
          </a:bodyPr>
          <a:lstStyle>
            <a:lvl1pPr marL="457200" lvl="0" indent="-228600" algn="l">
              <a:spcBef>
                <a:spcPts val="300"/>
              </a:spcBef>
              <a:spcAft>
                <a:spcPts val="0"/>
              </a:spcAft>
              <a:buClr>
                <a:srgbClr val="3C3C3B"/>
              </a:buClr>
              <a:buSzPts val="1500"/>
              <a:buNone/>
              <a:defRPr sz="1500" b="1" i="0">
                <a:solidFill>
                  <a:srgbClr val="3C3C3B"/>
                </a:solidFill>
              </a:defRPr>
            </a:lvl1pPr>
            <a:lvl2pPr marL="914400" lvl="1" indent="-323850" algn="l">
              <a:spcBef>
                <a:spcPts val="300"/>
              </a:spcBef>
              <a:spcAft>
                <a:spcPts val="0"/>
              </a:spcAft>
              <a:buClr>
                <a:srgbClr val="3C3C3B"/>
              </a:buClr>
              <a:buSzPts val="1500"/>
              <a:buChar char="•"/>
              <a:defRPr sz="1500">
                <a:solidFill>
                  <a:srgbClr val="3C3C3B"/>
                </a:solidFill>
              </a:defRPr>
            </a:lvl2pPr>
            <a:lvl3pPr marL="1371600" lvl="2" indent="-317500" algn="l">
              <a:spcBef>
                <a:spcPts val="300"/>
              </a:spcBef>
              <a:spcAft>
                <a:spcPts val="0"/>
              </a:spcAft>
              <a:buClr>
                <a:srgbClr val="3C3C3B"/>
              </a:buClr>
              <a:buSzPts val="1400"/>
              <a:buChar char="•"/>
              <a:defRPr sz="1400">
                <a:solidFill>
                  <a:srgbClr val="3C3C3B"/>
                </a:solidFill>
              </a:defRPr>
            </a:lvl3pPr>
            <a:lvl4pPr marL="1828800" lvl="3" indent="-317500" algn="l">
              <a:spcBef>
                <a:spcPts val="300"/>
              </a:spcBef>
              <a:spcAft>
                <a:spcPts val="0"/>
              </a:spcAft>
              <a:buClr>
                <a:srgbClr val="3C3C3B"/>
              </a:buClr>
              <a:buSzPts val="1400"/>
              <a:buChar char="•"/>
              <a:defRPr sz="1400">
                <a:solidFill>
                  <a:srgbClr val="3C3C3B"/>
                </a:solidFill>
              </a:defRPr>
            </a:lvl4pPr>
            <a:lvl5pPr marL="2286000" lvl="4" indent="-317500" algn="l">
              <a:spcBef>
                <a:spcPts val="300"/>
              </a:spcBef>
              <a:spcAft>
                <a:spcPts val="0"/>
              </a:spcAft>
              <a:buClr>
                <a:srgbClr val="3C3C3B"/>
              </a:buClr>
              <a:buSzPts val="1400"/>
              <a:buChar char="•"/>
              <a:defRPr sz="1400">
                <a:solidFill>
                  <a:srgbClr val="3C3C3B"/>
                </a:solidFill>
              </a:defRPr>
            </a:lvl5pPr>
            <a:lvl6pPr marL="2743200" lvl="5" indent="-317500" algn="l">
              <a:spcBef>
                <a:spcPts val="300"/>
              </a:spcBef>
              <a:spcAft>
                <a:spcPts val="0"/>
              </a:spcAft>
              <a:buClr>
                <a:schemeClr val="lt1"/>
              </a:buClr>
              <a:buSzPts val="1400"/>
              <a:buChar char="•"/>
              <a:defRPr/>
            </a:lvl6pPr>
            <a:lvl7pPr marL="3200400" lvl="6" indent="-317500" algn="l">
              <a:spcBef>
                <a:spcPts val="300"/>
              </a:spcBef>
              <a:spcAft>
                <a:spcPts val="0"/>
              </a:spcAft>
              <a:buClr>
                <a:schemeClr val="lt1"/>
              </a:buClr>
              <a:buSzPts val="1400"/>
              <a:buChar char="•"/>
              <a:defRPr/>
            </a:lvl7pPr>
            <a:lvl8pPr marL="3657600" lvl="7" indent="-317500" algn="l">
              <a:spcBef>
                <a:spcPts val="300"/>
              </a:spcBef>
              <a:spcAft>
                <a:spcPts val="0"/>
              </a:spcAft>
              <a:buClr>
                <a:schemeClr val="lt1"/>
              </a:buClr>
              <a:buSzPts val="1400"/>
              <a:buChar char="•"/>
              <a:defRPr/>
            </a:lvl8pPr>
            <a:lvl9pPr marL="4114800" lvl="8" indent="-317500" algn="l">
              <a:spcBef>
                <a:spcPts val="300"/>
              </a:spcBef>
              <a:spcAft>
                <a:spcPts val="0"/>
              </a:spcAft>
              <a:buClr>
                <a:schemeClr val="lt1"/>
              </a:buClr>
              <a:buSzPts val="1400"/>
              <a:buChar char="•"/>
              <a:defRPr/>
            </a:lvl9pPr>
          </a:lstStyle>
          <a:p>
            <a:endParaRPr/>
          </a:p>
        </p:txBody>
      </p:sp>
      <p:sp>
        <p:nvSpPr>
          <p:cNvPr id="108" name="Google Shape;108;p19"/>
          <p:cNvSpPr txBox="1">
            <a:spLocks noGrp="1"/>
          </p:cNvSpPr>
          <p:nvPr>
            <p:ph type="body" idx="3"/>
          </p:nvPr>
        </p:nvSpPr>
        <p:spPr>
          <a:xfrm>
            <a:off x="4827891" y="1197769"/>
            <a:ext cx="3767569" cy="2876682"/>
          </a:xfrm>
          <a:prstGeom prst="rect">
            <a:avLst/>
          </a:prstGeom>
          <a:noFill/>
          <a:ln>
            <a:noFill/>
          </a:ln>
        </p:spPr>
        <p:txBody>
          <a:bodyPr spcFirstLastPara="1" wrap="square" lIns="0" tIns="0" rIns="0" bIns="0" anchor="t" anchorCtr="0">
            <a:normAutofit/>
          </a:bodyPr>
          <a:lstStyle>
            <a:lvl1pPr marL="457200" lvl="0" indent="-228600" algn="l">
              <a:spcBef>
                <a:spcPts val="300"/>
              </a:spcBef>
              <a:spcAft>
                <a:spcPts val="0"/>
              </a:spcAft>
              <a:buClr>
                <a:srgbClr val="3C3C3B"/>
              </a:buClr>
              <a:buSzPts val="1500"/>
              <a:buNone/>
              <a:defRPr sz="1500" b="1" i="0">
                <a:solidFill>
                  <a:srgbClr val="3C3C3B"/>
                </a:solidFill>
              </a:defRPr>
            </a:lvl1pPr>
            <a:lvl2pPr marL="914400" lvl="1" indent="-323850" algn="l">
              <a:spcBef>
                <a:spcPts val="300"/>
              </a:spcBef>
              <a:spcAft>
                <a:spcPts val="0"/>
              </a:spcAft>
              <a:buClr>
                <a:srgbClr val="3C3C3B"/>
              </a:buClr>
              <a:buSzPts val="1500"/>
              <a:buChar char="•"/>
              <a:defRPr sz="1500">
                <a:solidFill>
                  <a:srgbClr val="3C3C3B"/>
                </a:solidFill>
              </a:defRPr>
            </a:lvl2pPr>
            <a:lvl3pPr marL="1371600" lvl="2" indent="-317500" algn="l">
              <a:spcBef>
                <a:spcPts val="300"/>
              </a:spcBef>
              <a:spcAft>
                <a:spcPts val="0"/>
              </a:spcAft>
              <a:buClr>
                <a:srgbClr val="3C3C3B"/>
              </a:buClr>
              <a:buSzPts val="1400"/>
              <a:buChar char="•"/>
              <a:defRPr sz="1400">
                <a:solidFill>
                  <a:srgbClr val="3C3C3B"/>
                </a:solidFill>
              </a:defRPr>
            </a:lvl3pPr>
            <a:lvl4pPr marL="1828800" lvl="3" indent="-317500" algn="l">
              <a:spcBef>
                <a:spcPts val="300"/>
              </a:spcBef>
              <a:spcAft>
                <a:spcPts val="0"/>
              </a:spcAft>
              <a:buClr>
                <a:srgbClr val="3C3C3B"/>
              </a:buClr>
              <a:buSzPts val="1400"/>
              <a:buChar char="•"/>
              <a:defRPr sz="1400">
                <a:solidFill>
                  <a:srgbClr val="3C3C3B"/>
                </a:solidFill>
              </a:defRPr>
            </a:lvl4pPr>
            <a:lvl5pPr marL="2286000" lvl="4" indent="-317500" algn="l">
              <a:spcBef>
                <a:spcPts val="300"/>
              </a:spcBef>
              <a:spcAft>
                <a:spcPts val="0"/>
              </a:spcAft>
              <a:buClr>
                <a:srgbClr val="3C3C3B"/>
              </a:buClr>
              <a:buSzPts val="1400"/>
              <a:buChar char="•"/>
              <a:defRPr sz="1400">
                <a:solidFill>
                  <a:srgbClr val="3C3C3B"/>
                </a:solidFill>
              </a:defRPr>
            </a:lvl5pPr>
            <a:lvl6pPr marL="2743200" lvl="5" indent="-317500" algn="l">
              <a:spcBef>
                <a:spcPts val="300"/>
              </a:spcBef>
              <a:spcAft>
                <a:spcPts val="0"/>
              </a:spcAft>
              <a:buClr>
                <a:schemeClr val="lt1"/>
              </a:buClr>
              <a:buSzPts val="1400"/>
              <a:buChar char="•"/>
              <a:defRPr/>
            </a:lvl6pPr>
            <a:lvl7pPr marL="3200400" lvl="6" indent="-317500" algn="l">
              <a:spcBef>
                <a:spcPts val="300"/>
              </a:spcBef>
              <a:spcAft>
                <a:spcPts val="0"/>
              </a:spcAft>
              <a:buClr>
                <a:schemeClr val="lt1"/>
              </a:buClr>
              <a:buSzPts val="1400"/>
              <a:buChar char="•"/>
              <a:defRPr/>
            </a:lvl7pPr>
            <a:lvl8pPr marL="3657600" lvl="7" indent="-317500" algn="l">
              <a:spcBef>
                <a:spcPts val="300"/>
              </a:spcBef>
              <a:spcAft>
                <a:spcPts val="0"/>
              </a:spcAft>
              <a:buClr>
                <a:schemeClr val="lt1"/>
              </a:buClr>
              <a:buSzPts val="1400"/>
              <a:buChar char="•"/>
              <a:defRPr/>
            </a:lvl8pPr>
            <a:lvl9pPr marL="4114800" lvl="8" indent="-317500" algn="l">
              <a:spcBef>
                <a:spcPts val="300"/>
              </a:spcBef>
              <a:spcAft>
                <a:spcPts val="0"/>
              </a:spcAft>
              <a:buClr>
                <a:schemeClr val="lt1"/>
              </a:buClr>
              <a:buSzPts val="1400"/>
              <a:buChar char="•"/>
              <a:defRPr/>
            </a:lvl9pPr>
          </a:lstStyle>
          <a:p>
            <a:endParaRPr/>
          </a:p>
        </p:txBody>
      </p:sp>
      <p:grpSp>
        <p:nvGrpSpPr>
          <p:cNvPr id="109" name="Google Shape;109;p19"/>
          <p:cNvGrpSpPr/>
          <p:nvPr/>
        </p:nvGrpSpPr>
        <p:grpSpPr>
          <a:xfrm>
            <a:off x="4646874" y="4551321"/>
            <a:ext cx="4141526" cy="459000"/>
            <a:chOff x="0" y="2400062"/>
            <a:chExt cx="12088852" cy="1339793"/>
          </a:xfrm>
        </p:grpSpPr>
        <p:pic>
          <p:nvPicPr>
            <p:cNvPr id="110" name="Google Shape;110;p19"/>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111" name="Google Shape;111;p19"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112" name="Google Shape;112;p19"/>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113" name="Google Shape;113;p19"/>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114" name="Google Shape;114;p19"/>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115" name="Google Shape;115;p19"/>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554494" y="196453"/>
            <a:ext cx="8229600" cy="529567"/>
          </a:xfrm>
          <a:prstGeom prst="rect">
            <a:avLst/>
          </a:prstGeom>
          <a:noFill/>
          <a:ln>
            <a:noFill/>
          </a:ln>
        </p:spPr>
        <p:txBody>
          <a:bodyPr spcFirstLastPara="1" wrap="square" lIns="0" tIns="0" rIns="0" bIns="0" anchor="t" anchorCtr="0">
            <a:normAutofit/>
          </a:bodyPr>
          <a:lstStyle>
            <a:lvl1pPr lvl="0" algn="l">
              <a:spcBef>
                <a:spcPts val="0"/>
              </a:spcBef>
              <a:spcAft>
                <a:spcPts val="0"/>
              </a:spcAft>
              <a:buClr>
                <a:srgbClr val="C50418"/>
              </a:buClr>
              <a:buSzPts val="2100"/>
              <a:buFont typeface="Calibri"/>
              <a:buNone/>
              <a:defRPr sz="2100" b="1" i="0" cap="none">
                <a:solidFill>
                  <a:srgbClr val="C50418"/>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0"/>
          <p:cNvSpPr txBox="1">
            <a:spLocks noGrp="1"/>
          </p:cNvSpPr>
          <p:nvPr>
            <p:ph type="body" idx="1"/>
          </p:nvPr>
        </p:nvSpPr>
        <p:spPr>
          <a:xfrm>
            <a:off x="541092" y="1200151"/>
            <a:ext cx="3954708" cy="3394472"/>
          </a:xfrm>
          <a:prstGeom prst="rect">
            <a:avLst/>
          </a:prstGeom>
          <a:noFill/>
          <a:ln>
            <a:noFill/>
          </a:ln>
        </p:spPr>
        <p:txBody>
          <a:bodyPr spcFirstLastPara="1" wrap="square" lIns="0" tIns="0" rIns="0" bIns="0" anchor="t" anchorCtr="0">
            <a:normAutofit/>
          </a:bodyPr>
          <a:lstStyle>
            <a:lvl1pPr marL="457200" lvl="0" indent="-228600" algn="l">
              <a:spcBef>
                <a:spcPts val="400"/>
              </a:spcBef>
              <a:spcAft>
                <a:spcPts val="0"/>
              </a:spcAft>
              <a:buClr>
                <a:srgbClr val="3C3C3B"/>
              </a:buClr>
              <a:buSzPts val="2100"/>
              <a:buNone/>
              <a:defRPr sz="2100"/>
            </a:lvl1pPr>
            <a:lvl2pPr marL="914400" lvl="1" indent="-323850" algn="l">
              <a:spcBef>
                <a:spcPts val="300"/>
              </a:spcBef>
              <a:spcAft>
                <a:spcPts val="0"/>
              </a:spcAft>
              <a:buClr>
                <a:srgbClr val="3C3C3B"/>
              </a:buClr>
              <a:buSzPts val="1500"/>
              <a:buChar char="•"/>
              <a:defRPr sz="1500"/>
            </a:lvl2pPr>
            <a:lvl3pPr marL="1371600" lvl="2" indent="-317500" algn="l">
              <a:spcBef>
                <a:spcPts val="300"/>
              </a:spcBef>
              <a:spcAft>
                <a:spcPts val="0"/>
              </a:spcAft>
              <a:buClr>
                <a:srgbClr val="3C3C3B"/>
              </a:buClr>
              <a:buSzPts val="1400"/>
              <a:buChar char="•"/>
              <a:defRPr sz="1400"/>
            </a:lvl3pPr>
            <a:lvl4pPr marL="1828800" lvl="3" indent="-317500" algn="l">
              <a:spcBef>
                <a:spcPts val="300"/>
              </a:spcBef>
              <a:spcAft>
                <a:spcPts val="0"/>
              </a:spcAft>
              <a:buClr>
                <a:srgbClr val="3C3C3B"/>
              </a:buClr>
              <a:buSzPts val="1400"/>
              <a:buChar char="•"/>
              <a:defRPr sz="1400"/>
            </a:lvl4pPr>
            <a:lvl5pPr marL="2286000" lvl="4" indent="-317500" algn="l">
              <a:spcBef>
                <a:spcPts val="300"/>
              </a:spcBef>
              <a:spcAft>
                <a:spcPts val="0"/>
              </a:spcAft>
              <a:buClr>
                <a:srgbClr val="3C3C3B"/>
              </a:buClr>
              <a:buSzPts val="1400"/>
              <a:buChar char="•"/>
              <a:defRPr sz="1400"/>
            </a:lvl5pPr>
            <a:lvl6pPr marL="2743200" lvl="5" indent="-317500" algn="l">
              <a:spcBef>
                <a:spcPts val="300"/>
              </a:spcBef>
              <a:spcAft>
                <a:spcPts val="0"/>
              </a:spcAft>
              <a:buClr>
                <a:schemeClr val="lt1"/>
              </a:buClr>
              <a:buSzPts val="1400"/>
              <a:buChar char="•"/>
              <a:defRPr sz="1400"/>
            </a:lvl6pPr>
            <a:lvl7pPr marL="3200400" lvl="6" indent="-317500" algn="l">
              <a:spcBef>
                <a:spcPts val="300"/>
              </a:spcBef>
              <a:spcAft>
                <a:spcPts val="0"/>
              </a:spcAft>
              <a:buClr>
                <a:schemeClr val="lt1"/>
              </a:buClr>
              <a:buSzPts val="1400"/>
              <a:buChar char="•"/>
              <a:defRPr sz="1400"/>
            </a:lvl7pPr>
            <a:lvl8pPr marL="3657600" lvl="7" indent="-317500" algn="l">
              <a:spcBef>
                <a:spcPts val="300"/>
              </a:spcBef>
              <a:spcAft>
                <a:spcPts val="0"/>
              </a:spcAft>
              <a:buClr>
                <a:schemeClr val="lt1"/>
              </a:buClr>
              <a:buSzPts val="1400"/>
              <a:buChar char="•"/>
              <a:defRPr sz="1400"/>
            </a:lvl8pPr>
            <a:lvl9pPr marL="4114800" lvl="8" indent="-317500" algn="l">
              <a:spcBef>
                <a:spcPts val="300"/>
              </a:spcBef>
              <a:spcAft>
                <a:spcPts val="0"/>
              </a:spcAft>
              <a:buClr>
                <a:schemeClr val="lt1"/>
              </a:buClr>
              <a:buSzPts val="1400"/>
              <a:buChar char="•"/>
              <a:defRPr sz="1400"/>
            </a:lvl9pPr>
          </a:lstStyle>
          <a:p>
            <a:endParaRPr/>
          </a:p>
        </p:txBody>
      </p:sp>
      <p:sp>
        <p:nvSpPr>
          <p:cNvPr id="119" name="Google Shape;119;p20"/>
          <p:cNvSpPr txBox="1">
            <a:spLocks noGrp="1"/>
          </p:cNvSpPr>
          <p:nvPr>
            <p:ph type="body" idx="2"/>
          </p:nvPr>
        </p:nvSpPr>
        <p:spPr>
          <a:xfrm>
            <a:off x="4648200" y="1200151"/>
            <a:ext cx="3937000" cy="3394472"/>
          </a:xfrm>
          <a:prstGeom prst="rect">
            <a:avLst/>
          </a:prstGeom>
          <a:noFill/>
          <a:ln>
            <a:noFill/>
          </a:ln>
        </p:spPr>
        <p:txBody>
          <a:bodyPr spcFirstLastPara="1" wrap="square" lIns="0" tIns="0" rIns="0" bIns="0" anchor="t" anchorCtr="0">
            <a:normAutofit/>
          </a:bodyPr>
          <a:lstStyle>
            <a:lvl1pPr marL="457200" lvl="0" indent="-228600" algn="l">
              <a:spcBef>
                <a:spcPts val="400"/>
              </a:spcBef>
              <a:spcAft>
                <a:spcPts val="0"/>
              </a:spcAft>
              <a:buClr>
                <a:srgbClr val="3C3C3B"/>
              </a:buClr>
              <a:buSzPts val="2100"/>
              <a:buNone/>
              <a:defRPr sz="2100"/>
            </a:lvl1pPr>
            <a:lvl2pPr marL="914400" lvl="1" indent="-323850" algn="l">
              <a:spcBef>
                <a:spcPts val="300"/>
              </a:spcBef>
              <a:spcAft>
                <a:spcPts val="0"/>
              </a:spcAft>
              <a:buClr>
                <a:srgbClr val="3C3C3B"/>
              </a:buClr>
              <a:buSzPts val="1500"/>
              <a:buChar char="•"/>
              <a:defRPr sz="1500"/>
            </a:lvl2pPr>
            <a:lvl3pPr marL="1371600" lvl="2" indent="-317500" algn="l">
              <a:spcBef>
                <a:spcPts val="300"/>
              </a:spcBef>
              <a:spcAft>
                <a:spcPts val="0"/>
              </a:spcAft>
              <a:buClr>
                <a:srgbClr val="3C3C3B"/>
              </a:buClr>
              <a:buSzPts val="1400"/>
              <a:buChar char="•"/>
              <a:defRPr sz="1400"/>
            </a:lvl3pPr>
            <a:lvl4pPr marL="1828800" lvl="3" indent="-317500" algn="l">
              <a:spcBef>
                <a:spcPts val="300"/>
              </a:spcBef>
              <a:spcAft>
                <a:spcPts val="0"/>
              </a:spcAft>
              <a:buClr>
                <a:srgbClr val="3C3C3B"/>
              </a:buClr>
              <a:buSzPts val="1400"/>
              <a:buChar char="•"/>
              <a:defRPr sz="1400"/>
            </a:lvl4pPr>
            <a:lvl5pPr marL="2286000" lvl="4" indent="-317500" algn="l">
              <a:spcBef>
                <a:spcPts val="300"/>
              </a:spcBef>
              <a:spcAft>
                <a:spcPts val="0"/>
              </a:spcAft>
              <a:buClr>
                <a:srgbClr val="3C3C3B"/>
              </a:buClr>
              <a:buSzPts val="1400"/>
              <a:buChar char="•"/>
              <a:defRPr sz="1400"/>
            </a:lvl5pPr>
            <a:lvl6pPr marL="2743200" lvl="5" indent="-317500" algn="l">
              <a:spcBef>
                <a:spcPts val="300"/>
              </a:spcBef>
              <a:spcAft>
                <a:spcPts val="0"/>
              </a:spcAft>
              <a:buClr>
                <a:schemeClr val="lt1"/>
              </a:buClr>
              <a:buSzPts val="1400"/>
              <a:buChar char="•"/>
              <a:defRPr sz="1400"/>
            </a:lvl6pPr>
            <a:lvl7pPr marL="3200400" lvl="6" indent="-317500" algn="l">
              <a:spcBef>
                <a:spcPts val="300"/>
              </a:spcBef>
              <a:spcAft>
                <a:spcPts val="0"/>
              </a:spcAft>
              <a:buClr>
                <a:schemeClr val="lt1"/>
              </a:buClr>
              <a:buSzPts val="1400"/>
              <a:buChar char="•"/>
              <a:defRPr sz="1400"/>
            </a:lvl7pPr>
            <a:lvl8pPr marL="3657600" lvl="7" indent="-317500" algn="l">
              <a:spcBef>
                <a:spcPts val="300"/>
              </a:spcBef>
              <a:spcAft>
                <a:spcPts val="0"/>
              </a:spcAft>
              <a:buClr>
                <a:schemeClr val="lt1"/>
              </a:buClr>
              <a:buSzPts val="1400"/>
              <a:buChar char="•"/>
              <a:defRPr sz="1400"/>
            </a:lvl8pPr>
            <a:lvl9pPr marL="4114800" lvl="8" indent="-317500" algn="l">
              <a:spcBef>
                <a:spcPts val="300"/>
              </a:spcBef>
              <a:spcAft>
                <a:spcPts val="0"/>
              </a:spcAft>
              <a:buClr>
                <a:schemeClr val="lt1"/>
              </a:buClr>
              <a:buSzPts val="1400"/>
              <a:buChar char="•"/>
              <a:defRPr sz="1400"/>
            </a:lvl9pPr>
          </a:lstStyle>
          <a:p>
            <a:endParaRPr/>
          </a:p>
        </p:txBody>
      </p:sp>
      <p:sp>
        <p:nvSpPr>
          <p:cNvPr id="120" name="Google Shape;120;p20"/>
          <p:cNvSpPr txBox="1">
            <a:spLocks noGrp="1"/>
          </p:cNvSpPr>
          <p:nvPr>
            <p:ph type="sldNum" idx="12"/>
          </p:nvPr>
        </p:nvSpPr>
        <p:spPr>
          <a:xfrm>
            <a:off x="541093"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grpSp>
        <p:nvGrpSpPr>
          <p:cNvPr id="121" name="Google Shape;121;p20"/>
          <p:cNvGrpSpPr/>
          <p:nvPr/>
        </p:nvGrpSpPr>
        <p:grpSpPr>
          <a:xfrm>
            <a:off x="4646874" y="4551321"/>
            <a:ext cx="4141526" cy="459000"/>
            <a:chOff x="0" y="2400062"/>
            <a:chExt cx="12088852" cy="1339793"/>
          </a:xfrm>
        </p:grpSpPr>
        <p:pic>
          <p:nvPicPr>
            <p:cNvPr id="122" name="Google Shape;122;p20"/>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123" name="Google Shape;123;p20"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124" name="Google Shape;124;p20"/>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125" name="Google Shape;125;p20"/>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126" name="Google Shape;126;p20"/>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127" name="Google Shape;127;p20"/>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541092" y="294085"/>
            <a:ext cx="8044108" cy="857250"/>
          </a:xfrm>
          <a:prstGeom prst="rect">
            <a:avLst/>
          </a:prstGeom>
          <a:noFill/>
          <a:ln>
            <a:noFill/>
          </a:ln>
        </p:spPr>
        <p:txBody>
          <a:bodyPr spcFirstLastPara="1" wrap="square" lIns="0" tIns="0" rIns="0" bIns="0" anchor="t" anchorCtr="0">
            <a:normAutofit/>
          </a:bodyPr>
          <a:lstStyle>
            <a:lvl1pPr lvl="0" algn="l">
              <a:spcBef>
                <a:spcPts val="0"/>
              </a:spcBef>
              <a:spcAft>
                <a:spcPts val="0"/>
              </a:spcAft>
              <a:buClr>
                <a:srgbClr val="C50418"/>
              </a:buClr>
              <a:buSzPts val="2100"/>
              <a:buFont typeface="Calibri"/>
              <a:buNone/>
              <a:defRPr sz="2100" b="1" cap="none">
                <a:solidFill>
                  <a:srgbClr val="C5041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0" name="Google Shape;130;p21"/>
          <p:cNvSpPr txBox="1">
            <a:spLocks noGrp="1"/>
          </p:cNvSpPr>
          <p:nvPr>
            <p:ph type="body" idx="1"/>
          </p:nvPr>
        </p:nvSpPr>
        <p:spPr>
          <a:xfrm>
            <a:off x="541092" y="1151335"/>
            <a:ext cx="3956296" cy="479822"/>
          </a:xfrm>
          <a:prstGeom prst="rect">
            <a:avLst/>
          </a:prstGeom>
          <a:noFill/>
          <a:ln>
            <a:noFill/>
          </a:ln>
        </p:spPr>
        <p:txBody>
          <a:bodyPr spcFirstLastPara="1" wrap="square" lIns="0" tIns="0" rIns="0" bIns="0" anchor="b" anchorCtr="0">
            <a:normAutofit/>
          </a:bodyPr>
          <a:lstStyle>
            <a:lvl1pPr marL="457200" lvl="0" indent="-228600" algn="l">
              <a:spcBef>
                <a:spcPts val="300"/>
              </a:spcBef>
              <a:spcAft>
                <a:spcPts val="0"/>
              </a:spcAft>
              <a:buClr>
                <a:srgbClr val="3C3C3B"/>
              </a:buClr>
              <a:buSzPts val="1500"/>
              <a:buNone/>
              <a:defRPr sz="1500" b="1" cap="none">
                <a:solidFill>
                  <a:srgbClr val="3C3C3B"/>
                </a:solidFill>
              </a:defRPr>
            </a:lvl1pPr>
            <a:lvl2pPr marL="914400" lvl="1" indent="-228600" algn="l">
              <a:spcBef>
                <a:spcPts val="300"/>
              </a:spcBef>
              <a:spcAft>
                <a:spcPts val="0"/>
              </a:spcAft>
              <a:buClr>
                <a:srgbClr val="3C3C3B"/>
              </a:buClr>
              <a:buSzPts val="1500"/>
              <a:buNone/>
              <a:defRPr sz="1500" b="1"/>
            </a:lvl2pPr>
            <a:lvl3pPr marL="1371600" lvl="2" indent="-228600" algn="l">
              <a:spcBef>
                <a:spcPts val="300"/>
              </a:spcBef>
              <a:spcAft>
                <a:spcPts val="0"/>
              </a:spcAft>
              <a:buClr>
                <a:srgbClr val="3C3C3B"/>
              </a:buClr>
              <a:buSzPts val="1400"/>
              <a:buNone/>
              <a:defRPr sz="1400" b="1"/>
            </a:lvl3pPr>
            <a:lvl4pPr marL="1828800" lvl="3" indent="-228600" algn="l">
              <a:spcBef>
                <a:spcPts val="200"/>
              </a:spcBef>
              <a:spcAft>
                <a:spcPts val="0"/>
              </a:spcAft>
              <a:buClr>
                <a:srgbClr val="3C3C3B"/>
              </a:buClr>
              <a:buSzPts val="1200"/>
              <a:buNone/>
              <a:defRPr sz="1200" b="1"/>
            </a:lvl4pPr>
            <a:lvl5pPr marL="2286000" lvl="4" indent="-228600" algn="l">
              <a:spcBef>
                <a:spcPts val="200"/>
              </a:spcBef>
              <a:spcAft>
                <a:spcPts val="0"/>
              </a:spcAft>
              <a:buClr>
                <a:srgbClr val="3C3C3B"/>
              </a:buClr>
              <a:buSzPts val="1200"/>
              <a:buNone/>
              <a:defRPr sz="1200" b="1"/>
            </a:lvl5pPr>
            <a:lvl6pPr marL="2743200" lvl="5" indent="-228600" algn="l">
              <a:spcBef>
                <a:spcPts val="200"/>
              </a:spcBef>
              <a:spcAft>
                <a:spcPts val="0"/>
              </a:spcAft>
              <a:buClr>
                <a:schemeClr val="lt1"/>
              </a:buClr>
              <a:buSzPts val="1200"/>
              <a:buNone/>
              <a:defRPr sz="1200" b="1"/>
            </a:lvl6pPr>
            <a:lvl7pPr marL="3200400" lvl="6" indent="-228600" algn="l">
              <a:spcBef>
                <a:spcPts val="200"/>
              </a:spcBef>
              <a:spcAft>
                <a:spcPts val="0"/>
              </a:spcAft>
              <a:buClr>
                <a:schemeClr val="lt1"/>
              </a:buClr>
              <a:buSzPts val="1200"/>
              <a:buNone/>
              <a:defRPr sz="1200" b="1"/>
            </a:lvl7pPr>
            <a:lvl8pPr marL="3657600" lvl="7" indent="-228600" algn="l">
              <a:spcBef>
                <a:spcPts val="200"/>
              </a:spcBef>
              <a:spcAft>
                <a:spcPts val="0"/>
              </a:spcAft>
              <a:buClr>
                <a:schemeClr val="lt1"/>
              </a:buClr>
              <a:buSzPts val="1200"/>
              <a:buNone/>
              <a:defRPr sz="1200" b="1"/>
            </a:lvl8pPr>
            <a:lvl9pPr marL="4114800" lvl="8" indent="-228600" algn="l">
              <a:spcBef>
                <a:spcPts val="200"/>
              </a:spcBef>
              <a:spcAft>
                <a:spcPts val="0"/>
              </a:spcAft>
              <a:buClr>
                <a:schemeClr val="lt1"/>
              </a:buClr>
              <a:buSzPts val="1200"/>
              <a:buNone/>
              <a:defRPr sz="1200" b="1"/>
            </a:lvl9pPr>
          </a:lstStyle>
          <a:p>
            <a:endParaRPr/>
          </a:p>
        </p:txBody>
      </p:sp>
      <p:sp>
        <p:nvSpPr>
          <p:cNvPr id="131" name="Google Shape;131;p21"/>
          <p:cNvSpPr txBox="1">
            <a:spLocks noGrp="1"/>
          </p:cNvSpPr>
          <p:nvPr>
            <p:ph type="body" idx="2"/>
          </p:nvPr>
        </p:nvSpPr>
        <p:spPr>
          <a:xfrm>
            <a:off x="541092" y="1631156"/>
            <a:ext cx="3956296" cy="2963466"/>
          </a:xfrm>
          <a:prstGeom prst="rect">
            <a:avLst/>
          </a:prstGeom>
          <a:noFill/>
          <a:ln>
            <a:noFill/>
          </a:ln>
        </p:spPr>
        <p:txBody>
          <a:bodyPr spcFirstLastPara="1" wrap="square" lIns="0" tIns="0" rIns="0" bIns="0" anchor="t" anchorCtr="0">
            <a:normAutofit/>
          </a:bodyPr>
          <a:lstStyle>
            <a:lvl1pPr marL="457200" lvl="0" indent="-228600" algn="l">
              <a:spcBef>
                <a:spcPts val="400"/>
              </a:spcBef>
              <a:spcAft>
                <a:spcPts val="0"/>
              </a:spcAft>
              <a:buClr>
                <a:srgbClr val="3C3C3B"/>
              </a:buClr>
              <a:buSzPts val="1800"/>
              <a:buNone/>
              <a:defRPr sz="1800">
                <a:solidFill>
                  <a:srgbClr val="3C3C3B"/>
                </a:solidFill>
              </a:defRPr>
            </a:lvl1pPr>
            <a:lvl2pPr marL="914400" lvl="1" indent="-323850" algn="l">
              <a:spcBef>
                <a:spcPts val="300"/>
              </a:spcBef>
              <a:spcAft>
                <a:spcPts val="0"/>
              </a:spcAft>
              <a:buClr>
                <a:srgbClr val="3C3C3B"/>
              </a:buClr>
              <a:buSzPts val="1500"/>
              <a:buChar char="•"/>
              <a:defRPr sz="1500">
                <a:solidFill>
                  <a:srgbClr val="3C3C3B"/>
                </a:solidFill>
              </a:defRPr>
            </a:lvl2pPr>
            <a:lvl3pPr marL="1371600" lvl="2" indent="-317500" algn="l">
              <a:spcBef>
                <a:spcPts val="300"/>
              </a:spcBef>
              <a:spcAft>
                <a:spcPts val="0"/>
              </a:spcAft>
              <a:buClr>
                <a:srgbClr val="3C3C3B"/>
              </a:buClr>
              <a:buSzPts val="1400"/>
              <a:buChar char="•"/>
              <a:defRPr sz="1400">
                <a:solidFill>
                  <a:srgbClr val="3C3C3B"/>
                </a:solidFill>
              </a:defRPr>
            </a:lvl3pPr>
            <a:lvl4pPr marL="1828800" lvl="3" indent="-304800" algn="l">
              <a:spcBef>
                <a:spcPts val="200"/>
              </a:spcBef>
              <a:spcAft>
                <a:spcPts val="0"/>
              </a:spcAft>
              <a:buClr>
                <a:srgbClr val="3C3C3B"/>
              </a:buClr>
              <a:buSzPts val="1200"/>
              <a:buChar char="•"/>
              <a:defRPr sz="1200">
                <a:solidFill>
                  <a:srgbClr val="3C3C3B"/>
                </a:solidFill>
              </a:defRPr>
            </a:lvl4pPr>
            <a:lvl5pPr marL="2286000" lvl="4" indent="-304800" algn="l">
              <a:spcBef>
                <a:spcPts val="200"/>
              </a:spcBef>
              <a:spcAft>
                <a:spcPts val="0"/>
              </a:spcAft>
              <a:buClr>
                <a:srgbClr val="3C3C3B"/>
              </a:buClr>
              <a:buSzPts val="1200"/>
              <a:buChar char="•"/>
              <a:defRPr sz="1200">
                <a:solidFill>
                  <a:srgbClr val="3C3C3B"/>
                </a:solidFill>
              </a:defRPr>
            </a:lvl5pPr>
            <a:lvl6pPr marL="2743200" lvl="5" indent="-304800" algn="l">
              <a:spcBef>
                <a:spcPts val="200"/>
              </a:spcBef>
              <a:spcAft>
                <a:spcPts val="0"/>
              </a:spcAft>
              <a:buClr>
                <a:schemeClr val="lt1"/>
              </a:buClr>
              <a:buSzPts val="1200"/>
              <a:buChar char="•"/>
              <a:defRPr sz="1200"/>
            </a:lvl6pPr>
            <a:lvl7pPr marL="3200400" lvl="6" indent="-304800" algn="l">
              <a:spcBef>
                <a:spcPts val="200"/>
              </a:spcBef>
              <a:spcAft>
                <a:spcPts val="0"/>
              </a:spcAft>
              <a:buClr>
                <a:schemeClr val="lt1"/>
              </a:buClr>
              <a:buSzPts val="1200"/>
              <a:buChar char="•"/>
              <a:defRPr sz="1200"/>
            </a:lvl7pPr>
            <a:lvl8pPr marL="3657600" lvl="7" indent="-304800" algn="l">
              <a:spcBef>
                <a:spcPts val="200"/>
              </a:spcBef>
              <a:spcAft>
                <a:spcPts val="0"/>
              </a:spcAft>
              <a:buClr>
                <a:schemeClr val="lt1"/>
              </a:buClr>
              <a:buSzPts val="1200"/>
              <a:buChar char="•"/>
              <a:defRPr sz="1200"/>
            </a:lvl8pPr>
            <a:lvl9pPr marL="4114800" lvl="8" indent="-304800" algn="l">
              <a:spcBef>
                <a:spcPts val="200"/>
              </a:spcBef>
              <a:spcAft>
                <a:spcPts val="0"/>
              </a:spcAft>
              <a:buClr>
                <a:schemeClr val="lt1"/>
              </a:buClr>
              <a:buSzPts val="1200"/>
              <a:buChar char="•"/>
              <a:defRPr sz="1200"/>
            </a:lvl9pPr>
          </a:lstStyle>
          <a:p>
            <a:endParaRPr/>
          </a:p>
        </p:txBody>
      </p:sp>
      <p:sp>
        <p:nvSpPr>
          <p:cNvPr id="132" name="Google Shape;132;p21"/>
          <p:cNvSpPr txBox="1">
            <a:spLocks noGrp="1"/>
          </p:cNvSpPr>
          <p:nvPr>
            <p:ph type="body" idx="3"/>
          </p:nvPr>
        </p:nvSpPr>
        <p:spPr>
          <a:xfrm>
            <a:off x="4645025" y="1151335"/>
            <a:ext cx="3940175" cy="479822"/>
          </a:xfrm>
          <a:prstGeom prst="rect">
            <a:avLst/>
          </a:prstGeom>
          <a:noFill/>
          <a:ln>
            <a:noFill/>
          </a:ln>
        </p:spPr>
        <p:txBody>
          <a:bodyPr spcFirstLastPara="1" wrap="square" lIns="0" tIns="0" rIns="0" bIns="0" anchor="b" anchorCtr="0">
            <a:normAutofit/>
          </a:bodyPr>
          <a:lstStyle>
            <a:lvl1pPr marL="457200" lvl="0" indent="-228600" algn="l">
              <a:spcBef>
                <a:spcPts val="300"/>
              </a:spcBef>
              <a:spcAft>
                <a:spcPts val="0"/>
              </a:spcAft>
              <a:buClr>
                <a:srgbClr val="3C3C3B"/>
              </a:buClr>
              <a:buSzPts val="1500"/>
              <a:buNone/>
              <a:defRPr sz="1500" b="1" cap="none">
                <a:solidFill>
                  <a:srgbClr val="3C3C3B"/>
                </a:solidFill>
              </a:defRPr>
            </a:lvl1pPr>
            <a:lvl2pPr marL="914400" lvl="1" indent="-228600" algn="l">
              <a:spcBef>
                <a:spcPts val="300"/>
              </a:spcBef>
              <a:spcAft>
                <a:spcPts val="0"/>
              </a:spcAft>
              <a:buClr>
                <a:srgbClr val="3C3C3B"/>
              </a:buClr>
              <a:buSzPts val="1500"/>
              <a:buNone/>
              <a:defRPr sz="1500" b="1"/>
            </a:lvl2pPr>
            <a:lvl3pPr marL="1371600" lvl="2" indent="-228600" algn="l">
              <a:spcBef>
                <a:spcPts val="300"/>
              </a:spcBef>
              <a:spcAft>
                <a:spcPts val="0"/>
              </a:spcAft>
              <a:buClr>
                <a:srgbClr val="3C3C3B"/>
              </a:buClr>
              <a:buSzPts val="1400"/>
              <a:buNone/>
              <a:defRPr sz="1400" b="1"/>
            </a:lvl3pPr>
            <a:lvl4pPr marL="1828800" lvl="3" indent="-228600" algn="l">
              <a:spcBef>
                <a:spcPts val="200"/>
              </a:spcBef>
              <a:spcAft>
                <a:spcPts val="0"/>
              </a:spcAft>
              <a:buClr>
                <a:srgbClr val="3C3C3B"/>
              </a:buClr>
              <a:buSzPts val="1200"/>
              <a:buNone/>
              <a:defRPr sz="1200" b="1"/>
            </a:lvl4pPr>
            <a:lvl5pPr marL="2286000" lvl="4" indent="-228600" algn="l">
              <a:spcBef>
                <a:spcPts val="200"/>
              </a:spcBef>
              <a:spcAft>
                <a:spcPts val="0"/>
              </a:spcAft>
              <a:buClr>
                <a:srgbClr val="3C3C3B"/>
              </a:buClr>
              <a:buSzPts val="1200"/>
              <a:buNone/>
              <a:defRPr sz="1200" b="1"/>
            </a:lvl5pPr>
            <a:lvl6pPr marL="2743200" lvl="5" indent="-228600" algn="l">
              <a:spcBef>
                <a:spcPts val="200"/>
              </a:spcBef>
              <a:spcAft>
                <a:spcPts val="0"/>
              </a:spcAft>
              <a:buClr>
                <a:schemeClr val="lt1"/>
              </a:buClr>
              <a:buSzPts val="1200"/>
              <a:buNone/>
              <a:defRPr sz="1200" b="1"/>
            </a:lvl6pPr>
            <a:lvl7pPr marL="3200400" lvl="6" indent="-228600" algn="l">
              <a:spcBef>
                <a:spcPts val="200"/>
              </a:spcBef>
              <a:spcAft>
                <a:spcPts val="0"/>
              </a:spcAft>
              <a:buClr>
                <a:schemeClr val="lt1"/>
              </a:buClr>
              <a:buSzPts val="1200"/>
              <a:buNone/>
              <a:defRPr sz="1200" b="1"/>
            </a:lvl7pPr>
            <a:lvl8pPr marL="3657600" lvl="7" indent="-228600" algn="l">
              <a:spcBef>
                <a:spcPts val="200"/>
              </a:spcBef>
              <a:spcAft>
                <a:spcPts val="0"/>
              </a:spcAft>
              <a:buClr>
                <a:schemeClr val="lt1"/>
              </a:buClr>
              <a:buSzPts val="1200"/>
              <a:buNone/>
              <a:defRPr sz="1200" b="1"/>
            </a:lvl8pPr>
            <a:lvl9pPr marL="4114800" lvl="8" indent="-228600" algn="l">
              <a:spcBef>
                <a:spcPts val="200"/>
              </a:spcBef>
              <a:spcAft>
                <a:spcPts val="0"/>
              </a:spcAft>
              <a:buClr>
                <a:schemeClr val="lt1"/>
              </a:buClr>
              <a:buSzPts val="1200"/>
              <a:buNone/>
              <a:defRPr sz="1200" b="1"/>
            </a:lvl9pPr>
          </a:lstStyle>
          <a:p>
            <a:endParaRPr/>
          </a:p>
        </p:txBody>
      </p:sp>
      <p:sp>
        <p:nvSpPr>
          <p:cNvPr id="133" name="Google Shape;133;p21"/>
          <p:cNvSpPr txBox="1">
            <a:spLocks noGrp="1"/>
          </p:cNvSpPr>
          <p:nvPr>
            <p:ph type="body" idx="4"/>
          </p:nvPr>
        </p:nvSpPr>
        <p:spPr>
          <a:xfrm>
            <a:off x="4645025" y="1631156"/>
            <a:ext cx="3940175" cy="2963466"/>
          </a:xfrm>
          <a:prstGeom prst="rect">
            <a:avLst/>
          </a:prstGeom>
          <a:noFill/>
          <a:ln>
            <a:noFill/>
          </a:ln>
        </p:spPr>
        <p:txBody>
          <a:bodyPr spcFirstLastPara="1" wrap="square" lIns="0" tIns="0" rIns="0" bIns="0" anchor="t" anchorCtr="0">
            <a:normAutofit/>
          </a:bodyPr>
          <a:lstStyle>
            <a:lvl1pPr marL="457200" lvl="0" indent="-228600" algn="l">
              <a:spcBef>
                <a:spcPts val="400"/>
              </a:spcBef>
              <a:spcAft>
                <a:spcPts val="0"/>
              </a:spcAft>
              <a:buClr>
                <a:srgbClr val="3C3C3B"/>
              </a:buClr>
              <a:buSzPts val="1800"/>
              <a:buNone/>
              <a:defRPr sz="1800">
                <a:solidFill>
                  <a:srgbClr val="3C3C3B"/>
                </a:solidFill>
              </a:defRPr>
            </a:lvl1pPr>
            <a:lvl2pPr marL="914400" lvl="1" indent="-323850" algn="l">
              <a:spcBef>
                <a:spcPts val="300"/>
              </a:spcBef>
              <a:spcAft>
                <a:spcPts val="0"/>
              </a:spcAft>
              <a:buClr>
                <a:srgbClr val="3C3C3B"/>
              </a:buClr>
              <a:buSzPts val="1500"/>
              <a:buChar char="•"/>
              <a:defRPr sz="1500">
                <a:solidFill>
                  <a:srgbClr val="3C3C3B"/>
                </a:solidFill>
              </a:defRPr>
            </a:lvl2pPr>
            <a:lvl3pPr marL="1371600" lvl="2" indent="-317500" algn="l">
              <a:spcBef>
                <a:spcPts val="300"/>
              </a:spcBef>
              <a:spcAft>
                <a:spcPts val="0"/>
              </a:spcAft>
              <a:buClr>
                <a:srgbClr val="3C3C3B"/>
              </a:buClr>
              <a:buSzPts val="1400"/>
              <a:buChar char="•"/>
              <a:defRPr sz="1400">
                <a:solidFill>
                  <a:srgbClr val="3C3C3B"/>
                </a:solidFill>
              </a:defRPr>
            </a:lvl3pPr>
            <a:lvl4pPr marL="1828800" lvl="3" indent="-304800" algn="l">
              <a:spcBef>
                <a:spcPts val="200"/>
              </a:spcBef>
              <a:spcAft>
                <a:spcPts val="0"/>
              </a:spcAft>
              <a:buClr>
                <a:srgbClr val="3C3C3B"/>
              </a:buClr>
              <a:buSzPts val="1200"/>
              <a:buChar char="•"/>
              <a:defRPr sz="1200">
                <a:solidFill>
                  <a:srgbClr val="3C3C3B"/>
                </a:solidFill>
              </a:defRPr>
            </a:lvl4pPr>
            <a:lvl5pPr marL="2286000" lvl="4" indent="-304800" algn="l">
              <a:spcBef>
                <a:spcPts val="200"/>
              </a:spcBef>
              <a:spcAft>
                <a:spcPts val="0"/>
              </a:spcAft>
              <a:buClr>
                <a:srgbClr val="3C3C3B"/>
              </a:buClr>
              <a:buSzPts val="1200"/>
              <a:buChar char="•"/>
              <a:defRPr sz="1200">
                <a:solidFill>
                  <a:srgbClr val="3C3C3B"/>
                </a:solidFill>
              </a:defRPr>
            </a:lvl5pPr>
            <a:lvl6pPr marL="2743200" lvl="5" indent="-304800" algn="l">
              <a:spcBef>
                <a:spcPts val="200"/>
              </a:spcBef>
              <a:spcAft>
                <a:spcPts val="0"/>
              </a:spcAft>
              <a:buClr>
                <a:schemeClr val="lt1"/>
              </a:buClr>
              <a:buSzPts val="1200"/>
              <a:buChar char="•"/>
              <a:defRPr sz="1200"/>
            </a:lvl6pPr>
            <a:lvl7pPr marL="3200400" lvl="6" indent="-304800" algn="l">
              <a:spcBef>
                <a:spcPts val="200"/>
              </a:spcBef>
              <a:spcAft>
                <a:spcPts val="0"/>
              </a:spcAft>
              <a:buClr>
                <a:schemeClr val="lt1"/>
              </a:buClr>
              <a:buSzPts val="1200"/>
              <a:buChar char="•"/>
              <a:defRPr sz="1200"/>
            </a:lvl7pPr>
            <a:lvl8pPr marL="3657600" lvl="7" indent="-304800" algn="l">
              <a:spcBef>
                <a:spcPts val="200"/>
              </a:spcBef>
              <a:spcAft>
                <a:spcPts val="0"/>
              </a:spcAft>
              <a:buClr>
                <a:schemeClr val="lt1"/>
              </a:buClr>
              <a:buSzPts val="1200"/>
              <a:buChar char="•"/>
              <a:defRPr sz="1200"/>
            </a:lvl8pPr>
            <a:lvl9pPr marL="4114800" lvl="8" indent="-304800" algn="l">
              <a:spcBef>
                <a:spcPts val="200"/>
              </a:spcBef>
              <a:spcAft>
                <a:spcPts val="0"/>
              </a:spcAft>
              <a:buClr>
                <a:schemeClr val="lt1"/>
              </a:buClr>
              <a:buSzPts val="1200"/>
              <a:buChar char="•"/>
              <a:defRPr sz="1200"/>
            </a:lvl9pPr>
          </a:lstStyle>
          <a:p>
            <a:endParaRPr/>
          </a:p>
        </p:txBody>
      </p:sp>
      <p:sp>
        <p:nvSpPr>
          <p:cNvPr id="134" name="Google Shape;134;p21"/>
          <p:cNvSpPr txBox="1">
            <a:spLocks noGrp="1"/>
          </p:cNvSpPr>
          <p:nvPr>
            <p:ph type="sldNum" idx="12"/>
          </p:nvPr>
        </p:nvSpPr>
        <p:spPr>
          <a:xfrm>
            <a:off x="541093" y="4643900"/>
            <a:ext cx="847715" cy="273844"/>
          </a:xfrm>
          <a:prstGeom prst="rect">
            <a:avLst/>
          </a:prstGeom>
          <a:noFill/>
          <a:ln>
            <a:noFill/>
          </a:ln>
        </p:spPr>
        <p:txBody>
          <a:bodyPr spcFirstLastPara="1" wrap="square" lIns="68575" tIns="34275" rIns="68575" bIns="34275"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t>‹#›</a:t>
            </a:fld>
            <a:endParaRPr/>
          </a:p>
        </p:txBody>
      </p:sp>
      <p:grpSp>
        <p:nvGrpSpPr>
          <p:cNvPr id="135" name="Google Shape;135;p21"/>
          <p:cNvGrpSpPr/>
          <p:nvPr/>
        </p:nvGrpSpPr>
        <p:grpSpPr>
          <a:xfrm>
            <a:off x="4646874" y="4551321"/>
            <a:ext cx="4141526" cy="459000"/>
            <a:chOff x="0" y="2400062"/>
            <a:chExt cx="12088852" cy="1339793"/>
          </a:xfrm>
        </p:grpSpPr>
        <p:pic>
          <p:nvPicPr>
            <p:cNvPr id="136" name="Google Shape;136;p21"/>
            <p:cNvPicPr preferRelativeResize="0"/>
            <p:nvPr/>
          </p:nvPicPr>
          <p:blipFill rotWithShape="1">
            <a:blip r:embed="rId2">
              <a:alphaModFix/>
            </a:blip>
            <a:srcRect/>
            <a:stretch/>
          </p:blipFill>
          <p:spPr>
            <a:xfrm>
              <a:off x="2411331" y="2473300"/>
              <a:ext cx="1968361" cy="1193319"/>
            </a:xfrm>
            <a:prstGeom prst="rect">
              <a:avLst/>
            </a:prstGeom>
            <a:noFill/>
            <a:ln>
              <a:noFill/>
            </a:ln>
          </p:spPr>
        </p:pic>
        <p:pic>
          <p:nvPicPr>
            <p:cNvPr id="137" name="Google Shape;137;p21" descr="A logo for a company&#10;&#10;Description automatically generated"/>
            <p:cNvPicPr preferRelativeResize="0"/>
            <p:nvPr/>
          </p:nvPicPr>
          <p:blipFill rotWithShape="1">
            <a:blip r:embed="rId3">
              <a:alphaModFix/>
            </a:blip>
            <a:srcRect/>
            <a:stretch/>
          </p:blipFill>
          <p:spPr>
            <a:xfrm>
              <a:off x="0" y="2438057"/>
              <a:ext cx="2275027" cy="1268320"/>
            </a:xfrm>
            <a:prstGeom prst="rect">
              <a:avLst/>
            </a:prstGeom>
            <a:noFill/>
            <a:ln>
              <a:noFill/>
            </a:ln>
          </p:spPr>
        </p:pic>
        <p:pic>
          <p:nvPicPr>
            <p:cNvPr id="138" name="Google Shape;138;p21"/>
            <p:cNvPicPr preferRelativeResize="0"/>
            <p:nvPr/>
          </p:nvPicPr>
          <p:blipFill rotWithShape="1">
            <a:blip r:embed="rId4">
              <a:alphaModFix/>
            </a:blip>
            <a:srcRect/>
            <a:stretch/>
          </p:blipFill>
          <p:spPr>
            <a:xfrm>
              <a:off x="4515996" y="2400062"/>
              <a:ext cx="1968361" cy="1339793"/>
            </a:xfrm>
            <a:prstGeom prst="rect">
              <a:avLst/>
            </a:prstGeom>
            <a:noFill/>
            <a:ln>
              <a:noFill/>
            </a:ln>
          </p:spPr>
        </p:pic>
        <p:pic>
          <p:nvPicPr>
            <p:cNvPr id="139" name="Google Shape;139;p21"/>
            <p:cNvPicPr preferRelativeResize="0"/>
            <p:nvPr/>
          </p:nvPicPr>
          <p:blipFill rotWithShape="1">
            <a:blip r:embed="rId5">
              <a:alphaModFix/>
            </a:blip>
            <a:srcRect l="11305" t="15426" r="6173" b="15260"/>
            <a:stretch/>
          </p:blipFill>
          <p:spPr>
            <a:xfrm>
              <a:off x="10347516" y="2545171"/>
              <a:ext cx="1741336" cy="1049572"/>
            </a:xfrm>
            <a:prstGeom prst="rect">
              <a:avLst/>
            </a:prstGeom>
            <a:noFill/>
            <a:ln>
              <a:noFill/>
            </a:ln>
          </p:spPr>
        </p:pic>
        <p:pic>
          <p:nvPicPr>
            <p:cNvPr id="140" name="Google Shape;140;p21"/>
            <p:cNvPicPr preferRelativeResize="0"/>
            <p:nvPr/>
          </p:nvPicPr>
          <p:blipFill rotWithShape="1">
            <a:blip r:embed="rId6">
              <a:alphaModFix/>
            </a:blip>
            <a:srcRect/>
            <a:stretch/>
          </p:blipFill>
          <p:spPr>
            <a:xfrm>
              <a:off x="6620661" y="2893173"/>
              <a:ext cx="3590551" cy="353569"/>
            </a:xfrm>
            <a:prstGeom prst="rect">
              <a:avLst/>
            </a:prstGeom>
            <a:noFill/>
            <a:ln>
              <a:noFill/>
            </a:ln>
          </p:spPr>
        </p:pic>
      </p:grpSp>
      <p:sp>
        <p:nvSpPr>
          <p:cNvPr id="141" name="Google Shape;141;p21"/>
          <p:cNvSpPr txBox="1"/>
          <p:nvPr/>
        </p:nvSpPr>
        <p:spPr>
          <a:xfrm>
            <a:off x="984009" y="4684057"/>
            <a:ext cx="3565525" cy="188399"/>
          </a:xfrm>
          <a:prstGeom prst="rect">
            <a:avLst/>
          </a:prstGeom>
          <a:noFill/>
          <a:ln>
            <a:noFill/>
          </a:ln>
        </p:spPr>
        <p:txBody>
          <a:bodyPr spcFirstLastPara="1" wrap="square" lIns="68575" tIns="34275" rIns="68575" bIns="34275" anchor="t" anchorCtr="0">
            <a:normAutofit/>
          </a:bodyPr>
          <a:lstStyle/>
          <a:p>
            <a:pPr marL="0" marR="0" lvl="0" indent="0" algn="l" rtl="0">
              <a:lnSpc>
                <a:spcPct val="100000"/>
              </a:lnSpc>
              <a:spcBef>
                <a:spcPts val="0"/>
              </a:spcBef>
              <a:spcAft>
                <a:spcPts val="0"/>
              </a:spcAft>
              <a:buClr>
                <a:srgbClr val="3C3C3B"/>
              </a:buClr>
              <a:buSzPts val="800"/>
              <a:buFont typeface="Arial"/>
              <a:buNone/>
            </a:pPr>
            <a:r>
              <a:rPr lang="en-GB" sz="800" b="0" i="0" cap="none">
                <a:solidFill>
                  <a:srgbClr val="3C3C3B"/>
                </a:solidFill>
                <a:latin typeface="Arial"/>
                <a:ea typeface="Arial"/>
                <a:cs typeface="Arial"/>
                <a:sym typeface="Arial"/>
              </a:rPr>
              <a:t>Josef Ressel Centre for Data-Driven Business Model Innovation </a:t>
            </a:r>
            <a:endParaRPr sz="1100"/>
          </a:p>
          <a:p>
            <a:pPr marL="0" marR="0" lvl="0" indent="0" algn="l" rtl="0">
              <a:lnSpc>
                <a:spcPct val="100000"/>
              </a:lnSpc>
              <a:spcBef>
                <a:spcPts val="200"/>
              </a:spcBef>
              <a:spcAft>
                <a:spcPts val="0"/>
              </a:spcAft>
              <a:buClr>
                <a:srgbClr val="3C3C3B"/>
              </a:buClr>
              <a:buSzPts val="800"/>
              <a:buFont typeface="Arial"/>
              <a:buNone/>
            </a:pPr>
            <a:endParaRPr sz="800" b="0" i="0" cap="none">
              <a:solidFill>
                <a:srgbClr val="3C3C3B"/>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pic>
        <p:nvPicPr>
          <p:cNvPr id="51" name="Google Shape;51;p13" descr="abstrakterHG_allgemein.eps"/>
          <p:cNvPicPr preferRelativeResize="0"/>
          <p:nvPr/>
        </p:nvPicPr>
        <p:blipFill rotWithShape="1">
          <a:blip r:embed="rId10">
            <a:alphaModFix/>
          </a:blip>
          <a:srcRect/>
          <a:stretch/>
        </p:blipFill>
        <p:spPr>
          <a:xfrm>
            <a:off x="0" y="0"/>
            <a:ext cx="9144000" cy="5143500"/>
          </a:xfrm>
          <a:prstGeom prst="rect">
            <a:avLst/>
          </a:prstGeom>
          <a:noFill/>
          <a:ln>
            <a:noFill/>
          </a:ln>
        </p:spPr>
      </p:pic>
      <p:sp>
        <p:nvSpPr>
          <p:cNvPr id="52" name="Google Shape;52;p13"/>
          <p:cNvSpPr txBox="1">
            <a:spLocks noGrp="1"/>
          </p:cNvSpPr>
          <p:nvPr>
            <p:ph type="sldNum" idx="12"/>
          </p:nvPr>
        </p:nvSpPr>
        <p:spPr>
          <a:xfrm>
            <a:off x="541093" y="4643900"/>
            <a:ext cx="847715" cy="273844"/>
          </a:xfrm>
          <a:prstGeom prst="rect">
            <a:avLst/>
          </a:prstGeom>
          <a:noFill/>
          <a:ln>
            <a:noFill/>
          </a:ln>
        </p:spPr>
        <p:txBody>
          <a:bodyPr spcFirstLastPara="1" wrap="square" lIns="68575" tIns="34275" rIns="68575" bIns="34275" anchor="ctr" anchorCtr="0">
            <a:noAutofit/>
          </a:bodyPr>
          <a:lstStyle>
            <a:lvl1pPr marL="0" marR="0" lvl="0" indent="0" algn="l" rtl="0">
              <a:spcBef>
                <a:spcPts val="0"/>
              </a:spcBef>
              <a:buNone/>
              <a:defRPr sz="800" b="0" i="0" u="none" strike="noStrike" cap="none">
                <a:solidFill>
                  <a:srgbClr val="3C3C3B"/>
                </a:solidFill>
                <a:latin typeface="Arial"/>
                <a:ea typeface="Arial"/>
                <a:cs typeface="Arial"/>
                <a:sym typeface="Arial"/>
              </a:defRPr>
            </a:lvl1pPr>
            <a:lvl2pPr marL="0" marR="0" lvl="1" indent="0" algn="l" rtl="0">
              <a:spcBef>
                <a:spcPts val="0"/>
              </a:spcBef>
              <a:buNone/>
              <a:defRPr sz="800" b="0" i="0" u="none" strike="noStrike" cap="none">
                <a:solidFill>
                  <a:srgbClr val="3C3C3B"/>
                </a:solidFill>
                <a:latin typeface="Arial"/>
                <a:ea typeface="Arial"/>
                <a:cs typeface="Arial"/>
                <a:sym typeface="Arial"/>
              </a:defRPr>
            </a:lvl2pPr>
            <a:lvl3pPr marL="0" marR="0" lvl="2" indent="0" algn="l" rtl="0">
              <a:spcBef>
                <a:spcPts val="0"/>
              </a:spcBef>
              <a:buNone/>
              <a:defRPr sz="800" b="0" i="0" u="none" strike="noStrike" cap="none">
                <a:solidFill>
                  <a:srgbClr val="3C3C3B"/>
                </a:solidFill>
                <a:latin typeface="Arial"/>
                <a:ea typeface="Arial"/>
                <a:cs typeface="Arial"/>
                <a:sym typeface="Arial"/>
              </a:defRPr>
            </a:lvl3pPr>
            <a:lvl4pPr marL="0" marR="0" lvl="3" indent="0" algn="l" rtl="0">
              <a:spcBef>
                <a:spcPts val="0"/>
              </a:spcBef>
              <a:buNone/>
              <a:defRPr sz="800" b="0" i="0" u="none" strike="noStrike" cap="none">
                <a:solidFill>
                  <a:srgbClr val="3C3C3B"/>
                </a:solidFill>
                <a:latin typeface="Arial"/>
                <a:ea typeface="Arial"/>
                <a:cs typeface="Arial"/>
                <a:sym typeface="Arial"/>
              </a:defRPr>
            </a:lvl4pPr>
            <a:lvl5pPr marL="0" marR="0" lvl="4" indent="0" algn="l" rtl="0">
              <a:spcBef>
                <a:spcPts val="0"/>
              </a:spcBef>
              <a:buNone/>
              <a:defRPr sz="800" b="0" i="0" u="none" strike="noStrike" cap="none">
                <a:solidFill>
                  <a:srgbClr val="3C3C3B"/>
                </a:solidFill>
                <a:latin typeface="Arial"/>
                <a:ea typeface="Arial"/>
                <a:cs typeface="Arial"/>
                <a:sym typeface="Arial"/>
              </a:defRPr>
            </a:lvl5pPr>
            <a:lvl6pPr marL="0" marR="0" lvl="5" indent="0" algn="l" rtl="0">
              <a:spcBef>
                <a:spcPts val="0"/>
              </a:spcBef>
              <a:buNone/>
              <a:defRPr sz="800" b="0" i="0" u="none" strike="noStrike" cap="none">
                <a:solidFill>
                  <a:srgbClr val="3C3C3B"/>
                </a:solidFill>
                <a:latin typeface="Arial"/>
                <a:ea typeface="Arial"/>
                <a:cs typeface="Arial"/>
                <a:sym typeface="Arial"/>
              </a:defRPr>
            </a:lvl6pPr>
            <a:lvl7pPr marL="0" marR="0" lvl="6" indent="0" algn="l" rtl="0">
              <a:spcBef>
                <a:spcPts val="0"/>
              </a:spcBef>
              <a:buNone/>
              <a:defRPr sz="800" b="0" i="0" u="none" strike="noStrike" cap="none">
                <a:solidFill>
                  <a:srgbClr val="3C3C3B"/>
                </a:solidFill>
                <a:latin typeface="Arial"/>
                <a:ea typeface="Arial"/>
                <a:cs typeface="Arial"/>
                <a:sym typeface="Arial"/>
              </a:defRPr>
            </a:lvl7pPr>
            <a:lvl8pPr marL="0" marR="0" lvl="7" indent="0" algn="l" rtl="0">
              <a:spcBef>
                <a:spcPts val="0"/>
              </a:spcBef>
              <a:buNone/>
              <a:defRPr sz="800" b="0" i="0" u="none" strike="noStrike" cap="none">
                <a:solidFill>
                  <a:srgbClr val="3C3C3B"/>
                </a:solidFill>
                <a:latin typeface="Arial"/>
                <a:ea typeface="Arial"/>
                <a:cs typeface="Arial"/>
                <a:sym typeface="Arial"/>
              </a:defRPr>
            </a:lvl8pPr>
            <a:lvl9pPr marL="0" marR="0" lvl="8" indent="0" algn="l" rtl="0">
              <a:spcBef>
                <a:spcPts val="0"/>
              </a:spcBef>
              <a:buNone/>
              <a:defRPr sz="800" b="0" i="0" u="none" strike="noStrike" cap="none">
                <a:solidFill>
                  <a:srgbClr val="3C3C3B"/>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
        <p:nvSpPr>
          <p:cNvPr id="53" name="Google Shape;53;p13"/>
          <p:cNvSpPr txBox="1">
            <a:spLocks noGrp="1"/>
          </p:cNvSpPr>
          <p:nvPr>
            <p:ph type="title"/>
          </p:nvPr>
        </p:nvSpPr>
        <p:spPr>
          <a:xfrm>
            <a:off x="558800" y="304800"/>
            <a:ext cx="8229600" cy="857250"/>
          </a:xfrm>
          <a:prstGeom prst="rect">
            <a:avLst/>
          </a:prstGeom>
          <a:noFill/>
          <a:ln>
            <a:noFill/>
          </a:ln>
        </p:spPr>
        <p:txBody>
          <a:bodyPr spcFirstLastPara="1" wrap="square" lIns="0" tIns="0" rIns="68575" bIns="0" anchor="t" anchorCtr="0">
            <a:normAutofit/>
          </a:bodyPr>
          <a:lstStyle>
            <a:lvl1pPr marR="0" lvl="0" algn="l" rtl="0">
              <a:spcBef>
                <a:spcPts val="0"/>
              </a:spcBef>
              <a:spcAft>
                <a:spcPts val="0"/>
              </a:spcAft>
              <a:buClr>
                <a:srgbClr val="C50418"/>
              </a:buClr>
              <a:buSzPts val="2700"/>
              <a:buFont typeface="Calibri"/>
              <a:buNone/>
              <a:defRPr sz="2700" b="1" i="0" u="none" strike="noStrike" cap="none">
                <a:solidFill>
                  <a:srgbClr val="C50418"/>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562260" y="1200151"/>
            <a:ext cx="8229600" cy="3394472"/>
          </a:xfrm>
          <a:prstGeom prst="rect">
            <a:avLst/>
          </a:prstGeom>
          <a:noFill/>
          <a:ln>
            <a:noFill/>
          </a:ln>
        </p:spPr>
        <p:txBody>
          <a:bodyPr spcFirstLastPara="1" wrap="square" lIns="0" tIns="0" rIns="0" bIns="0" anchor="t" anchorCtr="0">
            <a:normAutofit/>
          </a:bodyPr>
          <a:lstStyle>
            <a:lvl1pPr marL="457200" marR="0" lvl="0" indent="-228600" algn="l" rtl="0">
              <a:spcBef>
                <a:spcPts val="300"/>
              </a:spcBef>
              <a:spcAft>
                <a:spcPts val="0"/>
              </a:spcAft>
              <a:buClr>
                <a:srgbClr val="3C3C3B"/>
              </a:buClr>
              <a:buSzPts val="1500"/>
              <a:buFont typeface="Arial"/>
              <a:buNone/>
              <a:defRPr sz="1500" b="1" i="0" u="none" strike="noStrike" cap="none">
                <a:solidFill>
                  <a:srgbClr val="3C3C3B"/>
                </a:solidFill>
                <a:latin typeface="Calibri"/>
                <a:ea typeface="Calibri"/>
                <a:cs typeface="Calibri"/>
                <a:sym typeface="Calibri"/>
              </a:defRPr>
            </a:lvl1pPr>
            <a:lvl2pPr marL="914400" marR="0" lvl="1" indent="-323850" algn="l" rtl="0">
              <a:spcBef>
                <a:spcPts val="300"/>
              </a:spcBef>
              <a:spcAft>
                <a:spcPts val="0"/>
              </a:spcAft>
              <a:buClr>
                <a:srgbClr val="3C3C3B"/>
              </a:buClr>
              <a:buSzPts val="1500"/>
              <a:buFont typeface="Arial"/>
              <a:buChar char="•"/>
              <a:defRPr sz="1500" b="0" i="0" u="none" strike="noStrike" cap="none">
                <a:solidFill>
                  <a:srgbClr val="3C3C3B"/>
                </a:solidFill>
                <a:latin typeface="Calibri"/>
                <a:ea typeface="Calibri"/>
                <a:cs typeface="Calibri"/>
                <a:sym typeface="Calibri"/>
              </a:defRPr>
            </a:lvl2pPr>
            <a:lvl3pPr marL="1371600" marR="0" lvl="2" indent="-317500" algn="l" rtl="0">
              <a:spcBef>
                <a:spcPts val="300"/>
              </a:spcBef>
              <a:spcAft>
                <a:spcPts val="0"/>
              </a:spcAft>
              <a:buClr>
                <a:srgbClr val="3C3C3B"/>
              </a:buClr>
              <a:buSzPts val="1400"/>
              <a:buFont typeface="Arial"/>
              <a:buChar char="•"/>
              <a:defRPr sz="1400" b="0" i="0" u="none" strike="noStrike" cap="none">
                <a:solidFill>
                  <a:srgbClr val="3C3C3B"/>
                </a:solidFill>
                <a:latin typeface="Calibri"/>
                <a:ea typeface="Calibri"/>
                <a:cs typeface="Calibri"/>
                <a:sym typeface="Calibri"/>
              </a:defRPr>
            </a:lvl3pPr>
            <a:lvl4pPr marL="1828800" marR="0" lvl="3" indent="-317500" algn="l" rtl="0">
              <a:spcBef>
                <a:spcPts val="300"/>
              </a:spcBef>
              <a:spcAft>
                <a:spcPts val="0"/>
              </a:spcAft>
              <a:buClr>
                <a:srgbClr val="3C3C3B"/>
              </a:buClr>
              <a:buSzPts val="1400"/>
              <a:buFont typeface="Arial"/>
              <a:buChar char="•"/>
              <a:defRPr sz="1400" b="0" i="0" u="none" strike="noStrike" cap="none">
                <a:solidFill>
                  <a:srgbClr val="3C3C3B"/>
                </a:solidFill>
                <a:latin typeface="Calibri"/>
                <a:ea typeface="Calibri"/>
                <a:cs typeface="Calibri"/>
                <a:sym typeface="Calibri"/>
              </a:defRPr>
            </a:lvl4pPr>
            <a:lvl5pPr marL="2286000" marR="0" lvl="4" indent="-317500" algn="l" rtl="0">
              <a:spcBef>
                <a:spcPts val="300"/>
              </a:spcBef>
              <a:spcAft>
                <a:spcPts val="0"/>
              </a:spcAft>
              <a:buClr>
                <a:srgbClr val="3C3C3B"/>
              </a:buClr>
              <a:buSzPts val="1400"/>
              <a:buFont typeface="Arial"/>
              <a:buChar char="•"/>
              <a:defRPr sz="1400" b="0" i="0" u="none" strike="noStrike" cap="none">
                <a:solidFill>
                  <a:srgbClr val="3C3C3B"/>
                </a:solidFill>
                <a:latin typeface="Calibri"/>
                <a:ea typeface="Calibri"/>
                <a:cs typeface="Calibri"/>
                <a:sym typeface="Calibri"/>
              </a:defRPr>
            </a:lvl5pPr>
            <a:lvl6pPr marL="2743200" marR="0" lvl="5" indent="-323850" algn="l" rtl="0">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6pPr>
            <a:lvl7pPr marL="3200400" marR="0" lvl="6" indent="-323850" algn="l" rtl="0">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7pPr>
            <a:lvl8pPr marL="3657600" marR="0" lvl="7" indent="-323850" algn="l" rtl="0">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8pPr>
            <a:lvl9pPr marL="4114800" marR="0" lvl="8" indent="-323850" algn="l" rtl="0">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p:nvPr/>
        </p:nvSpPr>
        <p:spPr>
          <a:xfrm>
            <a:off x="0" y="2861304"/>
            <a:ext cx="7262622" cy="581350"/>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47" name="Google Shape;147;p22"/>
          <p:cNvSpPr txBox="1"/>
          <p:nvPr/>
        </p:nvSpPr>
        <p:spPr>
          <a:xfrm>
            <a:off x="283143" y="2819407"/>
            <a:ext cx="6869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rgbClr val="FFFFFF"/>
                </a:solidFill>
                <a:latin typeface="Roboto Mono SemiBold"/>
                <a:ea typeface="Roboto Mono SemiBold"/>
                <a:cs typeface="Roboto Mono SemiBold"/>
                <a:sym typeface="Roboto Mono SemiBold"/>
              </a:rPr>
              <a:t>Granular and Relational SWOT Analysis: An Ontological Approach</a:t>
            </a:r>
            <a:endParaRPr sz="1800">
              <a:solidFill>
                <a:srgbClr val="FFFFFF"/>
              </a:solidFill>
              <a:latin typeface="Roboto Mono SemiBold"/>
              <a:ea typeface="Roboto Mono SemiBold"/>
              <a:cs typeface="Roboto Mono SemiBold"/>
              <a:sym typeface="Roboto Mono SemiBold"/>
            </a:endParaRPr>
          </a:p>
        </p:txBody>
      </p:sp>
      <p:sp>
        <p:nvSpPr>
          <p:cNvPr id="148" name="Google Shape;148;p22"/>
          <p:cNvSpPr txBox="1"/>
          <p:nvPr/>
        </p:nvSpPr>
        <p:spPr>
          <a:xfrm>
            <a:off x="283144" y="3672331"/>
            <a:ext cx="3607525" cy="3924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a:solidFill>
                  <a:srgbClr val="3C3C3B"/>
                </a:solidFill>
                <a:latin typeface="Roboto Mono"/>
                <a:ea typeface="Roboto Mono"/>
                <a:cs typeface="Roboto Mono"/>
                <a:sym typeface="Roboto Mono"/>
              </a:rPr>
              <a:t>Alican Tüzün</a:t>
            </a:r>
            <a:endParaRPr sz="2100" b="1">
              <a:solidFill>
                <a:srgbClr val="3C3C3B"/>
              </a:solidFill>
              <a:latin typeface="Roboto Mono"/>
              <a:ea typeface="Roboto Mono"/>
              <a:cs typeface="Roboto Mono"/>
              <a:sym typeface="Roboto Mono"/>
            </a:endParaRPr>
          </a:p>
        </p:txBody>
      </p:sp>
      <p:pic>
        <p:nvPicPr>
          <p:cNvPr id="149" name="Google Shape;149;p22" descr="A logo with black letters"/>
          <p:cNvPicPr preferRelativeResize="0"/>
          <p:nvPr/>
        </p:nvPicPr>
        <p:blipFill rotWithShape="1">
          <a:blip r:embed="rId3">
            <a:alphaModFix/>
          </a:blip>
          <a:srcRect/>
          <a:stretch/>
        </p:blipFill>
        <p:spPr>
          <a:xfrm>
            <a:off x="6847711" y="3928640"/>
            <a:ext cx="1683641" cy="1122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10</a:t>
            </a:fld>
            <a:endParaRPr/>
          </a:p>
        </p:txBody>
      </p:sp>
      <p:sp>
        <p:nvSpPr>
          <p:cNvPr id="215" name="Google Shape;215;p31"/>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How we built the SWOTONT</a:t>
            </a:r>
            <a:endParaRPr/>
          </a:p>
        </p:txBody>
      </p:sp>
      <p:pic>
        <p:nvPicPr>
          <p:cNvPr id="216" name="Google Shape;216;p31"/>
          <p:cNvPicPr preferRelativeResize="0"/>
          <p:nvPr/>
        </p:nvPicPr>
        <p:blipFill rotWithShape="1">
          <a:blip r:embed="rId3">
            <a:alphaModFix/>
          </a:blip>
          <a:srcRect/>
          <a:stretch/>
        </p:blipFill>
        <p:spPr>
          <a:xfrm>
            <a:off x="2434418" y="857250"/>
            <a:ext cx="4457700" cy="34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11</a:t>
            </a:fld>
            <a:endParaRPr/>
          </a:p>
        </p:txBody>
      </p:sp>
      <p:sp>
        <p:nvSpPr>
          <p:cNvPr id="222" name="Google Shape;222;p32"/>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Narrative Review</a:t>
            </a:r>
            <a:endParaRPr/>
          </a:p>
        </p:txBody>
      </p:sp>
      <p:sp>
        <p:nvSpPr>
          <p:cNvPr id="223" name="Google Shape;223;p32"/>
          <p:cNvSpPr txBox="1"/>
          <p:nvPr/>
        </p:nvSpPr>
        <p:spPr>
          <a:xfrm>
            <a:off x="541822" y="886673"/>
            <a:ext cx="7954500" cy="2977708"/>
          </a:xfrm>
          <a:prstGeom prst="rect">
            <a:avLst/>
          </a:prstGeom>
          <a:noFill/>
          <a:ln>
            <a:noFill/>
          </a:ln>
        </p:spPr>
        <p:txBody>
          <a:bodyPr spcFirstLastPara="1" wrap="square" lIns="68575" tIns="34275" rIns="68575" bIns="34275" anchor="t" anchorCtr="0">
            <a:spAutoFit/>
          </a:bodyPr>
          <a:lstStyle/>
          <a:p>
            <a:pPr marL="254000" marR="0" lvl="0" indent="-247650" algn="l" rtl="0">
              <a:spcBef>
                <a:spcPts val="0"/>
              </a:spcBef>
              <a:spcAft>
                <a:spcPts val="0"/>
              </a:spcAft>
              <a:buClr>
                <a:schemeClr val="lt2"/>
              </a:buClr>
              <a:buSzPts val="2100"/>
              <a:buFont typeface="Arial"/>
              <a:buChar char="•"/>
            </a:pPr>
            <a:r>
              <a:rPr lang="en-GB" sz="2100" dirty="0">
                <a:solidFill>
                  <a:schemeClr val="lt2"/>
                </a:solidFill>
                <a:latin typeface="Arial"/>
                <a:ea typeface="Arial"/>
                <a:cs typeface="Arial"/>
                <a:sym typeface="Arial"/>
              </a:rPr>
              <a:t>The research started with a specific article a historical review by Puyt et al.</a:t>
            </a:r>
            <a:endParaRPr sz="1100" dirty="0"/>
          </a:p>
          <a:p>
            <a:pPr marL="254000" marR="0" lvl="0" indent="-247650" algn="l" rtl="0">
              <a:spcBef>
                <a:spcPts val="0"/>
              </a:spcBef>
              <a:spcAft>
                <a:spcPts val="0"/>
              </a:spcAft>
              <a:buClr>
                <a:schemeClr val="lt2"/>
              </a:buClr>
              <a:buSzPts val="2100"/>
              <a:buFont typeface="Arial"/>
              <a:buChar char="•"/>
            </a:pPr>
            <a:r>
              <a:rPr lang="en-GB" sz="2100" dirty="0">
                <a:solidFill>
                  <a:schemeClr val="lt2"/>
                </a:solidFill>
                <a:latin typeface="Arial"/>
                <a:ea typeface="Arial"/>
                <a:cs typeface="Arial"/>
                <a:sym typeface="Arial"/>
              </a:rPr>
              <a:t>Did </a:t>
            </a:r>
            <a:r>
              <a:rPr lang="en-GB" sz="2100" dirty="0">
                <a:solidFill>
                  <a:schemeClr val="lt1"/>
                </a:solidFill>
                <a:latin typeface="Arial"/>
                <a:ea typeface="Arial"/>
                <a:cs typeface="Arial"/>
                <a:sym typeface="Arial"/>
              </a:rPr>
              <a:t>backward</a:t>
            </a:r>
            <a:r>
              <a:rPr lang="en-GB" sz="2100" dirty="0">
                <a:solidFill>
                  <a:schemeClr val="lt2"/>
                </a:solidFill>
                <a:latin typeface="Arial"/>
                <a:ea typeface="Arial"/>
                <a:cs typeface="Arial"/>
                <a:sym typeface="Arial"/>
              </a:rPr>
              <a:t> and </a:t>
            </a:r>
            <a:r>
              <a:rPr lang="en-GB" sz="2100" dirty="0">
                <a:solidFill>
                  <a:schemeClr val="lt1"/>
                </a:solidFill>
                <a:latin typeface="Arial"/>
                <a:ea typeface="Arial"/>
                <a:cs typeface="Arial"/>
                <a:sym typeface="Arial"/>
              </a:rPr>
              <a:t>forward</a:t>
            </a:r>
            <a:r>
              <a:rPr lang="en-GB" sz="2100" dirty="0">
                <a:solidFill>
                  <a:schemeClr val="lt2"/>
                </a:solidFill>
                <a:latin typeface="Arial"/>
                <a:ea typeface="Arial"/>
                <a:cs typeface="Arial"/>
                <a:sym typeface="Arial"/>
              </a:rPr>
              <a:t> research to identify literature about the SWOT attributes and analysis.</a:t>
            </a:r>
            <a:endParaRPr sz="1100" dirty="0"/>
          </a:p>
          <a:p>
            <a:pPr marL="254000" marR="0" lvl="0" indent="-247650" algn="l" rtl="0">
              <a:spcBef>
                <a:spcPts val="0"/>
              </a:spcBef>
              <a:spcAft>
                <a:spcPts val="0"/>
              </a:spcAft>
              <a:buClr>
                <a:schemeClr val="lt2"/>
              </a:buClr>
              <a:buSzPts val="2100"/>
              <a:buFont typeface="Arial"/>
              <a:buChar char="•"/>
            </a:pPr>
            <a:r>
              <a:rPr lang="en-GB" sz="2100" dirty="0">
                <a:solidFill>
                  <a:schemeClr val="lt2"/>
                </a:solidFill>
                <a:latin typeface="Arial"/>
                <a:ea typeface="Arial"/>
                <a:cs typeface="Arial"/>
                <a:sym typeface="Arial"/>
              </a:rPr>
              <a:t>We prioritized extension over specificity; hence, quality metrics such as </a:t>
            </a:r>
            <a:r>
              <a:rPr lang="en-GB" sz="2100" dirty="0" err="1">
                <a:solidFill>
                  <a:schemeClr val="lt2"/>
                </a:solidFill>
                <a:latin typeface="Arial"/>
                <a:ea typeface="Arial"/>
                <a:cs typeface="Arial"/>
                <a:sym typeface="Arial"/>
              </a:rPr>
              <a:t>SJR</a:t>
            </a:r>
            <a:r>
              <a:rPr lang="en-GB" sz="2100" dirty="0">
                <a:solidFill>
                  <a:schemeClr val="lt2"/>
                </a:solidFill>
                <a:latin typeface="Arial"/>
                <a:ea typeface="Arial"/>
                <a:cs typeface="Arial"/>
                <a:sym typeface="Arial"/>
              </a:rPr>
              <a:t> </a:t>
            </a:r>
            <a:r>
              <a:rPr lang="en-GB" sz="2100" dirty="0" err="1">
                <a:solidFill>
                  <a:schemeClr val="lt2"/>
                </a:solidFill>
                <a:latin typeface="Arial"/>
                <a:ea typeface="Arial"/>
                <a:cs typeface="Arial"/>
                <a:sym typeface="Arial"/>
              </a:rPr>
              <a:t>Q1-Q3</a:t>
            </a:r>
            <a:r>
              <a:rPr lang="en-GB" sz="2100" dirty="0">
                <a:solidFill>
                  <a:schemeClr val="lt2"/>
                </a:solidFill>
                <a:latin typeface="Arial"/>
                <a:ea typeface="Arial"/>
                <a:cs typeface="Arial"/>
                <a:sym typeface="Arial"/>
              </a:rPr>
              <a:t> and </a:t>
            </a:r>
            <a:r>
              <a:rPr lang="en-GB" sz="2100" dirty="0" err="1">
                <a:solidFill>
                  <a:schemeClr val="lt2"/>
                </a:solidFill>
                <a:latin typeface="Arial"/>
                <a:ea typeface="Arial"/>
                <a:cs typeface="Arial"/>
                <a:sym typeface="Arial"/>
              </a:rPr>
              <a:t>VHB</a:t>
            </a:r>
            <a:r>
              <a:rPr lang="en-GB" sz="2100" dirty="0">
                <a:solidFill>
                  <a:schemeClr val="lt2"/>
                </a:solidFill>
                <a:latin typeface="Arial"/>
                <a:ea typeface="Arial"/>
                <a:cs typeface="Arial"/>
                <a:sym typeface="Arial"/>
              </a:rPr>
              <a:t> A, B, and C rankings were considered.</a:t>
            </a:r>
            <a:endParaRPr sz="1100" dirty="0"/>
          </a:p>
          <a:p>
            <a:pPr marL="254000" marR="0" lvl="0" indent="-247650" algn="l" rtl="0">
              <a:spcBef>
                <a:spcPts val="0"/>
              </a:spcBef>
              <a:spcAft>
                <a:spcPts val="0"/>
              </a:spcAft>
              <a:buClr>
                <a:schemeClr val="lt2"/>
              </a:buClr>
              <a:buSzPts val="2100"/>
              <a:buFont typeface="Arial"/>
              <a:buChar char="•"/>
            </a:pPr>
            <a:r>
              <a:rPr lang="en-GB" sz="2100" dirty="0">
                <a:solidFill>
                  <a:schemeClr val="lt2"/>
                </a:solidFill>
                <a:latin typeface="Arial"/>
                <a:ea typeface="Arial"/>
                <a:cs typeface="Arial"/>
                <a:sym typeface="Arial"/>
              </a:rPr>
              <a:t>As sources, journal articles, conference papers, textbooks, and management articles (including narrative </a:t>
            </a:r>
            <a:r>
              <a:rPr lang="en-GB" sz="2100">
                <a:solidFill>
                  <a:schemeClr val="lt2"/>
                </a:solidFill>
                <a:latin typeface="Arial"/>
                <a:ea typeface="Arial"/>
                <a:cs typeface="Arial"/>
                <a:sym typeface="Arial"/>
              </a:rPr>
              <a:t>papers).</a:t>
            </a:r>
            <a:endParaRPr lang="en-GB" sz="2100" dirty="0">
              <a:solidFill>
                <a:schemeClr val="lt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12</a:t>
            </a:fld>
            <a:endParaRPr/>
          </a:p>
        </p:txBody>
      </p:sp>
      <p:sp>
        <p:nvSpPr>
          <p:cNvPr id="229" name="Google Shape;229;p33"/>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How we built the SWOTONT</a:t>
            </a:r>
            <a:endParaRPr/>
          </a:p>
        </p:txBody>
      </p:sp>
      <p:pic>
        <p:nvPicPr>
          <p:cNvPr id="230" name="Google Shape;230;p33"/>
          <p:cNvPicPr preferRelativeResize="0"/>
          <p:nvPr/>
        </p:nvPicPr>
        <p:blipFill rotWithShape="1">
          <a:blip r:embed="rId3">
            <a:alphaModFix/>
          </a:blip>
          <a:srcRect/>
          <a:stretch/>
        </p:blipFill>
        <p:spPr>
          <a:xfrm>
            <a:off x="2434418" y="857250"/>
            <a:ext cx="445770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13</a:t>
            </a:fld>
            <a:endParaRPr/>
          </a:p>
        </p:txBody>
      </p:sp>
      <p:sp>
        <p:nvSpPr>
          <p:cNvPr id="236" name="Google Shape;236;p34"/>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Ontology Development</a:t>
            </a:r>
            <a:endParaRPr/>
          </a:p>
        </p:txBody>
      </p:sp>
      <p:pic>
        <p:nvPicPr>
          <p:cNvPr id="237" name="Google Shape;237;p34"/>
          <p:cNvPicPr preferRelativeResize="0"/>
          <p:nvPr/>
        </p:nvPicPr>
        <p:blipFill rotWithShape="1">
          <a:blip r:embed="rId3">
            <a:alphaModFix/>
          </a:blip>
          <a:srcRect/>
          <a:stretch/>
        </p:blipFill>
        <p:spPr>
          <a:xfrm>
            <a:off x="1712419" y="733028"/>
            <a:ext cx="5901699" cy="3676567"/>
          </a:xfrm>
          <a:prstGeom prst="rect">
            <a:avLst/>
          </a:prstGeom>
          <a:noFill/>
          <a:ln>
            <a:noFill/>
          </a:ln>
        </p:spPr>
      </p:pic>
      <p:pic>
        <p:nvPicPr>
          <p:cNvPr id="238" name="Google Shape;238;p34"/>
          <p:cNvPicPr preferRelativeResize="0"/>
          <p:nvPr/>
        </p:nvPicPr>
        <p:blipFill rotWithShape="1">
          <a:blip r:embed="rId4">
            <a:alphaModFix/>
          </a:blip>
          <a:srcRect/>
          <a:stretch/>
        </p:blipFill>
        <p:spPr>
          <a:xfrm>
            <a:off x="3503860" y="517196"/>
            <a:ext cx="2136280" cy="4108229"/>
          </a:xfrm>
          <a:prstGeom prst="rect">
            <a:avLst/>
          </a:prstGeom>
          <a:noFill/>
          <a:ln>
            <a:noFill/>
          </a:ln>
        </p:spPr>
      </p:pic>
      <p:pic>
        <p:nvPicPr>
          <p:cNvPr id="239" name="Google Shape;239;p34"/>
          <p:cNvPicPr preferRelativeResize="0"/>
          <p:nvPr/>
        </p:nvPicPr>
        <p:blipFill rotWithShape="1">
          <a:blip r:embed="rId5">
            <a:alphaModFix/>
          </a:blip>
          <a:srcRect/>
          <a:stretch/>
        </p:blipFill>
        <p:spPr>
          <a:xfrm>
            <a:off x="3514577" y="2132348"/>
            <a:ext cx="2114845" cy="8788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23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23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14</a:t>
            </a:fld>
            <a:endParaRPr/>
          </a:p>
        </p:txBody>
      </p:sp>
      <p:sp>
        <p:nvSpPr>
          <p:cNvPr id="245" name="Google Shape;245;p35"/>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Ontology Development</a:t>
            </a:r>
            <a:endParaRPr/>
          </a:p>
        </p:txBody>
      </p:sp>
      <p:pic>
        <p:nvPicPr>
          <p:cNvPr id="246" name="Google Shape;246;p35"/>
          <p:cNvPicPr preferRelativeResize="0"/>
          <p:nvPr/>
        </p:nvPicPr>
        <p:blipFill rotWithShape="1">
          <a:blip r:embed="rId3">
            <a:alphaModFix/>
          </a:blip>
          <a:srcRect/>
          <a:stretch/>
        </p:blipFill>
        <p:spPr>
          <a:xfrm>
            <a:off x="2120816" y="700391"/>
            <a:ext cx="4995964" cy="3814172"/>
          </a:xfrm>
          <a:prstGeom prst="rect">
            <a:avLst/>
          </a:prstGeom>
          <a:noFill/>
          <a:ln>
            <a:noFill/>
          </a:ln>
        </p:spPr>
      </p:pic>
      <p:pic>
        <p:nvPicPr>
          <p:cNvPr id="247" name="Google Shape;247;p35" descr="A black and white text"/>
          <p:cNvPicPr preferRelativeResize="0"/>
          <p:nvPr/>
        </p:nvPicPr>
        <p:blipFill rotWithShape="1">
          <a:blip r:embed="rId4">
            <a:alphaModFix/>
          </a:blip>
          <a:srcRect/>
          <a:stretch/>
        </p:blipFill>
        <p:spPr>
          <a:xfrm>
            <a:off x="723410" y="1260701"/>
            <a:ext cx="7030431" cy="24506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4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47"/>
                                        </p:tgtEl>
                                      </p:cBhvr>
                                    </p:animEffect>
                                    <p:set>
                                      <p:cBhvr>
                                        <p:cTn id="13" dur="1" fill="hold">
                                          <p:stCondLst>
                                            <p:cond delay="500"/>
                                          </p:stCondLst>
                                        </p:cTn>
                                        <p:tgtEl>
                                          <p:spTgt spid="24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15</a:t>
            </a:fld>
            <a:endParaRPr/>
          </a:p>
        </p:txBody>
      </p:sp>
      <p:sp>
        <p:nvSpPr>
          <p:cNvPr id="253" name="Google Shape;253;p36"/>
          <p:cNvSpPr/>
          <p:nvPr/>
        </p:nvSpPr>
        <p:spPr>
          <a:xfrm>
            <a:off x="0" y="2861304"/>
            <a:ext cx="5106155" cy="481263"/>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54" name="Google Shape;254;p36"/>
          <p:cNvSpPr txBox="1"/>
          <p:nvPr/>
        </p:nvSpPr>
        <p:spPr>
          <a:xfrm>
            <a:off x="493695" y="2813395"/>
            <a:ext cx="4456287"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b="1">
                <a:solidFill>
                  <a:srgbClr val="FFFFFF"/>
                </a:solidFill>
                <a:latin typeface="Arial"/>
                <a:ea typeface="Arial"/>
                <a:cs typeface="Arial"/>
                <a:sym typeface="Arial"/>
              </a:rPr>
              <a:t>Result</a:t>
            </a:r>
            <a:endParaRPr sz="3300" b="1">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txBox="1">
            <a:spLocks noGrp="1"/>
          </p:cNvSpPr>
          <p:nvPr>
            <p:ph type="sldNum" idx="12"/>
          </p:nvPr>
        </p:nvSpPr>
        <p:spPr>
          <a:xfrm>
            <a:off x="541822" y="4643900"/>
            <a:ext cx="8478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16</a:t>
            </a:fld>
            <a:endParaRPr/>
          </a:p>
        </p:txBody>
      </p:sp>
      <p:sp>
        <p:nvSpPr>
          <p:cNvPr id="261" name="Google Shape;261;p37"/>
          <p:cNvSpPr txBox="1">
            <a:spLocks noGrp="1"/>
          </p:cNvSpPr>
          <p:nvPr>
            <p:ph type="title"/>
          </p:nvPr>
        </p:nvSpPr>
        <p:spPr>
          <a:xfrm>
            <a:off x="548468" y="304403"/>
            <a:ext cx="8229600" cy="8574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Ontology Development</a:t>
            </a:r>
            <a:endParaRPr/>
          </a:p>
        </p:txBody>
      </p:sp>
      <p:pic>
        <p:nvPicPr>
          <p:cNvPr id="262" name="Google Shape;262;p37" descr="A diagram of a network&#10;&#10;Description automatically generated"/>
          <p:cNvPicPr preferRelativeResize="0"/>
          <p:nvPr/>
        </p:nvPicPr>
        <p:blipFill rotWithShape="1">
          <a:blip r:embed="rId3">
            <a:alphaModFix/>
          </a:blip>
          <a:srcRect/>
          <a:stretch/>
        </p:blipFill>
        <p:spPr>
          <a:xfrm rot="5400000">
            <a:off x="3087259" y="-1122563"/>
            <a:ext cx="2969480" cy="738862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sldNum" idx="12"/>
          </p:nvPr>
        </p:nvSpPr>
        <p:spPr>
          <a:xfrm>
            <a:off x="541822" y="4643900"/>
            <a:ext cx="8478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17</a:t>
            </a:fld>
            <a:endParaRPr/>
          </a:p>
        </p:txBody>
      </p:sp>
      <p:sp>
        <p:nvSpPr>
          <p:cNvPr id="269" name="Google Shape;269;p38"/>
          <p:cNvSpPr txBox="1">
            <a:spLocks noGrp="1"/>
          </p:cNvSpPr>
          <p:nvPr>
            <p:ph type="title"/>
          </p:nvPr>
        </p:nvSpPr>
        <p:spPr>
          <a:xfrm>
            <a:off x="548468" y="304403"/>
            <a:ext cx="8229600" cy="8574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Ontology Development</a:t>
            </a:r>
            <a:endParaRPr/>
          </a:p>
        </p:txBody>
      </p:sp>
      <p:pic>
        <p:nvPicPr>
          <p:cNvPr id="270" name="Google Shape;270;p38"/>
          <p:cNvPicPr preferRelativeResize="0"/>
          <p:nvPr/>
        </p:nvPicPr>
        <p:blipFill>
          <a:blip r:embed="rId3">
            <a:alphaModFix/>
          </a:blip>
          <a:stretch>
            <a:fillRect/>
          </a:stretch>
        </p:blipFill>
        <p:spPr>
          <a:xfrm>
            <a:off x="1745284" y="733303"/>
            <a:ext cx="5653432" cy="36768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18</a:t>
            </a:fld>
            <a:endParaRPr/>
          </a:p>
        </p:txBody>
      </p:sp>
      <p:sp>
        <p:nvSpPr>
          <p:cNvPr id="277" name="Google Shape;277;p39"/>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What is SWOTONT?</a:t>
            </a:r>
            <a:endParaRPr/>
          </a:p>
        </p:txBody>
      </p:sp>
      <p:pic>
        <p:nvPicPr>
          <p:cNvPr id="278" name="Google Shape;278;p39" descr="A diagram of a diagram&#10;&#10;Description automatically generated with medium confidence"/>
          <p:cNvPicPr preferRelativeResize="0"/>
          <p:nvPr/>
        </p:nvPicPr>
        <p:blipFill rotWithShape="1">
          <a:blip r:embed="rId3">
            <a:alphaModFix/>
          </a:blip>
          <a:srcRect/>
          <a:stretch/>
        </p:blipFill>
        <p:spPr>
          <a:xfrm>
            <a:off x="288724" y="1800117"/>
            <a:ext cx="8566552" cy="15432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19</a:t>
            </a:fld>
            <a:endParaRPr/>
          </a:p>
        </p:txBody>
      </p:sp>
      <p:sp>
        <p:nvSpPr>
          <p:cNvPr id="285" name="Google Shape;285;p40"/>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What is SWOTONT?</a:t>
            </a:r>
            <a:endParaRPr/>
          </a:p>
        </p:txBody>
      </p:sp>
      <p:pic>
        <p:nvPicPr>
          <p:cNvPr id="286" name="Google Shape;286;p40" descr="A diagram of a company&#10;&#10;Description automatically generated"/>
          <p:cNvPicPr preferRelativeResize="0"/>
          <p:nvPr/>
        </p:nvPicPr>
        <p:blipFill rotWithShape="1">
          <a:blip r:embed="rId3">
            <a:alphaModFix/>
          </a:blip>
          <a:srcRect/>
          <a:stretch/>
        </p:blipFill>
        <p:spPr>
          <a:xfrm>
            <a:off x="1979209" y="983945"/>
            <a:ext cx="5185583" cy="31756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a:t>
            </a:fld>
            <a:endParaRPr/>
          </a:p>
        </p:txBody>
      </p:sp>
      <p:sp>
        <p:nvSpPr>
          <p:cNvPr id="155" name="Google Shape;155;p23"/>
          <p:cNvSpPr/>
          <p:nvPr/>
        </p:nvSpPr>
        <p:spPr>
          <a:xfrm>
            <a:off x="0" y="2861304"/>
            <a:ext cx="6480810" cy="481263"/>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56" name="Google Shape;156;p23"/>
          <p:cNvSpPr txBox="1"/>
          <p:nvPr/>
        </p:nvSpPr>
        <p:spPr>
          <a:xfrm>
            <a:off x="493695" y="2813395"/>
            <a:ext cx="4456287"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a:solidFill>
                  <a:srgbClr val="FFFFFF"/>
                </a:solidFill>
                <a:latin typeface="Roboto Medium"/>
                <a:ea typeface="Roboto Medium"/>
                <a:cs typeface="Roboto Medium"/>
                <a:sym typeface="Roboto Medium"/>
              </a:rPr>
              <a:t>Why Rethink SWOT? </a:t>
            </a:r>
            <a:endParaRPr sz="1100">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20</a:t>
            </a:fld>
            <a:endParaRPr/>
          </a:p>
        </p:txBody>
      </p:sp>
      <p:sp>
        <p:nvSpPr>
          <p:cNvPr id="293" name="Google Shape;293;p41"/>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What is SWOTONT?</a:t>
            </a:r>
            <a:endParaRPr/>
          </a:p>
        </p:txBody>
      </p:sp>
      <p:pic>
        <p:nvPicPr>
          <p:cNvPr id="294" name="Google Shape;294;p41" descr="A diagram of a network&#10;&#10;Description automatically generated with medium confidence"/>
          <p:cNvPicPr preferRelativeResize="0"/>
          <p:nvPr/>
        </p:nvPicPr>
        <p:blipFill rotWithShape="1">
          <a:blip r:embed="rId3">
            <a:alphaModFix/>
          </a:blip>
          <a:srcRect/>
          <a:stretch/>
        </p:blipFill>
        <p:spPr>
          <a:xfrm>
            <a:off x="1561956" y="753182"/>
            <a:ext cx="6020088" cy="36371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21</a:t>
            </a:fld>
            <a:endParaRPr/>
          </a:p>
        </p:txBody>
      </p:sp>
      <p:sp>
        <p:nvSpPr>
          <p:cNvPr id="301" name="Google Shape;301;p42"/>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Ontology Development</a:t>
            </a:r>
            <a:endParaRPr/>
          </a:p>
        </p:txBody>
      </p:sp>
      <p:pic>
        <p:nvPicPr>
          <p:cNvPr id="302" name="Google Shape;302;p42"/>
          <p:cNvPicPr preferRelativeResize="0"/>
          <p:nvPr/>
        </p:nvPicPr>
        <p:blipFill rotWithShape="1">
          <a:blip r:embed="rId3">
            <a:alphaModFix/>
          </a:blip>
          <a:srcRect/>
          <a:stretch/>
        </p:blipFill>
        <p:spPr>
          <a:xfrm>
            <a:off x="541822" y="2721145"/>
            <a:ext cx="7780630" cy="850225"/>
          </a:xfrm>
          <a:prstGeom prst="rect">
            <a:avLst/>
          </a:prstGeom>
          <a:noFill/>
          <a:ln>
            <a:noFill/>
          </a:ln>
        </p:spPr>
      </p:pic>
      <p:pic>
        <p:nvPicPr>
          <p:cNvPr id="303" name="Google Shape;303;p42"/>
          <p:cNvPicPr preferRelativeResize="0"/>
          <p:nvPr/>
        </p:nvPicPr>
        <p:blipFill rotWithShape="1">
          <a:blip r:embed="rId4">
            <a:alphaModFix/>
          </a:blip>
          <a:srcRect/>
          <a:stretch/>
        </p:blipFill>
        <p:spPr>
          <a:xfrm>
            <a:off x="4663268" y="733028"/>
            <a:ext cx="3969339" cy="14399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22</a:t>
            </a:fld>
            <a:endParaRPr/>
          </a:p>
        </p:txBody>
      </p:sp>
      <p:sp>
        <p:nvSpPr>
          <p:cNvPr id="310" name="Google Shape;310;p43"/>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Why is SWOTONT Significant?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23</a:t>
            </a:fld>
            <a:endParaRPr/>
          </a:p>
        </p:txBody>
      </p:sp>
      <p:sp>
        <p:nvSpPr>
          <p:cNvPr id="316" name="Google Shape;316;p44"/>
          <p:cNvSpPr/>
          <p:nvPr/>
        </p:nvSpPr>
        <p:spPr>
          <a:xfrm>
            <a:off x="0" y="2861304"/>
            <a:ext cx="5106155" cy="481263"/>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17" name="Google Shape;317;p44"/>
          <p:cNvSpPr txBox="1"/>
          <p:nvPr/>
        </p:nvSpPr>
        <p:spPr>
          <a:xfrm>
            <a:off x="493695" y="2813395"/>
            <a:ext cx="4456287"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b="1">
                <a:solidFill>
                  <a:srgbClr val="FFFFFF"/>
                </a:solidFill>
                <a:latin typeface="Arial"/>
                <a:ea typeface="Arial"/>
                <a:cs typeface="Arial"/>
                <a:sym typeface="Arial"/>
              </a:rPr>
              <a:t>Future Work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5"/>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24</a:t>
            </a:fld>
            <a:endParaRPr/>
          </a:p>
        </p:txBody>
      </p:sp>
      <p:sp>
        <p:nvSpPr>
          <p:cNvPr id="323" name="Google Shape;323;p45"/>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t>Where Do We Go From Here?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25</a:t>
            </a:fld>
            <a:endParaRPr/>
          </a:p>
        </p:txBody>
      </p:sp>
      <p:sp>
        <p:nvSpPr>
          <p:cNvPr id="329" name="Google Shape;329;p46"/>
          <p:cNvSpPr/>
          <p:nvPr/>
        </p:nvSpPr>
        <p:spPr>
          <a:xfrm>
            <a:off x="0" y="2861304"/>
            <a:ext cx="5106155" cy="481263"/>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30" name="Google Shape;330;p46"/>
          <p:cNvSpPr txBox="1"/>
          <p:nvPr/>
        </p:nvSpPr>
        <p:spPr>
          <a:xfrm>
            <a:off x="493695" y="2813395"/>
            <a:ext cx="4456287"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a:solidFill>
                  <a:schemeClr val="dk1"/>
                </a:solidFill>
                <a:latin typeface="Arial"/>
                <a:ea typeface="Arial"/>
                <a:cs typeface="Arial"/>
                <a:sym typeface="Arial"/>
              </a:rPr>
              <a:t>Questions?</a:t>
            </a:r>
            <a:endParaRPr sz="33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3</a:t>
            </a:fld>
            <a:endParaRPr/>
          </a:p>
        </p:txBody>
      </p:sp>
      <p:sp>
        <p:nvSpPr>
          <p:cNvPr id="163" name="Google Shape;163;p24"/>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000000"/>
              </a:buClr>
              <a:buFont typeface="Arial"/>
              <a:buNone/>
            </a:pPr>
            <a:r>
              <a:rPr lang="en-GB">
                <a:solidFill>
                  <a:schemeClr val="lt1"/>
                </a:solidFill>
                <a:latin typeface="Roboto"/>
                <a:ea typeface="Roboto"/>
                <a:cs typeface="Roboto"/>
                <a:sym typeface="Roboto"/>
              </a:rPr>
              <a:t>What is SWOT?</a:t>
            </a:r>
            <a:endParaRPr>
              <a:solidFill>
                <a:schemeClr val="lt1"/>
              </a:solidFill>
              <a:latin typeface="Roboto"/>
              <a:ea typeface="Roboto"/>
              <a:cs typeface="Roboto"/>
              <a:sym typeface="Roboto"/>
            </a:endParaRPr>
          </a:p>
        </p:txBody>
      </p:sp>
      <p:sp>
        <p:nvSpPr>
          <p:cNvPr id="164" name="Google Shape;164;p24"/>
          <p:cNvSpPr txBox="1">
            <a:spLocks noGrp="1"/>
          </p:cNvSpPr>
          <p:nvPr>
            <p:ph type="body" idx="1"/>
          </p:nvPr>
        </p:nvSpPr>
        <p:spPr>
          <a:xfrm>
            <a:off x="558800" y="1197901"/>
            <a:ext cx="8043378" cy="3163084"/>
          </a:xfrm>
          <a:prstGeom prst="rect">
            <a:avLst/>
          </a:prstGeom>
          <a:noFill/>
          <a:ln>
            <a:noFill/>
          </a:ln>
        </p:spPr>
        <p:txBody>
          <a:bodyPr spcFirstLastPara="1" wrap="square" lIns="0" tIns="0" rIns="0" bIns="0" anchor="t" anchorCtr="0">
            <a:normAutofit/>
          </a:bodyPr>
          <a:lstStyle/>
          <a:p>
            <a:pPr marL="749300" lvl="1" indent="-228600" algn="l" rtl="0">
              <a:spcBef>
                <a:spcPts val="0"/>
              </a:spcBef>
              <a:spcAft>
                <a:spcPts val="0"/>
              </a:spcAft>
              <a:buClr>
                <a:srgbClr val="3C3C3B"/>
              </a:buClr>
              <a:buSzPts val="1800"/>
              <a:buNone/>
            </a:pPr>
            <a:endParaRPr/>
          </a:p>
          <a:p>
            <a:pPr marL="749300" lvl="1" indent="-228600" algn="l" rtl="0">
              <a:spcBef>
                <a:spcPts val="400"/>
              </a:spcBef>
              <a:spcAft>
                <a:spcPts val="0"/>
              </a:spcAft>
              <a:buClr>
                <a:srgbClr val="3C3C3B"/>
              </a:buClr>
              <a:buSzPts val="1800"/>
              <a:buNone/>
            </a:pPr>
            <a:endParaRPr/>
          </a:p>
          <a:p>
            <a:pPr marL="749300" lvl="1" indent="-228600" algn="l" rtl="0">
              <a:spcBef>
                <a:spcPts val="400"/>
              </a:spcBef>
              <a:spcAft>
                <a:spcPts val="0"/>
              </a:spcAft>
              <a:buClr>
                <a:srgbClr val="3C3C3B"/>
              </a:buClr>
              <a:buSzPts val="1800"/>
              <a:buNone/>
            </a:pPr>
            <a:endParaRPr/>
          </a:p>
        </p:txBody>
      </p:sp>
      <p:pic>
        <p:nvPicPr>
          <p:cNvPr id="165" name="Google Shape;165;p24" descr="A white square with black letters&#10;&#10;Description automatically generated"/>
          <p:cNvPicPr preferRelativeResize="0"/>
          <p:nvPr/>
        </p:nvPicPr>
        <p:blipFill rotWithShape="1">
          <a:blip r:embed="rId3">
            <a:alphaModFix/>
          </a:blip>
          <a:srcRect/>
          <a:stretch/>
        </p:blipFill>
        <p:spPr>
          <a:xfrm>
            <a:off x="811358" y="1299337"/>
            <a:ext cx="7703820" cy="2544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4</a:t>
            </a:fld>
            <a:endParaRPr/>
          </a:p>
        </p:txBody>
      </p:sp>
      <p:sp>
        <p:nvSpPr>
          <p:cNvPr id="172" name="Google Shape;172;p25"/>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FF0000"/>
              </a:buClr>
              <a:buSzPts val="2700"/>
              <a:buFont typeface="Arial"/>
              <a:buNone/>
            </a:pPr>
            <a:r>
              <a:rPr lang="en-GB" sz="2700">
                <a:solidFill>
                  <a:schemeClr val="lt1"/>
                </a:solidFill>
                <a:latin typeface="Roboto"/>
                <a:ea typeface="Roboto"/>
                <a:cs typeface="Roboto"/>
                <a:sym typeface="Roboto"/>
              </a:rPr>
              <a:t>Why Rethink SWOT?</a:t>
            </a:r>
            <a:endParaRPr>
              <a:solidFill>
                <a:schemeClr val="lt1"/>
              </a:solidFill>
              <a:latin typeface="Roboto"/>
              <a:ea typeface="Roboto"/>
              <a:cs typeface="Roboto"/>
              <a:sym typeface="Roboto"/>
            </a:endParaRPr>
          </a:p>
        </p:txBody>
      </p:sp>
      <p:sp>
        <p:nvSpPr>
          <p:cNvPr id="173" name="Google Shape;173;p25"/>
          <p:cNvSpPr txBox="1">
            <a:spLocks noGrp="1"/>
          </p:cNvSpPr>
          <p:nvPr>
            <p:ph type="body" idx="1"/>
          </p:nvPr>
        </p:nvSpPr>
        <p:spPr>
          <a:xfrm>
            <a:off x="558800" y="1197901"/>
            <a:ext cx="8043378" cy="3163084"/>
          </a:xfrm>
          <a:prstGeom prst="rect">
            <a:avLst/>
          </a:prstGeom>
          <a:noFill/>
          <a:ln>
            <a:noFill/>
          </a:ln>
        </p:spPr>
        <p:txBody>
          <a:bodyPr spcFirstLastPara="1" wrap="square" lIns="0" tIns="0" rIns="0" bIns="0" anchor="t" anchorCtr="0">
            <a:normAutofit/>
          </a:bodyPr>
          <a:lstStyle/>
          <a:p>
            <a:pPr marL="749300" lvl="1" indent="-228600" algn="l" rtl="0">
              <a:spcBef>
                <a:spcPts val="0"/>
              </a:spcBef>
              <a:spcAft>
                <a:spcPts val="0"/>
              </a:spcAft>
              <a:buClr>
                <a:srgbClr val="3C3C3B"/>
              </a:buClr>
              <a:buSzPts val="1800"/>
              <a:buNone/>
            </a:pPr>
            <a:endParaRPr/>
          </a:p>
          <a:p>
            <a:pPr marL="749300" lvl="1" indent="-228600" algn="l" rtl="0">
              <a:spcBef>
                <a:spcPts val="400"/>
              </a:spcBef>
              <a:spcAft>
                <a:spcPts val="0"/>
              </a:spcAft>
              <a:buClr>
                <a:srgbClr val="3C3C3B"/>
              </a:buClr>
              <a:buSzPts val="1800"/>
              <a:buNone/>
            </a:pPr>
            <a:endParaRPr/>
          </a:p>
          <a:p>
            <a:pPr marL="749300" lvl="1" indent="-228600" algn="l" rtl="0">
              <a:spcBef>
                <a:spcPts val="400"/>
              </a:spcBef>
              <a:spcAft>
                <a:spcPts val="0"/>
              </a:spcAft>
              <a:buClr>
                <a:srgbClr val="3C3C3B"/>
              </a:buClr>
              <a:buSzPts val="1800"/>
              <a:buNone/>
            </a:pPr>
            <a:endParaRPr/>
          </a:p>
        </p:txBody>
      </p:sp>
      <p:pic>
        <p:nvPicPr>
          <p:cNvPr id="174" name="Google Shape;174;p25" descr="A diagram of a diagram&#10;&#10;Description automatically generated"/>
          <p:cNvPicPr preferRelativeResize="0"/>
          <p:nvPr/>
        </p:nvPicPr>
        <p:blipFill rotWithShape="1">
          <a:blip r:embed="rId3">
            <a:alphaModFix/>
          </a:blip>
          <a:srcRect/>
          <a:stretch/>
        </p:blipFill>
        <p:spPr>
          <a:xfrm>
            <a:off x="617730" y="1098676"/>
            <a:ext cx="7908540" cy="2946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5</a:t>
            </a:fld>
            <a:endParaRPr/>
          </a:p>
        </p:txBody>
      </p:sp>
      <p:sp>
        <p:nvSpPr>
          <p:cNvPr id="180" name="Google Shape;180;p26"/>
          <p:cNvSpPr/>
          <p:nvPr/>
        </p:nvSpPr>
        <p:spPr>
          <a:xfrm>
            <a:off x="0" y="2861304"/>
            <a:ext cx="7927848" cy="481263"/>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81" name="Google Shape;181;p26"/>
          <p:cNvSpPr txBox="1"/>
          <p:nvPr/>
        </p:nvSpPr>
        <p:spPr>
          <a:xfrm>
            <a:off x="493695" y="2813395"/>
            <a:ext cx="6885513"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a:solidFill>
                  <a:srgbClr val="FFFFFF"/>
                </a:solidFill>
                <a:latin typeface="Roboto Mono Medium"/>
                <a:ea typeface="Roboto Mono Medium"/>
                <a:cs typeface="Roboto Mono Medium"/>
                <a:sym typeface="Roboto Mono Medium"/>
              </a:rPr>
              <a:t>Research Question and Aim </a:t>
            </a:r>
            <a:endParaRPr sz="1100">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6</a:t>
            </a:fld>
            <a:endParaRPr/>
          </a:p>
        </p:txBody>
      </p:sp>
      <p:sp>
        <p:nvSpPr>
          <p:cNvPr id="187" name="Google Shape;187;p27"/>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latin typeface="Roboto"/>
                <a:ea typeface="Roboto"/>
                <a:cs typeface="Roboto"/>
                <a:sym typeface="Roboto"/>
              </a:rPr>
              <a:t>Research Question</a:t>
            </a:r>
            <a:endParaRPr>
              <a:latin typeface="Roboto"/>
              <a:ea typeface="Roboto"/>
              <a:cs typeface="Roboto"/>
              <a:sym typeface="Roboto"/>
            </a:endParaRPr>
          </a:p>
        </p:txBody>
      </p:sp>
      <p:sp>
        <p:nvSpPr>
          <p:cNvPr id="188" name="Google Shape;188;p27"/>
          <p:cNvSpPr txBox="1"/>
          <p:nvPr/>
        </p:nvSpPr>
        <p:spPr>
          <a:xfrm>
            <a:off x="565050" y="1498200"/>
            <a:ext cx="8013900" cy="2147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700">
                <a:solidFill>
                  <a:schemeClr val="lt1"/>
                </a:solidFill>
                <a:latin typeface="Roboto Mono"/>
                <a:ea typeface="Roboto Mono"/>
                <a:cs typeface="Roboto Mono"/>
                <a:sym typeface="Roboto Mono"/>
              </a:rPr>
              <a:t>How can SWOT attributes be classified into more granular subcategories and mapped through relationships to improve strategic knowledge extraction?</a:t>
            </a:r>
            <a:endParaRPr sz="2700">
              <a:solidFill>
                <a:schemeClr val="lt1"/>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7</a:t>
            </a:fld>
            <a:endParaRPr/>
          </a:p>
        </p:txBody>
      </p:sp>
      <p:sp>
        <p:nvSpPr>
          <p:cNvPr id="194" name="Google Shape;194;p28"/>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latin typeface="Roboto"/>
                <a:ea typeface="Roboto"/>
                <a:cs typeface="Roboto"/>
                <a:sym typeface="Roboto"/>
              </a:rPr>
              <a:t>Aim</a:t>
            </a:r>
            <a:endParaRPr>
              <a:latin typeface="Roboto"/>
              <a:ea typeface="Roboto"/>
              <a:cs typeface="Roboto"/>
              <a:sym typeface="Roboto"/>
            </a:endParaRPr>
          </a:p>
        </p:txBody>
      </p:sp>
      <p:sp>
        <p:nvSpPr>
          <p:cNvPr id="195" name="Google Shape;195;p28"/>
          <p:cNvSpPr txBox="1"/>
          <p:nvPr/>
        </p:nvSpPr>
        <p:spPr>
          <a:xfrm>
            <a:off x="752786" y="2121601"/>
            <a:ext cx="78210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700">
                <a:solidFill>
                  <a:schemeClr val="lt1"/>
                </a:solidFill>
                <a:latin typeface="Roboto"/>
                <a:ea typeface="Roboto"/>
                <a:cs typeface="Roboto"/>
                <a:sym typeface="Roboto"/>
              </a:rPr>
              <a:t>Enhance strategic analysis through granularity and relations.</a:t>
            </a:r>
            <a:endParaRPr sz="27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sldNum" idx="12"/>
          </p:nvPr>
        </p:nvSpPr>
        <p:spPr>
          <a:xfrm>
            <a:off x="548149"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8</a:t>
            </a:fld>
            <a:endParaRPr/>
          </a:p>
        </p:txBody>
      </p:sp>
      <p:sp>
        <p:nvSpPr>
          <p:cNvPr id="201" name="Google Shape;201;p29"/>
          <p:cNvSpPr/>
          <p:nvPr/>
        </p:nvSpPr>
        <p:spPr>
          <a:xfrm>
            <a:off x="0" y="2861304"/>
            <a:ext cx="5106155" cy="481263"/>
          </a:xfrm>
          <a:prstGeom prst="rect">
            <a:avLst/>
          </a:prstGeom>
          <a:solidFill>
            <a:srgbClr val="C50418"/>
          </a:solidFill>
          <a:ln w="9525" cap="flat" cmpd="sng">
            <a:solidFill>
              <a:srgbClr val="C40000"/>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02" name="Google Shape;202;p29"/>
          <p:cNvSpPr txBox="1"/>
          <p:nvPr/>
        </p:nvSpPr>
        <p:spPr>
          <a:xfrm>
            <a:off x="493695" y="2813395"/>
            <a:ext cx="4456287" cy="57708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a:solidFill>
                  <a:srgbClr val="FFFFFF"/>
                </a:solidFill>
                <a:latin typeface="Roboto Mono Medium"/>
                <a:ea typeface="Roboto Mono Medium"/>
                <a:cs typeface="Roboto Mono Medium"/>
                <a:sym typeface="Roboto Mono Medium"/>
              </a:rPr>
              <a:t>Methodology</a:t>
            </a:r>
            <a:endParaRPr sz="3300">
              <a:solidFill>
                <a:srgbClr val="FFFFFF"/>
              </a:solidFill>
              <a:latin typeface="Roboto Mono Medium"/>
              <a:ea typeface="Roboto Mono Medium"/>
              <a:cs typeface="Roboto Mono Medium"/>
              <a:sym typeface="Roboto Mon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0"/>
          <p:cNvSpPr txBox="1">
            <a:spLocks noGrp="1"/>
          </p:cNvSpPr>
          <p:nvPr>
            <p:ph type="sldNum" idx="12"/>
          </p:nvPr>
        </p:nvSpPr>
        <p:spPr>
          <a:xfrm>
            <a:off x="541822" y="4643900"/>
            <a:ext cx="847715"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00000000-1234-1234-1234-123412341234}" type="slidenum">
              <a:rPr lang="en-GB"/>
              <a:t>9</a:t>
            </a:fld>
            <a:endParaRPr/>
          </a:p>
        </p:txBody>
      </p:sp>
      <p:sp>
        <p:nvSpPr>
          <p:cNvPr id="208" name="Google Shape;208;p30"/>
          <p:cNvSpPr txBox="1">
            <a:spLocks noGrp="1"/>
          </p:cNvSpPr>
          <p:nvPr>
            <p:ph type="title"/>
          </p:nvPr>
        </p:nvSpPr>
        <p:spPr>
          <a:xfrm>
            <a:off x="548468" y="304403"/>
            <a:ext cx="8229600" cy="85725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Clr>
                <a:srgbClr val="C50418"/>
              </a:buClr>
              <a:buSzPts val="2700"/>
              <a:buFont typeface="Calibri"/>
              <a:buNone/>
            </a:pPr>
            <a:r>
              <a:rPr lang="en-GB">
                <a:latin typeface="Roboto"/>
                <a:ea typeface="Roboto"/>
                <a:cs typeface="Roboto"/>
                <a:sym typeface="Roboto"/>
              </a:rPr>
              <a:t>How we built the SWOTONT</a:t>
            </a:r>
            <a:endParaRPr>
              <a:latin typeface="Roboto"/>
              <a:ea typeface="Roboto"/>
              <a:cs typeface="Roboto"/>
              <a:sym typeface="Roboto"/>
            </a:endParaRPr>
          </a:p>
        </p:txBody>
      </p:sp>
      <p:pic>
        <p:nvPicPr>
          <p:cNvPr id="209" name="Google Shape;209;p30"/>
          <p:cNvPicPr preferRelativeResize="0"/>
          <p:nvPr/>
        </p:nvPicPr>
        <p:blipFill rotWithShape="1">
          <a:blip r:embed="rId3">
            <a:alphaModFix/>
          </a:blip>
          <a:srcRect/>
          <a:stretch/>
        </p:blipFill>
        <p:spPr>
          <a:xfrm>
            <a:off x="2434418" y="857250"/>
            <a:ext cx="4457700" cy="3429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HO Design">
  <a:themeElements>
    <a:clrScheme name="FHO">
      <a:dk1>
        <a:srgbClr val="FFFFFF"/>
      </a:dk1>
      <a:lt1>
        <a:srgbClr val="C50002"/>
      </a:lt1>
      <a:dk2>
        <a:srgbClr val="C50002"/>
      </a:dk2>
      <a:lt2>
        <a:srgbClr val="3C3C3B"/>
      </a:lt2>
      <a:accent1>
        <a:srgbClr val="C50002"/>
      </a:accent1>
      <a:accent2>
        <a:srgbClr val="C0504D"/>
      </a:accent2>
      <a:accent3>
        <a:srgbClr val="C50002"/>
      </a:accent3>
      <a:accent4>
        <a:srgbClr val="8B8C8F"/>
      </a:accent4>
      <a:accent5>
        <a:srgbClr val="C50002"/>
      </a:accent5>
      <a:accent6>
        <a:srgbClr val="3C3C3B"/>
      </a:accent6>
      <a:hlink>
        <a:srgbClr val="3C3C3B"/>
      </a:hlink>
      <a:folHlink>
        <a:srgbClr val="3C3C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On-screen Show (16:9)</PresentationFormat>
  <Paragraphs>88</Paragraphs>
  <Slides>25</Slides>
  <Notes>25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Roboto Medium</vt:lpstr>
      <vt:lpstr>Arial</vt:lpstr>
      <vt:lpstr>Roboto Mono Medium</vt:lpstr>
      <vt:lpstr>Roboto Mono</vt:lpstr>
      <vt:lpstr>Roboto</vt:lpstr>
      <vt:lpstr>Calibri</vt:lpstr>
      <vt:lpstr>Roboto Mono SemiBold</vt:lpstr>
      <vt:lpstr>Simple Light</vt:lpstr>
      <vt:lpstr>FHO Design</vt:lpstr>
      <vt:lpstr>PowerPoint Presentation</vt:lpstr>
      <vt:lpstr>PowerPoint Presentation</vt:lpstr>
      <vt:lpstr>What is SWOT?</vt:lpstr>
      <vt:lpstr>Why Rethink SWOT?</vt:lpstr>
      <vt:lpstr>PowerPoint Presentation</vt:lpstr>
      <vt:lpstr>Research Question</vt:lpstr>
      <vt:lpstr>Aim</vt:lpstr>
      <vt:lpstr>PowerPoint Presentation</vt:lpstr>
      <vt:lpstr>How we built the SWOTONT</vt:lpstr>
      <vt:lpstr>How we built the SWOTONT</vt:lpstr>
      <vt:lpstr>Narrative Review</vt:lpstr>
      <vt:lpstr>How we built the SWOTONT</vt:lpstr>
      <vt:lpstr>Ontology Development</vt:lpstr>
      <vt:lpstr>Ontology Development</vt:lpstr>
      <vt:lpstr>PowerPoint Presentation</vt:lpstr>
      <vt:lpstr>Ontology Development</vt:lpstr>
      <vt:lpstr>Ontology Development</vt:lpstr>
      <vt:lpstr>What is SWOTONT?</vt:lpstr>
      <vt:lpstr>What is SWOTONT?</vt:lpstr>
      <vt:lpstr>What is SWOTONT?</vt:lpstr>
      <vt:lpstr>Ontology Development</vt:lpstr>
      <vt:lpstr>Why is SWOTONT Significant?</vt:lpstr>
      <vt:lpstr>PowerPoint Presentation</vt:lpstr>
      <vt:lpstr>Where Do We Go From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Tuezuen Alican</cp:lastModifiedBy>
  <cp:revision>1</cp:revision>
  <dcterms:modified xsi:type="dcterms:W3CDTF">2024-11-19T10:39:18Z</dcterms:modified>
</cp:coreProperties>
</file>