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1604506" y="3314150"/>
            <a:ext cx="10427137" cy="1869440"/>
          </a:xfrm>
          <a:prstGeom prst="rect"/>
          <a:noFill/>
        </p:spPr>
        <p:txBody>
          <a:bodyPr rtlCol="0" wrap="square">
            <a:spAutoFit/>
          </a:bodyPr>
          <a:p>
            <a:r>
              <a:rPr sz="2400" lang="en-US"/>
              <a:t>STUDENT NAME:</a:t>
            </a:r>
            <a:r>
              <a:rPr sz="2400" lang="en-US"/>
              <a:t> </a:t>
            </a:r>
            <a:r>
              <a:rPr sz="2400" lang="en-US"/>
              <a:t> </a:t>
            </a:r>
            <a:r>
              <a:rPr sz="2400" lang="en-US"/>
              <a:t>T</a:t>
            </a:r>
            <a:r>
              <a:rPr sz="2400" lang="en-US"/>
              <a:t> </a:t>
            </a:r>
            <a:r>
              <a:rPr sz="2400" lang="en-US"/>
              <a:t>T</a:t>
            </a:r>
            <a:r>
              <a:rPr sz="2400" lang="en-US"/>
              <a:t>A</a:t>
            </a:r>
            <a:r>
              <a:rPr sz="2400" lang="en-US"/>
              <a:t>M</a:t>
            </a:r>
            <a:r>
              <a:rPr sz="2400" lang="en-US"/>
              <a:t>I</a:t>
            </a:r>
            <a:r>
              <a:rPr sz="2400" lang="en-US"/>
              <a:t>L</a:t>
            </a:r>
            <a:r>
              <a:rPr sz="2400" lang="en-US"/>
              <a:t>S</a:t>
            </a:r>
            <a:r>
              <a:rPr sz="2400" lang="en-US"/>
              <a:t>E</a:t>
            </a:r>
            <a:r>
              <a:rPr sz="2400" lang="en-US"/>
              <a:t>L</a:t>
            </a:r>
            <a:r>
              <a:rPr sz="2400" lang="en-US"/>
              <a:t>V</a:t>
            </a:r>
            <a:r>
              <a:rPr sz="2400" lang="en-US"/>
              <a:t>I</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8</a:t>
            </a:r>
            <a:r>
              <a:rPr dirty="0" sz="2400" lang="en-US"/>
              <a:t>1</a:t>
            </a:r>
            <a:r>
              <a:rPr dirty="0" sz="2400" lang="en-US"/>
              <a:t>7</a:t>
            </a:r>
            <a:r>
              <a:rPr dirty="0" sz="2400" lang="en-US"/>
              <a:t>/</a:t>
            </a:r>
            <a:r>
              <a:rPr dirty="0" sz="2400" lang="en-US"/>
              <a:t>4</a:t>
            </a:r>
            <a:r>
              <a:rPr dirty="0" sz="2400" lang="en-US"/>
              <a:t>1</a:t>
            </a:r>
            <a:r>
              <a:rPr dirty="0" sz="2400" lang="en-US"/>
              <a:t>0</a:t>
            </a:r>
            <a:r>
              <a:rPr dirty="0" sz="2400" lang="en-US"/>
              <a:t>6</a:t>
            </a:r>
            <a:r>
              <a:rPr dirty="0" sz="2400" lang="en-US"/>
              <a:t>5</a:t>
            </a:r>
            <a:r>
              <a:rPr dirty="0" sz="2400" lang="en-US"/>
              <a:t>9</a:t>
            </a:r>
            <a:r>
              <a:rPr dirty="0" sz="2400" lang="en-US"/>
              <a:t>E</a:t>
            </a:r>
            <a:r>
              <a:rPr dirty="0" sz="2400" lang="en-US"/>
              <a:t>9</a:t>
            </a:r>
            <a:r>
              <a:rPr dirty="0" sz="2400" lang="en-US"/>
              <a:t>7</a:t>
            </a:r>
            <a:r>
              <a:rPr dirty="0" sz="2400" lang="en-US"/>
              <a:t>3</a:t>
            </a:r>
            <a:r>
              <a:rPr dirty="0" sz="2400" lang="en-US"/>
              <a:t>B</a:t>
            </a:r>
            <a:r>
              <a:rPr dirty="0" sz="2400" lang="en-US"/>
              <a:t>A</a:t>
            </a:r>
            <a:r>
              <a:rPr dirty="0" sz="2400" lang="en-US"/>
              <a:t>6</a:t>
            </a:r>
            <a:r>
              <a:rPr dirty="0" sz="2400" lang="en-US"/>
              <a:t>8</a:t>
            </a:r>
            <a:r>
              <a:rPr dirty="0" sz="2400" lang="en-US"/>
              <a:t>7</a:t>
            </a:r>
            <a:r>
              <a:rPr dirty="0" sz="2400" lang="en-US"/>
              <a:t>8</a:t>
            </a:r>
            <a:r>
              <a:rPr dirty="0" sz="2400" lang="en-US"/>
              <a:t>C</a:t>
            </a:r>
            <a:r>
              <a:rPr dirty="0" sz="2400" lang="en-US"/>
              <a:t>C</a:t>
            </a:r>
            <a:r>
              <a:rPr dirty="0" sz="2400" lang="en-US"/>
              <a:t>2</a:t>
            </a:r>
            <a:r>
              <a:rPr dirty="0" sz="2400" lang="en-US"/>
              <a:t>4</a:t>
            </a:r>
            <a:r>
              <a:rPr dirty="0" sz="2400" lang="en-US"/>
              <a:t>3</a:t>
            </a:r>
            <a:r>
              <a:rPr dirty="0" sz="2400" lang="en-US"/>
              <a:t>9</a:t>
            </a:r>
            <a:r>
              <a:rPr dirty="0" sz="2400" lang="en-US"/>
              <a:t>A</a:t>
            </a:r>
            <a:r>
              <a:rPr dirty="0" sz="2400" lang="en-US"/>
              <a:t>0</a:t>
            </a:r>
            <a:r>
              <a:rPr dirty="0" sz="2400" lang="en-US"/>
              <a:t>5</a:t>
            </a:r>
            <a:r>
              <a:rPr dirty="0" sz="2400" lang="en-US"/>
              <a:t>7</a:t>
            </a:r>
            <a:r>
              <a:rPr dirty="0" sz="2400" lang="en-US"/>
              <a:t>5</a:t>
            </a:r>
            <a:r>
              <a:rPr dirty="0" sz="2400" lang="en-US"/>
              <a:t>0</a:t>
            </a:r>
            <a:r>
              <a:rPr dirty="0" sz="2400" lang="en-US"/>
              <a:t>D</a:t>
            </a:r>
            <a:r>
              <a:rPr dirty="0" sz="2400" lang="en-US"/>
              <a:t>F</a:t>
            </a:r>
            <a:r>
              <a:rPr dirty="0" sz="2400" lang="en-US"/>
              <a:t>D</a:t>
            </a:r>
            <a:r>
              <a:rPr dirty="0" sz="2400" lang="en-US"/>
              <a:t>3</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r>
              <a:rPr dirty="0" sz="2400" lang="en-US"/>
              <a:t>K</a:t>
            </a:r>
            <a:r>
              <a:rPr dirty="0" sz="2400" lang="en-US"/>
              <a:t>A</a:t>
            </a:r>
            <a:r>
              <a:rPr dirty="0" sz="2400" lang="en-US"/>
              <a:t>N</a:t>
            </a:r>
            <a:r>
              <a:rPr dirty="0" sz="2400" lang="en-US"/>
              <a:t>C</a:t>
            </a:r>
            <a:r>
              <a:rPr dirty="0" sz="2400" lang="en-US"/>
              <a:t>H</a:t>
            </a:r>
            <a:r>
              <a:rPr dirty="0" sz="2400" lang="en-US"/>
              <a:t>I</a:t>
            </a:r>
            <a:r>
              <a:rPr dirty="0" sz="2400" lang="en-US"/>
              <a:t>PURAM</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1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980574"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591168" y="2285999"/>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526356" y="3396616"/>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6"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7"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IN"/>
              <a:t>Dataset Description</a:t>
            </a:r>
          </a:p>
        </p:txBody>
      </p:sp>
      <p:sp>
        <p:nvSpPr>
          <p:cNvPr id="104868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2024-08-31T07:55:21Z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0efa897005434e45b01aa665ed5128d3</vt:lpwstr>
  </property>
</Properties>
</file>