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9" r:id="rId2"/>
    <p:sldId id="265" r:id="rId3"/>
    <p:sldId id="291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6" r:id="rId12"/>
    <p:sldId id="287" r:id="rId13"/>
    <p:sldId id="288" r:id="rId14"/>
    <p:sldId id="284" r:id="rId15"/>
    <p:sldId id="285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4660"/>
  </p:normalViewPr>
  <p:slideViewPr>
    <p:cSldViewPr>
      <p:cViewPr varScale="1">
        <p:scale>
          <a:sx n="73" d="100"/>
          <a:sy n="73" d="100"/>
        </p:scale>
        <p:origin x="688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3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3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0BD41-94A6-4210-BEE2-A66FB5A24D38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029FE5-8D5E-4E29-978D-77A097D67F43}" type="pres">
      <dgm:prSet presAssocID="{7550BD41-94A6-4210-BEE2-A66FB5A24D38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A8AF8435-2FAD-40BF-AB60-63E4847482CD}" type="presOf" srcId="{7550BD41-94A6-4210-BEE2-A66FB5A24D38}" destId="{BE029FE5-8D5E-4E29-978D-77A097D67F43}" srcOrd="0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A7F747-9C9C-458A-B3AC-57BE3E26297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19CC3364-930E-41D9-ABF5-43FD9434317E}">
      <dgm:prSet phldrT="[Text]" custT="1"/>
      <dgm:spPr/>
      <dgm:t>
        <a:bodyPr/>
        <a:lstStyle/>
        <a:p>
          <a:r>
            <a:rPr lang="en-US" sz="3200" b="1" dirty="0">
              <a:latin typeface="+mn-lt"/>
            </a:rPr>
            <a:t>Arduino Nano</a:t>
          </a:r>
        </a:p>
      </dgm:t>
    </dgm:pt>
    <dgm:pt modelId="{56FB3FE0-D95D-4952-9FD1-45D2BD75502A}" type="parTrans" cxnId="{37AE0877-E5CC-48E0-91D3-C871E919E3EA}">
      <dgm:prSet/>
      <dgm:spPr/>
      <dgm:t>
        <a:bodyPr/>
        <a:lstStyle/>
        <a:p>
          <a:endParaRPr lang="en-US"/>
        </a:p>
      </dgm:t>
    </dgm:pt>
    <dgm:pt modelId="{5938A275-98A2-41B8-8E8F-940E172BFD76}" type="sibTrans" cxnId="{37AE0877-E5CC-48E0-91D3-C871E919E3EA}">
      <dgm:prSet/>
      <dgm:spPr/>
      <dgm:t>
        <a:bodyPr/>
        <a:lstStyle/>
        <a:p>
          <a:endParaRPr lang="en-US"/>
        </a:p>
      </dgm:t>
    </dgm:pt>
    <dgm:pt modelId="{AF19F043-8AF1-4F09-A501-F80600351D48}">
      <dgm:prSet phldrT="[Text]" custT="1"/>
      <dgm:spPr/>
      <dgm:t>
        <a:bodyPr/>
        <a:lstStyle/>
        <a:p>
          <a:r>
            <a:rPr lang="en-US" sz="3200" b="1" dirty="0">
              <a:latin typeface="+mn-lt"/>
            </a:rPr>
            <a:t>Converter</a:t>
          </a:r>
        </a:p>
      </dgm:t>
    </dgm:pt>
    <dgm:pt modelId="{1C5F7BFA-322F-49CE-B0CA-5BD4F3D03126}" type="parTrans" cxnId="{2C44A3EE-40A8-4B16-A5D7-AEEC3EFEDC5D}">
      <dgm:prSet/>
      <dgm:spPr/>
      <dgm:t>
        <a:bodyPr/>
        <a:lstStyle/>
        <a:p>
          <a:endParaRPr lang="en-US"/>
        </a:p>
      </dgm:t>
    </dgm:pt>
    <dgm:pt modelId="{61D33260-0DAF-4F71-BDF6-7393DEED535A}" type="sibTrans" cxnId="{2C44A3EE-40A8-4B16-A5D7-AEEC3EFEDC5D}">
      <dgm:prSet/>
      <dgm:spPr/>
      <dgm:t>
        <a:bodyPr/>
        <a:lstStyle/>
        <a:p>
          <a:endParaRPr lang="en-US"/>
        </a:p>
      </dgm:t>
    </dgm:pt>
    <dgm:pt modelId="{4C713243-0894-488B-8450-D2A218B95AB9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Main code is loaded here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EEA040C3-F091-462E-BC5F-4CE0BFC0D7EB}" type="parTrans" cxnId="{1E800413-04C4-438C-B91B-130BA230C2BF}">
      <dgm:prSet/>
      <dgm:spPr/>
      <dgm:t>
        <a:bodyPr/>
        <a:lstStyle/>
        <a:p>
          <a:endParaRPr lang="en-US"/>
        </a:p>
      </dgm:t>
    </dgm:pt>
    <dgm:pt modelId="{8C97610A-41EF-4910-AAD6-EB2D7F49E7CC}" type="sibTrans" cxnId="{1E800413-04C4-438C-B91B-130BA230C2BF}">
      <dgm:prSet/>
      <dgm:spPr/>
      <dgm:t>
        <a:bodyPr/>
        <a:lstStyle/>
        <a:p>
          <a:endParaRPr lang="en-US"/>
        </a:p>
      </dgm:t>
    </dgm:pt>
    <dgm:pt modelId="{978BB3DA-C59B-469E-AC0C-E4D39BA365C8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Microcontroller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201F2866-5D4E-438B-B6A3-0B211A57BD16}" type="parTrans" cxnId="{C42E0A60-1023-4C5B-95B5-4977767CB453}">
      <dgm:prSet/>
      <dgm:spPr/>
      <dgm:t>
        <a:bodyPr/>
        <a:lstStyle/>
        <a:p>
          <a:endParaRPr lang="en-US"/>
        </a:p>
      </dgm:t>
    </dgm:pt>
    <dgm:pt modelId="{CE2B5F71-B011-43C7-A716-61911028D220}" type="sibTrans" cxnId="{C42E0A60-1023-4C5B-95B5-4977767CB453}">
      <dgm:prSet/>
      <dgm:spPr/>
      <dgm:t>
        <a:bodyPr/>
        <a:lstStyle/>
        <a:p>
          <a:endParaRPr lang="en-US"/>
        </a:p>
      </dgm:t>
    </dgm:pt>
    <dgm:pt modelId="{1956A73B-EE54-479D-AABC-3DB272B37F15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Contains analog and digital pins</a:t>
          </a:r>
        </a:p>
      </dgm:t>
    </dgm:pt>
    <dgm:pt modelId="{849B1EA8-26F2-4380-9399-01A12243C739}" type="parTrans" cxnId="{3F0BF6A6-CB1C-44FA-97F0-35D3B8484780}">
      <dgm:prSet/>
      <dgm:spPr/>
      <dgm:t>
        <a:bodyPr/>
        <a:lstStyle/>
        <a:p>
          <a:endParaRPr lang="en-US"/>
        </a:p>
      </dgm:t>
    </dgm:pt>
    <dgm:pt modelId="{75CEFF77-0E9D-44EE-9DAB-666B63FC235C}" type="sibTrans" cxnId="{3F0BF6A6-CB1C-44FA-97F0-35D3B8484780}">
      <dgm:prSet/>
      <dgm:spPr/>
      <dgm:t>
        <a:bodyPr/>
        <a:lstStyle/>
        <a:p>
          <a:endParaRPr lang="en-US"/>
        </a:p>
      </dgm:t>
    </dgm:pt>
    <dgm:pt modelId="{5876AF5B-77E9-4358-8E23-83FAAFEEB643}">
      <dgm:prSet/>
      <dgm:spPr/>
      <dgm:t>
        <a:bodyPr/>
        <a:lstStyle/>
        <a:p>
          <a:r>
            <a:rPr lang="en-US" b="1" dirty="0">
              <a:latin typeface="+mn-lt"/>
            </a:rPr>
            <a:t>Converts 5V to 3.3 V for Arduino and vice versa </a:t>
          </a:r>
        </a:p>
      </dgm:t>
    </dgm:pt>
    <dgm:pt modelId="{EA852DB0-CE6A-4417-8F37-10AD05440CE2}" type="parTrans" cxnId="{9517BF31-3E59-4645-A062-AEB183367D6C}">
      <dgm:prSet/>
      <dgm:spPr/>
      <dgm:t>
        <a:bodyPr/>
        <a:lstStyle/>
        <a:p>
          <a:endParaRPr lang="en-US"/>
        </a:p>
      </dgm:t>
    </dgm:pt>
    <dgm:pt modelId="{EDADA19B-2318-4F6E-9311-B894E4375048}" type="sibTrans" cxnId="{9517BF31-3E59-4645-A062-AEB183367D6C}">
      <dgm:prSet/>
      <dgm:spPr/>
      <dgm:t>
        <a:bodyPr/>
        <a:lstStyle/>
        <a:p>
          <a:endParaRPr lang="en-US"/>
        </a:p>
      </dgm:t>
    </dgm:pt>
    <dgm:pt modelId="{B44588AB-2B22-4885-957C-597A7D7FB2FE}" type="pres">
      <dgm:prSet presAssocID="{36A7F747-9C9C-458A-B3AC-57BE3E262975}" presName="diagram" presStyleCnt="0">
        <dgm:presLayoutVars>
          <dgm:dir/>
          <dgm:animLvl val="lvl"/>
          <dgm:resizeHandles val="exact"/>
        </dgm:presLayoutVars>
      </dgm:prSet>
      <dgm:spPr/>
    </dgm:pt>
    <dgm:pt modelId="{10A45249-E190-4FF0-9911-AE198B07DE87}" type="pres">
      <dgm:prSet presAssocID="{19CC3364-930E-41D9-ABF5-43FD9434317E}" presName="compNode" presStyleCnt="0"/>
      <dgm:spPr/>
    </dgm:pt>
    <dgm:pt modelId="{54693EF0-A59E-4AFA-A202-80982E626541}" type="pres">
      <dgm:prSet presAssocID="{19CC3364-930E-41D9-ABF5-43FD9434317E}" presName="childRect" presStyleLbl="bgAcc1" presStyleIdx="0" presStyleCnt="2">
        <dgm:presLayoutVars>
          <dgm:bulletEnabled val="1"/>
        </dgm:presLayoutVars>
      </dgm:prSet>
      <dgm:spPr/>
    </dgm:pt>
    <dgm:pt modelId="{2B5B8F5E-6FD8-409D-A476-0C9E9F645452}" type="pres">
      <dgm:prSet presAssocID="{19CC3364-930E-41D9-ABF5-43FD943431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5093F78-750A-4466-8D1D-211F604CB80F}" type="pres">
      <dgm:prSet presAssocID="{19CC3364-930E-41D9-ABF5-43FD9434317E}" presName="parentRect" presStyleLbl="alignNode1" presStyleIdx="0" presStyleCnt="2"/>
      <dgm:spPr/>
    </dgm:pt>
    <dgm:pt modelId="{B03F9969-8315-403C-9C2C-DA0D37B5F064}" type="pres">
      <dgm:prSet presAssocID="{19CC3364-930E-41D9-ABF5-43FD9434317E}" presName="adorn" presStyleLbl="fgAccFollow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13EBE42-DA1E-4B80-BA96-823A170136F3}" type="pres">
      <dgm:prSet presAssocID="{5938A275-98A2-41B8-8E8F-940E172BFD76}" presName="sibTrans" presStyleLbl="sibTrans2D1" presStyleIdx="0" presStyleCnt="0"/>
      <dgm:spPr/>
    </dgm:pt>
    <dgm:pt modelId="{3BA72E71-5C0B-4B61-AA21-76CB12808DC4}" type="pres">
      <dgm:prSet presAssocID="{AF19F043-8AF1-4F09-A501-F80600351D48}" presName="compNode" presStyleCnt="0"/>
      <dgm:spPr/>
    </dgm:pt>
    <dgm:pt modelId="{C6E21B78-A472-4CE3-B98D-4DE5CA526F13}" type="pres">
      <dgm:prSet presAssocID="{AF19F043-8AF1-4F09-A501-F80600351D48}" presName="childRect" presStyleLbl="bgAcc1" presStyleIdx="1" presStyleCnt="2">
        <dgm:presLayoutVars>
          <dgm:bulletEnabled val="1"/>
        </dgm:presLayoutVars>
      </dgm:prSet>
      <dgm:spPr/>
    </dgm:pt>
    <dgm:pt modelId="{F4276EF7-D61D-4E01-B229-45ABBE3FB352}" type="pres">
      <dgm:prSet presAssocID="{AF19F043-8AF1-4F09-A501-F80600351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65F756-7F17-42F9-AADF-641CD27347E8}" type="pres">
      <dgm:prSet presAssocID="{AF19F043-8AF1-4F09-A501-F80600351D48}" presName="parentRect" presStyleLbl="alignNode1" presStyleIdx="1" presStyleCnt="2"/>
      <dgm:spPr/>
    </dgm:pt>
    <dgm:pt modelId="{20E552ED-4B4B-4D66-9EE1-C9C0F51DF533}" type="pres">
      <dgm:prSet presAssocID="{AF19F043-8AF1-4F09-A501-F80600351D48}" presName="adorn" presStyleLbl="fgAccFollow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</dgm:spPr>
    </dgm:pt>
  </dgm:ptLst>
  <dgm:cxnLst>
    <dgm:cxn modelId="{1E800413-04C4-438C-B91B-130BA230C2BF}" srcId="{19CC3364-930E-41D9-ABF5-43FD9434317E}" destId="{4C713243-0894-488B-8450-D2A218B95AB9}" srcOrd="1" destOrd="0" parTransId="{EEA040C3-F091-462E-BC5F-4CE0BFC0D7EB}" sibTransId="{8C97610A-41EF-4910-AAD6-EB2D7F49E7CC}"/>
    <dgm:cxn modelId="{0851C124-AD1C-45B9-938D-1E4888ADBF36}" type="presOf" srcId="{978BB3DA-C59B-469E-AC0C-E4D39BA365C8}" destId="{54693EF0-A59E-4AFA-A202-80982E626541}" srcOrd="0" destOrd="0" presId="urn:microsoft.com/office/officeart/2005/8/layout/bList2"/>
    <dgm:cxn modelId="{9517BF31-3E59-4645-A062-AEB183367D6C}" srcId="{AF19F043-8AF1-4F09-A501-F80600351D48}" destId="{5876AF5B-77E9-4358-8E23-83FAAFEEB643}" srcOrd="0" destOrd="0" parTransId="{EA852DB0-CE6A-4417-8F37-10AD05440CE2}" sibTransId="{EDADA19B-2318-4F6E-9311-B894E4375048}"/>
    <dgm:cxn modelId="{C42E0A60-1023-4C5B-95B5-4977767CB453}" srcId="{19CC3364-930E-41D9-ABF5-43FD9434317E}" destId="{978BB3DA-C59B-469E-AC0C-E4D39BA365C8}" srcOrd="0" destOrd="0" parTransId="{201F2866-5D4E-438B-B6A3-0B211A57BD16}" sibTransId="{CE2B5F71-B011-43C7-A716-61911028D220}"/>
    <dgm:cxn modelId="{04B64D44-6882-4B33-B948-FA84F75F62F2}" type="presOf" srcId="{AF19F043-8AF1-4F09-A501-F80600351D48}" destId="{F4276EF7-D61D-4E01-B229-45ABBE3FB352}" srcOrd="0" destOrd="0" presId="urn:microsoft.com/office/officeart/2005/8/layout/bList2"/>
    <dgm:cxn modelId="{C7BBE065-38BB-45A3-A534-DE72D057975D}" type="presOf" srcId="{19CC3364-930E-41D9-ABF5-43FD9434317E}" destId="{05093F78-750A-4466-8D1D-211F604CB80F}" srcOrd="1" destOrd="0" presId="urn:microsoft.com/office/officeart/2005/8/layout/bList2"/>
    <dgm:cxn modelId="{37AE0877-E5CC-48E0-91D3-C871E919E3EA}" srcId="{36A7F747-9C9C-458A-B3AC-57BE3E262975}" destId="{19CC3364-930E-41D9-ABF5-43FD9434317E}" srcOrd="0" destOrd="0" parTransId="{56FB3FE0-D95D-4952-9FD1-45D2BD75502A}" sibTransId="{5938A275-98A2-41B8-8E8F-940E172BFD76}"/>
    <dgm:cxn modelId="{8E0BE07E-35E4-42FC-A4C0-FA9B3CC3A066}" type="presOf" srcId="{5938A275-98A2-41B8-8E8F-940E172BFD76}" destId="{613EBE42-DA1E-4B80-BA96-823A170136F3}" srcOrd="0" destOrd="0" presId="urn:microsoft.com/office/officeart/2005/8/layout/bList2"/>
    <dgm:cxn modelId="{01C51398-0D2B-4B07-BA5D-2391C732AFEC}" type="presOf" srcId="{4C713243-0894-488B-8450-D2A218B95AB9}" destId="{54693EF0-A59E-4AFA-A202-80982E626541}" srcOrd="0" destOrd="1" presId="urn:microsoft.com/office/officeart/2005/8/layout/bList2"/>
    <dgm:cxn modelId="{3F0BF6A6-CB1C-44FA-97F0-35D3B8484780}" srcId="{19CC3364-930E-41D9-ABF5-43FD9434317E}" destId="{1956A73B-EE54-479D-AABC-3DB272B37F15}" srcOrd="2" destOrd="0" parTransId="{849B1EA8-26F2-4380-9399-01A12243C739}" sibTransId="{75CEFF77-0E9D-44EE-9DAB-666B63FC235C}"/>
    <dgm:cxn modelId="{A18FD6AA-7724-4945-A60D-A51D39F85BD7}" type="presOf" srcId="{1956A73B-EE54-479D-AABC-3DB272B37F15}" destId="{54693EF0-A59E-4AFA-A202-80982E626541}" srcOrd="0" destOrd="2" presId="urn:microsoft.com/office/officeart/2005/8/layout/bList2"/>
    <dgm:cxn modelId="{67FDF5B4-8492-4338-AC20-276ADAB301C4}" type="presOf" srcId="{36A7F747-9C9C-458A-B3AC-57BE3E262975}" destId="{B44588AB-2B22-4885-957C-597A7D7FB2FE}" srcOrd="0" destOrd="0" presId="urn:microsoft.com/office/officeart/2005/8/layout/bList2"/>
    <dgm:cxn modelId="{8466E3C7-089B-4DFE-8EB6-0C2BE3D6EBF3}" type="presOf" srcId="{5876AF5B-77E9-4358-8E23-83FAAFEEB643}" destId="{C6E21B78-A472-4CE3-B98D-4DE5CA526F13}" srcOrd="0" destOrd="0" presId="urn:microsoft.com/office/officeart/2005/8/layout/bList2"/>
    <dgm:cxn modelId="{A9CCE9CB-5529-42CD-A406-3A9D2757F6ED}" type="presOf" srcId="{AF19F043-8AF1-4F09-A501-F80600351D48}" destId="{2465F756-7F17-42F9-AADF-641CD27347E8}" srcOrd="1" destOrd="0" presId="urn:microsoft.com/office/officeart/2005/8/layout/bList2"/>
    <dgm:cxn modelId="{75DA56DC-AA13-4C27-BF1B-7B3D0E36985C}" type="presOf" srcId="{19CC3364-930E-41D9-ABF5-43FD9434317E}" destId="{2B5B8F5E-6FD8-409D-A476-0C9E9F645452}" srcOrd="0" destOrd="0" presId="urn:microsoft.com/office/officeart/2005/8/layout/bList2"/>
    <dgm:cxn modelId="{2C44A3EE-40A8-4B16-A5D7-AEEC3EFEDC5D}" srcId="{36A7F747-9C9C-458A-B3AC-57BE3E262975}" destId="{AF19F043-8AF1-4F09-A501-F80600351D48}" srcOrd="1" destOrd="0" parTransId="{1C5F7BFA-322F-49CE-B0CA-5BD4F3D03126}" sibTransId="{61D33260-0DAF-4F71-BDF6-7393DEED535A}"/>
    <dgm:cxn modelId="{56367C56-6AD4-4B09-AB5E-F9AF65CFC28A}" type="presParOf" srcId="{B44588AB-2B22-4885-957C-597A7D7FB2FE}" destId="{10A45249-E190-4FF0-9911-AE198B07DE87}" srcOrd="0" destOrd="0" presId="urn:microsoft.com/office/officeart/2005/8/layout/bList2"/>
    <dgm:cxn modelId="{DD0AC1CD-E3FF-4AFA-BC9C-AF6F40F4253C}" type="presParOf" srcId="{10A45249-E190-4FF0-9911-AE198B07DE87}" destId="{54693EF0-A59E-4AFA-A202-80982E626541}" srcOrd="0" destOrd="0" presId="urn:microsoft.com/office/officeart/2005/8/layout/bList2"/>
    <dgm:cxn modelId="{CD305564-0EBF-469B-8A86-457A92AF1A2F}" type="presParOf" srcId="{10A45249-E190-4FF0-9911-AE198B07DE87}" destId="{2B5B8F5E-6FD8-409D-A476-0C9E9F645452}" srcOrd="1" destOrd="0" presId="urn:microsoft.com/office/officeart/2005/8/layout/bList2"/>
    <dgm:cxn modelId="{AA30BA9A-1BC6-428B-A7D7-BB61078460B0}" type="presParOf" srcId="{10A45249-E190-4FF0-9911-AE198B07DE87}" destId="{05093F78-750A-4466-8D1D-211F604CB80F}" srcOrd="2" destOrd="0" presId="urn:microsoft.com/office/officeart/2005/8/layout/bList2"/>
    <dgm:cxn modelId="{1B8B979D-B229-4CB1-B8EA-C1EF2C5DD1AC}" type="presParOf" srcId="{10A45249-E190-4FF0-9911-AE198B07DE87}" destId="{B03F9969-8315-403C-9C2C-DA0D37B5F064}" srcOrd="3" destOrd="0" presId="urn:microsoft.com/office/officeart/2005/8/layout/bList2"/>
    <dgm:cxn modelId="{C5B7700F-9C8B-4DAA-BD4C-8C26216CB78D}" type="presParOf" srcId="{B44588AB-2B22-4885-957C-597A7D7FB2FE}" destId="{613EBE42-DA1E-4B80-BA96-823A170136F3}" srcOrd="1" destOrd="0" presId="urn:microsoft.com/office/officeart/2005/8/layout/bList2"/>
    <dgm:cxn modelId="{FBC3D7E8-DF41-4CFB-A835-B93585807F35}" type="presParOf" srcId="{B44588AB-2B22-4885-957C-597A7D7FB2FE}" destId="{3BA72E71-5C0B-4B61-AA21-76CB12808DC4}" srcOrd="2" destOrd="0" presId="urn:microsoft.com/office/officeart/2005/8/layout/bList2"/>
    <dgm:cxn modelId="{A4E70065-A6E4-498D-AB21-F1A682C35849}" type="presParOf" srcId="{3BA72E71-5C0B-4B61-AA21-76CB12808DC4}" destId="{C6E21B78-A472-4CE3-B98D-4DE5CA526F13}" srcOrd="0" destOrd="0" presId="urn:microsoft.com/office/officeart/2005/8/layout/bList2"/>
    <dgm:cxn modelId="{1872F508-624C-49C8-AED0-83F8B2594629}" type="presParOf" srcId="{3BA72E71-5C0B-4B61-AA21-76CB12808DC4}" destId="{F4276EF7-D61D-4E01-B229-45ABBE3FB352}" srcOrd="1" destOrd="0" presId="urn:microsoft.com/office/officeart/2005/8/layout/bList2"/>
    <dgm:cxn modelId="{6601383E-8C34-4FA6-8406-5DA42E7C1407}" type="presParOf" srcId="{3BA72E71-5C0B-4B61-AA21-76CB12808DC4}" destId="{2465F756-7F17-42F9-AADF-641CD27347E8}" srcOrd="2" destOrd="0" presId="urn:microsoft.com/office/officeart/2005/8/layout/bList2"/>
    <dgm:cxn modelId="{EBD3E660-96FA-4EBB-BAE0-85998F0BDBE7}" type="presParOf" srcId="{3BA72E71-5C0B-4B61-AA21-76CB12808DC4}" destId="{20E552ED-4B4B-4D66-9EE1-C9C0F51DF53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A7F747-9C9C-458A-B3AC-57BE3E26297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19CC3364-930E-41D9-ABF5-43FD9434317E}">
      <dgm:prSet phldrT="[Text]" custT="1"/>
      <dgm:spPr/>
      <dgm:t>
        <a:bodyPr/>
        <a:lstStyle/>
        <a:p>
          <a:r>
            <a:rPr lang="en-US" sz="3200" b="1" i="0" dirty="0">
              <a:solidFill>
                <a:srgbClr val="222222"/>
              </a:solidFill>
              <a:effectLst/>
              <a:latin typeface="+mn-lt"/>
            </a:rPr>
            <a:t> </a:t>
          </a:r>
          <a:r>
            <a:rPr lang="en-US" sz="3200" b="1" i="0" dirty="0">
              <a:solidFill>
                <a:schemeClr val="tx1"/>
              </a:solidFill>
              <a:effectLst/>
              <a:latin typeface="+mn-lt"/>
            </a:rPr>
            <a:t>CCS811</a:t>
          </a:r>
          <a:endParaRPr lang="en-US" sz="3200" b="1" dirty="0">
            <a:solidFill>
              <a:schemeClr val="tx1"/>
            </a:solidFill>
            <a:latin typeface="+mn-lt"/>
          </a:endParaRPr>
        </a:p>
      </dgm:t>
    </dgm:pt>
    <dgm:pt modelId="{56FB3FE0-D95D-4952-9FD1-45D2BD75502A}" type="parTrans" cxnId="{37AE0877-E5CC-48E0-91D3-C871E919E3EA}">
      <dgm:prSet/>
      <dgm:spPr/>
      <dgm:t>
        <a:bodyPr/>
        <a:lstStyle/>
        <a:p>
          <a:endParaRPr lang="en-US"/>
        </a:p>
      </dgm:t>
    </dgm:pt>
    <dgm:pt modelId="{5938A275-98A2-41B8-8E8F-940E172BFD76}" type="sibTrans" cxnId="{37AE0877-E5CC-48E0-91D3-C871E919E3EA}">
      <dgm:prSet/>
      <dgm:spPr/>
      <dgm:t>
        <a:bodyPr/>
        <a:lstStyle/>
        <a:p>
          <a:endParaRPr lang="en-US"/>
        </a:p>
      </dgm:t>
    </dgm:pt>
    <dgm:pt modelId="{AF19F043-8AF1-4F09-A501-F80600351D48}">
      <dgm:prSet phldrT="[Text]" custT="1"/>
      <dgm:spPr/>
      <dgm:t>
        <a:bodyPr/>
        <a:lstStyle/>
        <a:p>
          <a:r>
            <a:rPr lang="en-US" sz="3200" b="1" dirty="0">
              <a:latin typeface="+mn-lt"/>
            </a:rPr>
            <a:t>LED</a:t>
          </a:r>
          <a:r>
            <a:rPr lang="en-US" sz="3200" b="1" baseline="0" dirty="0">
              <a:latin typeface="+mn-lt"/>
            </a:rPr>
            <a:t> Display</a:t>
          </a:r>
          <a:endParaRPr lang="en-US" sz="3200" b="1" dirty="0">
            <a:latin typeface="+mn-lt"/>
          </a:endParaRPr>
        </a:p>
      </dgm:t>
    </dgm:pt>
    <dgm:pt modelId="{1C5F7BFA-322F-49CE-B0CA-5BD4F3D03126}" type="parTrans" cxnId="{2C44A3EE-40A8-4B16-A5D7-AEEC3EFEDC5D}">
      <dgm:prSet/>
      <dgm:spPr/>
      <dgm:t>
        <a:bodyPr/>
        <a:lstStyle/>
        <a:p>
          <a:endParaRPr lang="en-US"/>
        </a:p>
      </dgm:t>
    </dgm:pt>
    <dgm:pt modelId="{61D33260-0DAF-4F71-BDF6-7393DEED535A}" type="sibTrans" cxnId="{2C44A3EE-40A8-4B16-A5D7-AEEC3EFEDC5D}">
      <dgm:prSet/>
      <dgm:spPr/>
      <dgm:t>
        <a:bodyPr/>
        <a:lstStyle/>
        <a:p>
          <a:endParaRPr lang="en-US"/>
        </a:p>
      </dgm:t>
    </dgm:pt>
    <dgm:pt modelId="{978BB3DA-C59B-469E-AC0C-E4D39BA365C8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Air Quality Breakout Sensor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201F2866-5D4E-438B-B6A3-0B211A57BD16}" type="parTrans" cxnId="{C42E0A60-1023-4C5B-95B5-4977767CB453}">
      <dgm:prSet/>
      <dgm:spPr/>
      <dgm:t>
        <a:bodyPr/>
        <a:lstStyle/>
        <a:p>
          <a:endParaRPr lang="en-US"/>
        </a:p>
      </dgm:t>
    </dgm:pt>
    <dgm:pt modelId="{CE2B5F71-B011-43C7-A716-61911028D220}" type="sibTrans" cxnId="{C42E0A60-1023-4C5B-95B5-4977767CB45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5876AF5B-77E9-4358-8E23-83FAAFEEB643}">
          <dgm:prSet/>
          <dgm:spPr/>
          <dgm:t>
            <a:bodyPr/>
            <a:lstStyle/>
            <a:p>
              <a:r>
                <a:rPr lang="en-US" b="1" dirty="0">
                  <a:latin typeface="+mn-lt"/>
                </a:rPr>
                <a:t>Shows the measured </a:t>
              </a:r>
              <a:r>
                <a:rPr lang="en-US" b="1" dirty="0">
                  <a:latin typeface="+mn-lt"/>
                  <a:cs typeface="Calibri" panose="020F0502020204030204" pitchFamily="34" charset="0"/>
                </a:rPr>
                <a:t>Carbon Dioxide </a:t>
              </a:r>
              <a14:m>
                <m:oMath xmlns:m="http://schemas.openxmlformats.org/officeDocument/2006/math">
                  <m:r>
                    <a:rPr lang="en-US" b="1" i="1" smtClean="0">
                      <a:latin typeface="Cambria Math" panose="02040503050406030204" pitchFamily="18" charset="0"/>
                    </a:rPr>
                    <m:t> </m:t>
                  </m:r>
                </m:oMath>
              </a14:m>
              <a:r>
                <a:rPr lang="en-US" b="1" dirty="0">
                  <a:latin typeface="+mn-lt"/>
                </a:rPr>
                <a:t>and TVOC and display it in LED</a:t>
              </a:r>
              <a:br>
                <a:rPr lang="en-US" b="1" dirty="0">
                  <a:latin typeface="+mn-lt"/>
                </a:rPr>
              </a:br>
              <a:endParaRPr lang="en-US" b="1" dirty="0">
                <a:latin typeface="+mn-lt"/>
              </a:endParaRPr>
            </a:p>
          </dgm:t>
        </dgm:pt>
      </mc:Choice>
      <mc:Fallback xmlns="">
        <dgm:pt modelId="{5876AF5B-77E9-4358-8E23-83FAAFEEB643}">
          <dgm:prSet/>
          <dgm:spPr/>
          <dgm:t>
            <a:bodyPr/>
            <a:lstStyle/>
            <a:p>
              <a:r>
                <a:rPr lang="en-US" b="1" dirty="0">
                  <a:latin typeface="+mn-lt"/>
                </a:rPr>
                <a:t>Shows the measured </a:t>
              </a:r>
              <a:r>
                <a:rPr lang="en-US" b="1" dirty="0">
                  <a:latin typeface="+mn-lt"/>
                  <a:cs typeface="Calibri" panose="020F0502020204030204" pitchFamily="34" charset="0"/>
                </a:rPr>
                <a:t>Carbon Dioxide </a:t>
              </a:r>
              <a:r>
                <a:rPr lang="en-US" b="1" i="0">
                  <a:latin typeface="+mn-lt"/>
                </a:rPr>
                <a:t> </a:t>
              </a:r>
              <a:r>
                <a:rPr lang="en-US" b="1" dirty="0">
                  <a:latin typeface="+mn-lt"/>
                </a:rPr>
                <a:t>and TVOC and display it in LED</a:t>
              </a:r>
              <a:br>
                <a:rPr lang="en-US" b="1" dirty="0">
                  <a:latin typeface="+mn-lt"/>
                </a:rPr>
              </a:br>
              <a:endParaRPr lang="en-US" b="1" dirty="0">
                <a:latin typeface="+mn-lt"/>
              </a:endParaRPr>
            </a:p>
          </dgm:t>
        </dgm:pt>
      </mc:Fallback>
    </mc:AlternateContent>
    <dgm:pt modelId="{EA852DB0-CE6A-4417-8F37-10AD05440CE2}" type="parTrans" cxnId="{9517BF31-3E59-4645-A062-AEB183367D6C}">
      <dgm:prSet/>
      <dgm:spPr/>
      <dgm:t>
        <a:bodyPr/>
        <a:lstStyle/>
        <a:p>
          <a:endParaRPr lang="en-US"/>
        </a:p>
      </dgm:t>
    </dgm:pt>
    <dgm:pt modelId="{EDADA19B-2318-4F6E-9311-B894E4375048}" type="sibTrans" cxnId="{9517BF31-3E59-4645-A062-AEB183367D6C}">
      <dgm:prSet/>
      <dgm:spPr/>
      <dgm:t>
        <a:bodyPr/>
        <a:lstStyle/>
        <a:p>
          <a:endParaRPr lang="en-US"/>
        </a:p>
      </dgm:t>
    </dgm:pt>
    <dgm:pt modelId="{7997669A-1402-4663-A485-EDE27FEA4641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Measures the Carbon Dioxide and TVOC from air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0DD07645-A426-4D3C-BA0A-A64BFD8F0432}" type="parTrans" cxnId="{71F33E1F-7222-431B-9085-75F37909D73B}">
      <dgm:prSet/>
      <dgm:spPr/>
      <dgm:t>
        <a:bodyPr/>
        <a:lstStyle/>
        <a:p>
          <a:endParaRPr lang="en-US"/>
        </a:p>
      </dgm:t>
    </dgm:pt>
    <dgm:pt modelId="{A716B230-1706-4E7B-B460-C0E3619CE467}" type="sibTrans" cxnId="{71F33E1F-7222-431B-9085-75F37909D73B}">
      <dgm:prSet/>
      <dgm:spPr/>
      <dgm:t>
        <a:bodyPr/>
        <a:lstStyle/>
        <a:p>
          <a:endParaRPr lang="en-US"/>
        </a:p>
      </dgm:t>
    </dgm:pt>
    <dgm:pt modelId="{B53BFEEE-9572-4DD5-ACD0-9E011DE24A73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VCC, GND,SCL,SDA,WAK these five pins are used in connection 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7AE8EB99-9F30-4B6E-913C-7F97194E2982}" type="parTrans" cxnId="{D0311DA5-17CC-4A40-89CD-2BDAC19F93BB}">
      <dgm:prSet/>
      <dgm:spPr/>
      <dgm:t>
        <a:bodyPr/>
        <a:lstStyle/>
        <a:p>
          <a:endParaRPr lang="en-US"/>
        </a:p>
      </dgm:t>
    </dgm:pt>
    <dgm:pt modelId="{E4F241F2-D019-4E40-9FCB-10250B213220}" type="sibTrans" cxnId="{D0311DA5-17CC-4A40-89CD-2BDAC19F93BB}">
      <dgm:prSet/>
      <dgm:spPr/>
      <dgm:t>
        <a:bodyPr/>
        <a:lstStyle/>
        <a:p>
          <a:endParaRPr lang="en-US"/>
        </a:p>
      </dgm:t>
    </dgm:pt>
    <dgm:pt modelId="{CB3A417D-4BF8-41D2-BD58-873BA4291B7E}">
      <dgm:prSet/>
      <dgm:spPr/>
      <dgm:t>
        <a:bodyPr/>
        <a:lstStyle/>
        <a:p>
          <a:r>
            <a:rPr lang="en-US" b="1" dirty="0">
              <a:latin typeface="+mn-lt"/>
            </a:rPr>
            <a:t>Contains four pins VCC,GND,SDA,DCL and these are used in connection</a:t>
          </a:r>
        </a:p>
      </dgm:t>
    </dgm:pt>
    <dgm:pt modelId="{902D1364-EB58-438A-8EFD-15C76AF7AF66}" type="parTrans" cxnId="{B392E3B3-C56D-46CC-8CEF-1588E74DF94F}">
      <dgm:prSet/>
      <dgm:spPr/>
      <dgm:t>
        <a:bodyPr/>
        <a:lstStyle/>
        <a:p>
          <a:endParaRPr lang="en-US"/>
        </a:p>
      </dgm:t>
    </dgm:pt>
    <dgm:pt modelId="{D4C4C4D3-C746-4F12-8AD8-691F8D0A2D73}" type="sibTrans" cxnId="{B392E3B3-C56D-46CC-8CEF-1588E74DF94F}">
      <dgm:prSet/>
      <dgm:spPr/>
      <dgm:t>
        <a:bodyPr/>
        <a:lstStyle/>
        <a:p>
          <a:endParaRPr lang="en-US"/>
        </a:p>
      </dgm:t>
    </dgm:pt>
    <dgm:pt modelId="{B44588AB-2B22-4885-957C-597A7D7FB2FE}" type="pres">
      <dgm:prSet presAssocID="{36A7F747-9C9C-458A-B3AC-57BE3E262975}" presName="diagram" presStyleCnt="0">
        <dgm:presLayoutVars>
          <dgm:dir/>
          <dgm:animLvl val="lvl"/>
          <dgm:resizeHandles val="exact"/>
        </dgm:presLayoutVars>
      </dgm:prSet>
      <dgm:spPr/>
    </dgm:pt>
    <dgm:pt modelId="{10A45249-E190-4FF0-9911-AE198B07DE87}" type="pres">
      <dgm:prSet presAssocID="{19CC3364-930E-41D9-ABF5-43FD9434317E}" presName="compNode" presStyleCnt="0"/>
      <dgm:spPr/>
    </dgm:pt>
    <dgm:pt modelId="{54693EF0-A59E-4AFA-A202-80982E626541}" type="pres">
      <dgm:prSet presAssocID="{19CC3364-930E-41D9-ABF5-43FD9434317E}" presName="childRect" presStyleLbl="bgAcc1" presStyleIdx="0" presStyleCnt="2">
        <dgm:presLayoutVars>
          <dgm:bulletEnabled val="1"/>
        </dgm:presLayoutVars>
      </dgm:prSet>
      <dgm:spPr/>
    </dgm:pt>
    <dgm:pt modelId="{2B5B8F5E-6FD8-409D-A476-0C9E9F645452}" type="pres">
      <dgm:prSet presAssocID="{19CC3364-930E-41D9-ABF5-43FD943431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5093F78-750A-4466-8D1D-211F604CB80F}" type="pres">
      <dgm:prSet presAssocID="{19CC3364-930E-41D9-ABF5-43FD9434317E}" presName="parentRect" presStyleLbl="alignNode1" presStyleIdx="0" presStyleCnt="2"/>
      <dgm:spPr/>
    </dgm:pt>
    <dgm:pt modelId="{B03F9969-8315-403C-9C2C-DA0D37B5F064}" type="pres">
      <dgm:prSet presAssocID="{19CC3364-930E-41D9-ABF5-43FD9434317E}" presName="adorn" presStyleLbl="fgAccFollowNode1" presStyleIdx="0" presStyleCnt="2"/>
      <dgm:spPr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3EBE42-DA1E-4B80-BA96-823A170136F3}" type="pres">
      <dgm:prSet presAssocID="{5938A275-98A2-41B8-8E8F-940E172BFD76}" presName="sibTrans" presStyleLbl="sibTrans2D1" presStyleIdx="0" presStyleCnt="0"/>
      <dgm:spPr/>
    </dgm:pt>
    <dgm:pt modelId="{3BA72E71-5C0B-4B61-AA21-76CB12808DC4}" type="pres">
      <dgm:prSet presAssocID="{AF19F043-8AF1-4F09-A501-F80600351D48}" presName="compNode" presStyleCnt="0"/>
      <dgm:spPr/>
    </dgm:pt>
    <dgm:pt modelId="{C6E21B78-A472-4CE3-B98D-4DE5CA526F13}" type="pres">
      <dgm:prSet presAssocID="{AF19F043-8AF1-4F09-A501-F80600351D48}" presName="childRect" presStyleLbl="bgAcc1" presStyleIdx="1" presStyleCnt="2">
        <dgm:presLayoutVars>
          <dgm:bulletEnabled val="1"/>
        </dgm:presLayoutVars>
      </dgm:prSet>
      <dgm:spPr/>
    </dgm:pt>
    <dgm:pt modelId="{F4276EF7-D61D-4E01-B229-45ABBE3FB352}" type="pres">
      <dgm:prSet presAssocID="{AF19F043-8AF1-4F09-A501-F80600351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65F756-7F17-42F9-AADF-641CD27347E8}" type="pres">
      <dgm:prSet presAssocID="{AF19F043-8AF1-4F09-A501-F80600351D48}" presName="parentRect" presStyleLbl="alignNode1" presStyleIdx="1" presStyleCnt="2"/>
      <dgm:spPr/>
    </dgm:pt>
    <dgm:pt modelId="{20E552ED-4B4B-4D66-9EE1-C9C0F51DF533}" type="pres">
      <dgm:prSet presAssocID="{AF19F043-8AF1-4F09-A501-F80600351D48}" presName="adorn" presStyleLbl="fgAccFollowNode1" presStyleIdx="1" presStyleCnt="2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1F33E1F-7222-431B-9085-75F37909D73B}" srcId="{19CC3364-930E-41D9-ABF5-43FD9434317E}" destId="{7997669A-1402-4663-A485-EDE27FEA4641}" srcOrd="1" destOrd="0" parTransId="{0DD07645-A426-4D3C-BA0A-A64BFD8F0432}" sibTransId="{A716B230-1706-4E7B-B460-C0E3619CE467}"/>
    <dgm:cxn modelId="{0851C124-AD1C-45B9-938D-1E4888ADBF36}" type="presOf" srcId="{978BB3DA-C59B-469E-AC0C-E4D39BA365C8}" destId="{54693EF0-A59E-4AFA-A202-80982E626541}" srcOrd="0" destOrd="0" presId="urn:microsoft.com/office/officeart/2005/8/layout/bList2"/>
    <dgm:cxn modelId="{9517BF31-3E59-4645-A062-AEB183367D6C}" srcId="{AF19F043-8AF1-4F09-A501-F80600351D48}" destId="{5876AF5B-77E9-4358-8E23-83FAAFEEB643}" srcOrd="0" destOrd="0" parTransId="{EA852DB0-CE6A-4417-8F37-10AD05440CE2}" sibTransId="{EDADA19B-2318-4F6E-9311-B894E4375048}"/>
    <dgm:cxn modelId="{C42E0A60-1023-4C5B-95B5-4977767CB453}" srcId="{19CC3364-930E-41D9-ABF5-43FD9434317E}" destId="{978BB3DA-C59B-469E-AC0C-E4D39BA365C8}" srcOrd="0" destOrd="0" parTransId="{201F2866-5D4E-438B-B6A3-0B211A57BD16}" sibTransId="{CE2B5F71-B011-43C7-A716-61911028D220}"/>
    <dgm:cxn modelId="{04B64D44-6882-4B33-B948-FA84F75F62F2}" type="presOf" srcId="{AF19F043-8AF1-4F09-A501-F80600351D48}" destId="{F4276EF7-D61D-4E01-B229-45ABBE3FB352}" srcOrd="0" destOrd="0" presId="urn:microsoft.com/office/officeart/2005/8/layout/bList2"/>
    <dgm:cxn modelId="{C7BBE065-38BB-45A3-A534-DE72D057975D}" type="presOf" srcId="{19CC3364-930E-41D9-ABF5-43FD9434317E}" destId="{05093F78-750A-4466-8D1D-211F604CB80F}" srcOrd="1" destOrd="0" presId="urn:microsoft.com/office/officeart/2005/8/layout/bList2"/>
    <dgm:cxn modelId="{37AE0877-E5CC-48E0-91D3-C871E919E3EA}" srcId="{36A7F747-9C9C-458A-B3AC-57BE3E262975}" destId="{19CC3364-930E-41D9-ABF5-43FD9434317E}" srcOrd="0" destOrd="0" parTransId="{56FB3FE0-D95D-4952-9FD1-45D2BD75502A}" sibTransId="{5938A275-98A2-41B8-8E8F-940E172BFD76}"/>
    <dgm:cxn modelId="{8E0BE07E-35E4-42FC-A4C0-FA9B3CC3A066}" type="presOf" srcId="{5938A275-98A2-41B8-8E8F-940E172BFD76}" destId="{613EBE42-DA1E-4B80-BA96-823A170136F3}" srcOrd="0" destOrd="0" presId="urn:microsoft.com/office/officeart/2005/8/layout/bList2"/>
    <dgm:cxn modelId="{AECE058B-BD0D-4A12-9C0C-CA5D1826A8DE}" type="presOf" srcId="{CB3A417D-4BF8-41D2-BD58-873BA4291B7E}" destId="{C6E21B78-A472-4CE3-B98D-4DE5CA526F13}" srcOrd="0" destOrd="1" presId="urn:microsoft.com/office/officeart/2005/8/layout/bList2"/>
    <dgm:cxn modelId="{D0311DA5-17CC-4A40-89CD-2BDAC19F93BB}" srcId="{19CC3364-930E-41D9-ABF5-43FD9434317E}" destId="{B53BFEEE-9572-4DD5-ACD0-9E011DE24A73}" srcOrd="2" destOrd="0" parTransId="{7AE8EB99-9F30-4B6E-913C-7F97194E2982}" sibTransId="{E4F241F2-D019-4E40-9FCB-10250B213220}"/>
    <dgm:cxn modelId="{B392E3B3-C56D-46CC-8CEF-1588E74DF94F}" srcId="{AF19F043-8AF1-4F09-A501-F80600351D48}" destId="{CB3A417D-4BF8-41D2-BD58-873BA4291B7E}" srcOrd="1" destOrd="0" parTransId="{902D1364-EB58-438A-8EFD-15C76AF7AF66}" sibTransId="{D4C4C4D3-C746-4F12-8AD8-691F8D0A2D73}"/>
    <dgm:cxn modelId="{67FDF5B4-8492-4338-AC20-276ADAB301C4}" type="presOf" srcId="{36A7F747-9C9C-458A-B3AC-57BE3E262975}" destId="{B44588AB-2B22-4885-957C-597A7D7FB2FE}" srcOrd="0" destOrd="0" presId="urn:microsoft.com/office/officeart/2005/8/layout/bList2"/>
    <dgm:cxn modelId="{1648FBB4-A00F-4F19-A77E-CFB12B0A1C3D}" type="presOf" srcId="{7997669A-1402-4663-A485-EDE27FEA4641}" destId="{54693EF0-A59E-4AFA-A202-80982E626541}" srcOrd="0" destOrd="1" presId="urn:microsoft.com/office/officeart/2005/8/layout/bList2"/>
    <dgm:cxn modelId="{2545F3B8-A35F-455B-A0E5-B5744CD77285}" type="presOf" srcId="{B53BFEEE-9572-4DD5-ACD0-9E011DE24A73}" destId="{54693EF0-A59E-4AFA-A202-80982E626541}" srcOrd="0" destOrd="2" presId="urn:microsoft.com/office/officeart/2005/8/layout/bList2"/>
    <dgm:cxn modelId="{8466E3C7-089B-4DFE-8EB6-0C2BE3D6EBF3}" type="presOf" srcId="{5876AF5B-77E9-4358-8E23-83FAAFEEB643}" destId="{C6E21B78-A472-4CE3-B98D-4DE5CA526F13}" srcOrd="0" destOrd="0" presId="urn:microsoft.com/office/officeart/2005/8/layout/bList2"/>
    <dgm:cxn modelId="{A9CCE9CB-5529-42CD-A406-3A9D2757F6ED}" type="presOf" srcId="{AF19F043-8AF1-4F09-A501-F80600351D48}" destId="{2465F756-7F17-42F9-AADF-641CD27347E8}" srcOrd="1" destOrd="0" presId="urn:microsoft.com/office/officeart/2005/8/layout/bList2"/>
    <dgm:cxn modelId="{75DA56DC-AA13-4C27-BF1B-7B3D0E36985C}" type="presOf" srcId="{19CC3364-930E-41D9-ABF5-43FD9434317E}" destId="{2B5B8F5E-6FD8-409D-A476-0C9E9F645452}" srcOrd="0" destOrd="0" presId="urn:microsoft.com/office/officeart/2005/8/layout/bList2"/>
    <dgm:cxn modelId="{2C44A3EE-40A8-4B16-A5D7-AEEC3EFEDC5D}" srcId="{36A7F747-9C9C-458A-B3AC-57BE3E262975}" destId="{AF19F043-8AF1-4F09-A501-F80600351D48}" srcOrd="1" destOrd="0" parTransId="{1C5F7BFA-322F-49CE-B0CA-5BD4F3D03126}" sibTransId="{61D33260-0DAF-4F71-BDF6-7393DEED535A}"/>
    <dgm:cxn modelId="{56367C56-6AD4-4B09-AB5E-F9AF65CFC28A}" type="presParOf" srcId="{B44588AB-2B22-4885-957C-597A7D7FB2FE}" destId="{10A45249-E190-4FF0-9911-AE198B07DE87}" srcOrd="0" destOrd="0" presId="urn:microsoft.com/office/officeart/2005/8/layout/bList2"/>
    <dgm:cxn modelId="{DD0AC1CD-E3FF-4AFA-BC9C-AF6F40F4253C}" type="presParOf" srcId="{10A45249-E190-4FF0-9911-AE198B07DE87}" destId="{54693EF0-A59E-4AFA-A202-80982E626541}" srcOrd="0" destOrd="0" presId="urn:microsoft.com/office/officeart/2005/8/layout/bList2"/>
    <dgm:cxn modelId="{CD305564-0EBF-469B-8A86-457A92AF1A2F}" type="presParOf" srcId="{10A45249-E190-4FF0-9911-AE198B07DE87}" destId="{2B5B8F5E-6FD8-409D-A476-0C9E9F645452}" srcOrd="1" destOrd="0" presId="urn:microsoft.com/office/officeart/2005/8/layout/bList2"/>
    <dgm:cxn modelId="{AA30BA9A-1BC6-428B-A7D7-BB61078460B0}" type="presParOf" srcId="{10A45249-E190-4FF0-9911-AE198B07DE87}" destId="{05093F78-750A-4466-8D1D-211F604CB80F}" srcOrd="2" destOrd="0" presId="urn:microsoft.com/office/officeart/2005/8/layout/bList2"/>
    <dgm:cxn modelId="{1B8B979D-B229-4CB1-B8EA-C1EF2C5DD1AC}" type="presParOf" srcId="{10A45249-E190-4FF0-9911-AE198B07DE87}" destId="{B03F9969-8315-403C-9C2C-DA0D37B5F064}" srcOrd="3" destOrd="0" presId="urn:microsoft.com/office/officeart/2005/8/layout/bList2"/>
    <dgm:cxn modelId="{C5B7700F-9C8B-4DAA-BD4C-8C26216CB78D}" type="presParOf" srcId="{B44588AB-2B22-4885-957C-597A7D7FB2FE}" destId="{613EBE42-DA1E-4B80-BA96-823A170136F3}" srcOrd="1" destOrd="0" presId="urn:microsoft.com/office/officeart/2005/8/layout/bList2"/>
    <dgm:cxn modelId="{FBC3D7E8-DF41-4CFB-A835-B93585807F35}" type="presParOf" srcId="{B44588AB-2B22-4885-957C-597A7D7FB2FE}" destId="{3BA72E71-5C0B-4B61-AA21-76CB12808DC4}" srcOrd="2" destOrd="0" presId="urn:microsoft.com/office/officeart/2005/8/layout/bList2"/>
    <dgm:cxn modelId="{A4E70065-A6E4-498D-AB21-F1A682C35849}" type="presParOf" srcId="{3BA72E71-5C0B-4B61-AA21-76CB12808DC4}" destId="{C6E21B78-A472-4CE3-B98D-4DE5CA526F13}" srcOrd="0" destOrd="0" presId="urn:microsoft.com/office/officeart/2005/8/layout/bList2"/>
    <dgm:cxn modelId="{1872F508-624C-49C8-AED0-83F8B2594629}" type="presParOf" srcId="{3BA72E71-5C0B-4B61-AA21-76CB12808DC4}" destId="{F4276EF7-D61D-4E01-B229-45ABBE3FB352}" srcOrd="1" destOrd="0" presId="urn:microsoft.com/office/officeart/2005/8/layout/bList2"/>
    <dgm:cxn modelId="{6601383E-8C34-4FA6-8406-5DA42E7C1407}" type="presParOf" srcId="{3BA72E71-5C0B-4B61-AA21-76CB12808DC4}" destId="{2465F756-7F17-42F9-AADF-641CD27347E8}" srcOrd="2" destOrd="0" presId="urn:microsoft.com/office/officeart/2005/8/layout/bList2"/>
    <dgm:cxn modelId="{EBD3E660-96FA-4EBB-BAE0-85998F0BDBE7}" type="presParOf" srcId="{3BA72E71-5C0B-4B61-AA21-76CB12808DC4}" destId="{20E552ED-4B4B-4D66-9EE1-C9C0F51DF53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A7F747-9C9C-458A-B3AC-57BE3E262975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19CC3364-930E-41D9-ABF5-43FD9434317E}">
      <dgm:prSet phldrT="[Text]" custT="1"/>
      <dgm:spPr/>
      <dgm:t>
        <a:bodyPr/>
        <a:lstStyle/>
        <a:p>
          <a:r>
            <a:rPr lang="en-US" sz="3200" b="1" i="0" dirty="0">
              <a:solidFill>
                <a:srgbClr val="222222"/>
              </a:solidFill>
              <a:effectLst/>
              <a:latin typeface="+mn-lt"/>
            </a:rPr>
            <a:t> </a:t>
          </a:r>
          <a:r>
            <a:rPr lang="en-US" sz="3200" b="1" i="0" dirty="0">
              <a:solidFill>
                <a:schemeClr val="tx1"/>
              </a:solidFill>
              <a:effectLst/>
              <a:latin typeface="+mn-lt"/>
            </a:rPr>
            <a:t>CCS811</a:t>
          </a:r>
          <a:endParaRPr lang="en-US" sz="3200" b="1" dirty="0">
            <a:solidFill>
              <a:schemeClr val="tx1"/>
            </a:solidFill>
            <a:latin typeface="+mn-lt"/>
          </a:endParaRPr>
        </a:p>
      </dgm:t>
    </dgm:pt>
    <dgm:pt modelId="{56FB3FE0-D95D-4952-9FD1-45D2BD75502A}" type="parTrans" cxnId="{37AE0877-E5CC-48E0-91D3-C871E919E3EA}">
      <dgm:prSet/>
      <dgm:spPr/>
      <dgm:t>
        <a:bodyPr/>
        <a:lstStyle/>
        <a:p>
          <a:endParaRPr lang="en-US"/>
        </a:p>
      </dgm:t>
    </dgm:pt>
    <dgm:pt modelId="{5938A275-98A2-41B8-8E8F-940E172BFD76}" type="sibTrans" cxnId="{37AE0877-E5CC-48E0-91D3-C871E919E3EA}">
      <dgm:prSet/>
      <dgm:spPr/>
      <dgm:t>
        <a:bodyPr/>
        <a:lstStyle/>
        <a:p>
          <a:endParaRPr lang="en-US"/>
        </a:p>
      </dgm:t>
    </dgm:pt>
    <dgm:pt modelId="{AF19F043-8AF1-4F09-A501-F80600351D48}">
      <dgm:prSet phldrT="[Text]" custT="1"/>
      <dgm:spPr/>
      <dgm:t>
        <a:bodyPr/>
        <a:lstStyle/>
        <a:p>
          <a:r>
            <a:rPr lang="en-US" sz="3200" b="1" dirty="0">
              <a:latin typeface="+mn-lt"/>
            </a:rPr>
            <a:t>LED</a:t>
          </a:r>
          <a:r>
            <a:rPr lang="en-US" sz="3200" b="1" baseline="0" dirty="0">
              <a:latin typeface="+mn-lt"/>
            </a:rPr>
            <a:t> Display</a:t>
          </a:r>
          <a:endParaRPr lang="en-US" sz="3200" b="1" dirty="0">
            <a:latin typeface="+mn-lt"/>
          </a:endParaRPr>
        </a:p>
      </dgm:t>
    </dgm:pt>
    <dgm:pt modelId="{1C5F7BFA-322F-49CE-B0CA-5BD4F3D03126}" type="parTrans" cxnId="{2C44A3EE-40A8-4B16-A5D7-AEEC3EFEDC5D}">
      <dgm:prSet/>
      <dgm:spPr/>
      <dgm:t>
        <a:bodyPr/>
        <a:lstStyle/>
        <a:p>
          <a:endParaRPr lang="en-US"/>
        </a:p>
      </dgm:t>
    </dgm:pt>
    <dgm:pt modelId="{61D33260-0DAF-4F71-BDF6-7393DEED535A}" type="sibTrans" cxnId="{2C44A3EE-40A8-4B16-A5D7-AEEC3EFEDC5D}">
      <dgm:prSet/>
      <dgm:spPr/>
      <dgm:t>
        <a:bodyPr/>
        <a:lstStyle/>
        <a:p>
          <a:endParaRPr lang="en-US"/>
        </a:p>
      </dgm:t>
    </dgm:pt>
    <dgm:pt modelId="{978BB3DA-C59B-469E-AC0C-E4D39BA365C8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Air Quality Breakout Sensor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201F2866-5D4E-438B-B6A3-0B211A57BD16}" type="parTrans" cxnId="{C42E0A60-1023-4C5B-95B5-4977767CB453}">
      <dgm:prSet/>
      <dgm:spPr/>
      <dgm:t>
        <a:bodyPr/>
        <a:lstStyle/>
        <a:p>
          <a:endParaRPr lang="en-US"/>
        </a:p>
      </dgm:t>
    </dgm:pt>
    <dgm:pt modelId="{CE2B5F71-B011-43C7-A716-61911028D220}" type="sibTrans" cxnId="{C42E0A60-1023-4C5B-95B5-4977767CB453}">
      <dgm:prSet/>
      <dgm:spPr/>
      <dgm:t>
        <a:bodyPr/>
        <a:lstStyle/>
        <a:p>
          <a:endParaRPr lang="en-US"/>
        </a:p>
      </dgm:t>
    </dgm:pt>
    <dgm:pt modelId="{5876AF5B-77E9-4358-8E23-83FAAFEEB643}">
      <dgm:prSet/>
      <dgm:spPr>
        <a:blipFill>
          <a:blip xmlns:r="http://schemas.openxmlformats.org/officeDocument/2006/relationships" r:embed="rId1"/>
          <a:stretch>
            <a:fillRect l="-1692" r="-1077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A852DB0-CE6A-4417-8F37-10AD05440CE2}" type="parTrans" cxnId="{9517BF31-3E59-4645-A062-AEB183367D6C}">
      <dgm:prSet/>
      <dgm:spPr/>
      <dgm:t>
        <a:bodyPr/>
        <a:lstStyle/>
        <a:p>
          <a:endParaRPr lang="en-US"/>
        </a:p>
      </dgm:t>
    </dgm:pt>
    <dgm:pt modelId="{EDADA19B-2318-4F6E-9311-B894E4375048}" type="sibTrans" cxnId="{9517BF31-3E59-4645-A062-AEB183367D6C}">
      <dgm:prSet/>
      <dgm:spPr/>
      <dgm:t>
        <a:bodyPr/>
        <a:lstStyle/>
        <a:p>
          <a:endParaRPr lang="en-US"/>
        </a:p>
      </dgm:t>
    </dgm:pt>
    <dgm:pt modelId="{7997669A-1402-4663-A485-EDE27FEA4641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Measures the Carbon Dioxide and TVOC from air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0DD07645-A426-4D3C-BA0A-A64BFD8F0432}" type="parTrans" cxnId="{71F33E1F-7222-431B-9085-75F37909D73B}">
      <dgm:prSet/>
      <dgm:spPr/>
      <dgm:t>
        <a:bodyPr/>
        <a:lstStyle/>
        <a:p>
          <a:endParaRPr lang="en-US"/>
        </a:p>
      </dgm:t>
    </dgm:pt>
    <dgm:pt modelId="{A716B230-1706-4E7B-B460-C0E3619CE467}" type="sibTrans" cxnId="{71F33E1F-7222-431B-9085-75F37909D73B}">
      <dgm:prSet/>
      <dgm:spPr/>
      <dgm:t>
        <a:bodyPr/>
        <a:lstStyle/>
        <a:p>
          <a:endParaRPr lang="en-US"/>
        </a:p>
      </dgm:t>
    </dgm:pt>
    <dgm:pt modelId="{B53BFEEE-9572-4DD5-ACD0-9E011DE24A73}">
      <dgm:prSet/>
      <dgm:spPr/>
      <dgm:t>
        <a:bodyPr/>
        <a:lstStyle/>
        <a:p>
          <a:r>
            <a:rPr lang="en-US" b="1" dirty="0">
              <a:latin typeface="+mn-lt"/>
              <a:cs typeface="Calibri" panose="020F0502020204030204" pitchFamily="34" charset="0"/>
            </a:rPr>
            <a:t>VCC, GND,SCL,SDA,WAK these five pins are used in connection </a:t>
          </a:r>
          <a:br>
            <a:rPr lang="en-US" b="1" dirty="0">
              <a:latin typeface="+mn-lt"/>
              <a:cs typeface="Calibri" panose="020F0502020204030204" pitchFamily="34" charset="0"/>
            </a:rPr>
          </a:br>
          <a:endParaRPr lang="en-US" b="1" dirty="0">
            <a:latin typeface="+mn-lt"/>
            <a:cs typeface="Calibri" panose="020F0502020204030204" pitchFamily="34" charset="0"/>
          </a:endParaRPr>
        </a:p>
      </dgm:t>
    </dgm:pt>
    <dgm:pt modelId="{7AE8EB99-9F30-4B6E-913C-7F97194E2982}" type="parTrans" cxnId="{D0311DA5-17CC-4A40-89CD-2BDAC19F93BB}">
      <dgm:prSet/>
      <dgm:spPr/>
      <dgm:t>
        <a:bodyPr/>
        <a:lstStyle/>
        <a:p>
          <a:endParaRPr lang="en-US"/>
        </a:p>
      </dgm:t>
    </dgm:pt>
    <dgm:pt modelId="{E4F241F2-D019-4E40-9FCB-10250B213220}" type="sibTrans" cxnId="{D0311DA5-17CC-4A40-89CD-2BDAC19F93BB}">
      <dgm:prSet/>
      <dgm:spPr/>
      <dgm:t>
        <a:bodyPr/>
        <a:lstStyle/>
        <a:p>
          <a:endParaRPr lang="en-US"/>
        </a:p>
      </dgm:t>
    </dgm:pt>
    <dgm:pt modelId="{CB3A417D-4BF8-41D2-BD58-873BA4291B7E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902D1364-EB58-438A-8EFD-15C76AF7AF66}" type="parTrans" cxnId="{B392E3B3-C56D-46CC-8CEF-1588E74DF94F}">
      <dgm:prSet/>
      <dgm:spPr/>
      <dgm:t>
        <a:bodyPr/>
        <a:lstStyle/>
        <a:p>
          <a:endParaRPr lang="en-US"/>
        </a:p>
      </dgm:t>
    </dgm:pt>
    <dgm:pt modelId="{D4C4C4D3-C746-4F12-8AD8-691F8D0A2D73}" type="sibTrans" cxnId="{B392E3B3-C56D-46CC-8CEF-1588E74DF94F}">
      <dgm:prSet/>
      <dgm:spPr/>
      <dgm:t>
        <a:bodyPr/>
        <a:lstStyle/>
        <a:p>
          <a:endParaRPr lang="en-US"/>
        </a:p>
      </dgm:t>
    </dgm:pt>
    <dgm:pt modelId="{B44588AB-2B22-4885-957C-597A7D7FB2FE}" type="pres">
      <dgm:prSet presAssocID="{36A7F747-9C9C-458A-B3AC-57BE3E262975}" presName="diagram" presStyleCnt="0">
        <dgm:presLayoutVars>
          <dgm:dir/>
          <dgm:animLvl val="lvl"/>
          <dgm:resizeHandles val="exact"/>
        </dgm:presLayoutVars>
      </dgm:prSet>
      <dgm:spPr/>
    </dgm:pt>
    <dgm:pt modelId="{10A45249-E190-4FF0-9911-AE198B07DE87}" type="pres">
      <dgm:prSet presAssocID="{19CC3364-930E-41D9-ABF5-43FD9434317E}" presName="compNode" presStyleCnt="0"/>
      <dgm:spPr/>
    </dgm:pt>
    <dgm:pt modelId="{54693EF0-A59E-4AFA-A202-80982E626541}" type="pres">
      <dgm:prSet presAssocID="{19CC3364-930E-41D9-ABF5-43FD9434317E}" presName="childRect" presStyleLbl="bgAcc1" presStyleIdx="0" presStyleCnt="2">
        <dgm:presLayoutVars>
          <dgm:bulletEnabled val="1"/>
        </dgm:presLayoutVars>
      </dgm:prSet>
      <dgm:spPr/>
    </dgm:pt>
    <dgm:pt modelId="{2B5B8F5E-6FD8-409D-A476-0C9E9F645452}" type="pres">
      <dgm:prSet presAssocID="{19CC3364-930E-41D9-ABF5-43FD9434317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05093F78-750A-4466-8D1D-211F604CB80F}" type="pres">
      <dgm:prSet presAssocID="{19CC3364-930E-41D9-ABF5-43FD9434317E}" presName="parentRect" presStyleLbl="alignNode1" presStyleIdx="0" presStyleCnt="2"/>
      <dgm:spPr/>
    </dgm:pt>
    <dgm:pt modelId="{B03F9969-8315-403C-9C2C-DA0D37B5F064}" type="pres">
      <dgm:prSet presAssocID="{19CC3364-930E-41D9-ABF5-43FD9434317E}" presName="adorn" presStyleLbl="fgAccFollowNode1" presStyleIdx="0" presStyleCnt="2"/>
      <dgm:spPr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13EBE42-DA1E-4B80-BA96-823A170136F3}" type="pres">
      <dgm:prSet presAssocID="{5938A275-98A2-41B8-8E8F-940E172BFD76}" presName="sibTrans" presStyleLbl="sibTrans2D1" presStyleIdx="0" presStyleCnt="0"/>
      <dgm:spPr/>
    </dgm:pt>
    <dgm:pt modelId="{3BA72E71-5C0B-4B61-AA21-76CB12808DC4}" type="pres">
      <dgm:prSet presAssocID="{AF19F043-8AF1-4F09-A501-F80600351D48}" presName="compNode" presStyleCnt="0"/>
      <dgm:spPr/>
    </dgm:pt>
    <dgm:pt modelId="{C6E21B78-A472-4CE3-B98D-4DE5CA526F13}" type="pres">
      <dgm:prSet presAssocID="{AF19F043-8AF1-4F09-A501-F80600351D48}" presName="childRect" presStyleLbl="bgAcc1" presStyleIdx="1" presStyleCnt="2">
        <dgm:presLayoutVars>
          <dgm:bulletEnabled val="1"/>
        </dgm:presLayoutVars>
      </dgm:prSet>
      <dgm:spPr/>
    </dgm:pt>
    <dgm:pt modelId="{F4276EF7-D61D-4E01-B229-45ABBE3FB352}" type="pres">
      <dgm:prSet presAssocID="{AF19F043-8AF1-4F09-A501-F80600351D4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465F756-7F17-42F9-AADF-641CD27347E8}" type="pres">
      <dgm:prSet presAssocID="{AF19F043-8AF1-4F09-A501-F80600351D48}" presName="parentRect" presStyleLbl="alignNode1" presStyleIdx="1" presStyleCnt="2"/>
      <dgm:spPr/>
    </dgm:pt>
    <dgm:pt modelId="{20E552ED-4B4B-4D66-9EE1-C9C0F51DF533}" type="pres">
      <dgm:prSet presAssocID="{AF19F043-8AF1-4F09-A501-F80600351D48}" presName="adorn" presStyleLbl="fgAccFollowNode1" presStyleIdx="1" presStyleCnt="2"/>
      <dgm:spPr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1F33E1F-7222-431B-9085-75F37909D73B}" srcId="{19CC3364-930E-41D9-ABF5-43FD9434317E}" destId="{7997669A-1402-4663-A485-EDE27FEA4641}" srcOrd="1" destOrd="0" parTransId="{0DD07645-A426-4D3C-BA0A-A64BFD8F0432}" sibTransId="{A716B230-1706-4E7B-B460-C0E3619CE467}"/>
    <dgm:cxn modelId="{0851C124-AD1C-45B9-938D-1E4888ADBF36}" type="presOf" srcId="{978BB3DA-C59B-469E-AC0C-E4D39BA365C8}" destId="{54693EF0-A59E-4AFA-A202-80982E626541}" srcOrd="0" destOrd="0" presId="urn:microsoft.com/office/officeart/2005/8/layout/bList2"/>
    <dgm:cxn modelId="{9517BF31-3E59-4645-A062-AEB183367D6C}" srcId="{AF19F043-8AF1-4F09-A501-F80600351D48}" destId="{5876AF5B-77E9-4358-8E23-83FAAFEEB643}" srcOrd="0" destOrd="0" parTransId="{EA852DB0-CE6A-4417-8F37-10AD05440CE2}" sibTransId="{EDADA19B-2318-4F6E-9311-B894E4375048}"/>
    <dgm:cxn modelId="{C42E0A60-1023-4C5B-95B5-4977767CB453}" srcId="{19CC3364-930E-41D9-ABF5-43FD9434317E}" destId="{978BB3DA-C59B-469E-AC0C-E4D39BA365C8}" srcOrd="0" destOrd="0" parTransId="{201F2866-5D4E-438B-B6A3-0B211A57BD16}" sibTransId="{CE2B5F71-B011-43C7-A716-61911028D220}"/>
    <dgm:cxn modelId="{04B64D44-6882-4B33-B948-FA84F75F62F2}" type="presOf" srcId="{AF19F043-8AF1-4F09-A501-F80600351D48}" destId="{F4276EF7-D61D-4E01-B229-45ABBE3FB352}" srcOrd="0" destOrd="0" presId="urn:microsoft.com/office/officeart/2005/8/layout/bList2"/>
    <dgm:cxn modelId="{C7BBE065-38BB-45A3-A534-DE72D057975D}" type="presOf" srcId="{19CC3364-930E-41D9-ABF5-43FD9434317E}" destId="{05093F78-750A-4466-8D1D-211F604CB80F}" srcOrd="1" destOrd="0" presId="urn:microsoft.com/office/officeart/2005/8/layout/bList2"/>
    <dgm:cxn modelId="{37AE0877-E5CC-48E0-91D3-C871E919E3EA}" srcId="{36A7F747-9C9C-458A-B3AC-57BE3E262975}" destId="{19CC3364-930E-41D9-ABF5-43FD9434317E}" srcOrd="0" destOrd="0" parTransId="{56FB3FE0-D95D-4952-9FD1-45D2BD75502A}" sibTransId="{5938A275-98A2-41B8-8E8F-940E172BFD76}"/>
    <dgm:cxn modelId="{8E0BE07E-35E4-42FC-A4C0-FA9B3CC3A066}" type="presOf" srcId="{5938A275-98A2-41B8-8E8F-940E172BFD76}" destId="{613EBE42-DA1E-4B80-BA96-823A170136F3}" srcOrd="0" destOrd="0" presId="urn:microsoft.com/office/officeart/2005/8/layout/bList2"/>
    <dgm:cxn modelId="{AECE058B-BD0D-4A12-9C0C-CA5D1826A8DE}" type="presOf" srcId="{CB3A417D-4BF8-41D2-BD58-873BA4291B7E}" destId="{C6E21B78-A472-4CE3-B98D-4DE5CA526F13}" srcOrd="0" destOrd="1" presId="urn:microsoft.com/office/officeart/2005/8/layout/bList2"/>
    <dgm:cxn modelId="{D0311DA5-17CC-4A40-89CD-2BDAC19F93BB}" srcId="{19CC3364-930E-41D9-ABF5-43FD9434317E}" destId="{B53BFEEE-9572-4DD5-ACD0-9E011DE24A73}" srcOrd="2" destOrd="0" parTransId="{7AE8EB99-9F30-4B6E-913C-7F97194E2982}" sibTransId="{E4F241F2-D019-4E40-9FCB-10250B213220}"/>
    <dgm:cxn modelId="{B392E3B3-C56D-46CC-8CEF-1588E74DF94F}" srcId="{AF19F043-8AF1-4F09-A501-F80600351D48}" destId="{CB3A417D-4BF8-41D2-BD58-873BA4291B7E}" srcOrd="1" destOrd="0" parTransId="{902D1364-EB58-438A-8EFD-15C76AF7AF66}" sibTransId="{D4C4C4D3-C746-4F12-8AD8-691F8D0A2D73}"/>
    <dgm:cxn modelId="{67FDF5B4-8492-4338-AC20-276ADAB301C4}" type="presOf" srcId="{36A7F747-9C9C-458A-B3AC-57BE3E262975}" destId="{B44588AB-2B22-4885-957C-597A7D7FB2FE}" srcOrd="0" destOrd="0" presId="urn:microsoft.com/office/officeart/2005/8/layout/bList2"/>
    <dgm:cxn modelId="{1648FBB4-A00F-4F19-A77E-CFB12B0A1C3D}" type="presOf" srcId="{7997669A-1402-4663-A485-EDE27FEA4641}" destId="{54693EF0-A59E-4AFA-A202-80982E626541}" srcOrd="0" destOrd="1" presId="urn:microsoft.com/office/officeart/2005/8/layout/bList2"/>
    <dgm:cxn modelId="{2545F3B8-A35F-455B-A0E5-B5744CD77285}" type="presOf" srcId="{B53BFEEE-9572-4DD5-ACD0-9E011DE24A73}" destId="{54693EF0-A59E-4AFA-A202-80982E626541}" srcOrd="0" destOrd="2" presId="urn:microsoft.com/office/officeart/2005/8/layout/bList2"/>
    <dgm:cxn modelId="{8466E3C7-089B-4DFE-8EB6-0C2BE3D6EBF3}" type="presOf" srcId="{5876AF5B-77E9-4358-8E23-83FAAFEEB643}" destId="{C6E21B78-A472-4CE3-B98D-4DE5CA526F13}" srcOrd="0" destOrd="0" presId="urn:microsoft.com/office/officeart/2005/8/layout/bList2"/>
    <dgm:cxn modelId="{A9CCE9CB-5529-42CD-A406-3A9D2757F6ED}" type="presOf" srcId="{AF19F043-8AF1-4F09-A501-F80600351D48}" destId="{2465F756-7F17-42F9-AADF-641CD27347E8}" srcOrd="1" destOrd="0" presId="urn:microsoft.com/office/officeart/2005/8/layout/bList2"/>
    <dgm:cxn modelId="{75DA56DC-AA13-4C27-BF1B-7B3D0E36985C}" type="presOf" srcId="{19CC3364-930E-41D9-ABF5-43FD9434317E}" destId="{2B5B8F5E-6FD8-409D-A476-0C9E9F645452}" srcOrd="0" destOrd="0" presId="urn:microsoft.com/office/officeart/2005/8/layout/bList2"/>
    <dgm:cxn modelId="{2C44A3EE-40A8-4B16-A5D7-AEEC3EFEDC5D}" srcId="{36A7F747-9C9C-458A-B3AC-57BE3E262975}" destId="{AF19F043-8AF1-4F09-A501-F80600351D48}" srcOrd="1" destOrd="0" parTransId="{1C5F7BFA-322F-49CE-B0CA-5BD4F3D03126}" sibTransId="{61D33260-0DAF-4F71-BDF6-7393DEED535A}"/>
    <dgm:cxn modelId="{56367C56-6AD4-4B09-AB5E-F9AF65CFC28A}" type="presParOf" srcId="{B44588AB-2B22-4885-957C-597A7D7FB2FE}" destId="{10A45249-E190-4FF0-9911-AE198B07DE87}" srcOrd="0" destOrd="0" presId="urn:microsoft.com/office/officeart/2005/8/layout/bList2"/>
    <dgm:cxn modelId="{DD0AC1CD-E3FF-4AFA-BC9C-AF6F40F4253C}" type="presParOf" srcId="{10A45249-E190-4FF0-9911-AE198B07DE87}" destId="{54693EF0-A59E-4AFA-A202-80982E626541}" srcOrd="0" destOrd="0" presId="urn:microsoft.com/office/officeart/2005/8/layout/bList2"/>
    <dgm:cxn modelId="{CD305564-0EBF-469B-8A86-457A92AF1A2F}" type="presParOf" srcId="{10A45249-E190-4FF0-9911-AE198B07DE87}" destId="{2B5B8F5E-6FD8-409D-A476-0C9E9F645452}" srcOrd="1" destOrd="0" presId="urn:microsoft.com/office/officeart/2005/8/layout/bList2"/>
    <dgm:cxn modelId="{AA30BA9A-1BC6-428B-A7D7-BB61078460B0}" type="presParOf" srcId="{10A45249-E190-4FF0-9911-AE198B07DE87}" destId="{05093F78-750A-4466-8D1D-211F604CB80F}" srcOrd="2" destOrd="0" presId="urn:microsoft.com/office/officeart/2005/8/layout/bList2"/>
    <dgm:cxn modelId="{1B8B979D-B229-4CB1-B8EA-C1EF2C5DD1AC}" type="presParOf" srcId="{10A45249-E190-4FF0-9911-AE198B07DE87}" destId="{B03F9969-8315-403C-9C2C-DA0D37B5F064}" srcOrd="3" destOrd="0" presId="urn:microsoft.com/office/officeart/2005/8/layout/bList2"/>
    <dgm:cxn modelId="{C5B7700F-9C8B-4DAA-BD4C-8C26216CB78D}" type="presParOf" srcId="{B44588AB-2B22-4885-957C-597A7D7FB2FE}" destId="{613EBE42-DA1E-4B80-BA96-823A170136F3}" srcOrd="1" destOrd="0" presId="urn:microsoft.com/office/officeart/2005/8/layout/bList2"/>
    <dgm:cxn modelId="{FBC3D7E8-DF41-4CFB-A835-B93585807F35}" type="presParOf" srcId="{B44588AB-2B22-4885-957C-597A7D7FB2FE}" destId="{3BA72E71-5C0B-4B61-AA21-76CB12808DC4}" srcOrd="2" destOrd="0" presId="urn:microsoft.com/office/officeart/2005/8/layout/bList2"/>
    <dgm:cxn modelId="{A4E70065-A6E4-498D-AB21-F1A682C35849}" type="presParOf" srcId="{3BA72E71-5C0B-4B61-AA21-76CB12808DC4}" destId="{C6E21B78-A472-4CE3-B98D-4DE5CA526F13}" srcOrd="0" destOrd="0" presId="urn:microsoft.com/office/officeart/2005/8/layout/bList2"/>
    <dgm:cxn modelId="{1872F508-624C-49C8-AED0-83F8B2594629}" type="presParOf" srcId="{3BA72E71-5C0B-4B61-AA21-76CB12808DC4}" destId="{F4276EF7-D61D-4E01-B229-45ABBE3FB352}" srcOrd="1" destOrd="0" presId="urn:microsoft.com/office/officeart/2005/8/layout/bList2"/>
    <dgm:cxn modelId="{6601383E-8C34-4FA6-8406-5DA42E7C1407}" type="presParOf" srcId="{3BA72E71-5C0B-4B61-AA21-76CB12808DC4}" destId="{2465F756-7F17-42F9-AADF-641CD27347E8}" srcOrd="2" destOrd="0" presId="urn:microsoft.com/office/officeart/2005/8/layout/bList2"/>
    <dgm:cxn modelId="{EBD3E660-96FA-4EBB-BAE0-85998F0BDBE7}" type="presParOf" srcId="{3BA72E71-5C0B-4B61-AA21-76CB12808DC4}" destId="{20E552ED-4B4B-4D66-9EE1-C9C0F51DF53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3EF0-A59E-4AFA-A202-80982E626541}">
      <dsp:nvSpPr>
        <dsp:cNvPr id="0" name=""/>
        <dsp:cNvSpPr/>
      </dsp:nvSpPr>
      <dsp:spPr>
        <a:xfrm>
          <a:off x="580608" y="2106"/>
          <a:ext cx="3951251" cy="29495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>
              <a:latin typeface="+mn-lt"/>
              <a:cs typeface="Calibri" panose="020F0502020204030204" pitchFamily="34" charset="0"/>
            </a:rPr>
            <a:t>Microcontroller</a:t>
          </a:r>
          <a:br>
            <a:rPr lang="en-US" sz="2600" b="1" kern="1200" dirty="0">
              <a:latin typeface="+mn-lt"/>
              <a:cs typeface="Calibri" panose="020F0502020204030204" pitchFamily="34" charset="0"/>
            </a:rPr>
          </a:br>
          <a:endParaRPr lang="en-US" sz="2600" b="1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>
              <a:latin typeface="+mn-lt"/>
              <a:cs typeface="Calibri" panose="020F0502020204030204" pitchFamily="34" charset="0"/>
            </a:rPr>
            <a:t>Main code is loaded here</a:t>
          </a:r>
          <a:br>
            <a:rPr lang="en-US" sz="2600" b="1" kern="1200" dirty="0">
              <a:latin typeface="+mn-lt"/>
              <a:cs typeface="Calibri" panose="020F0502020204030204" pitchFamily="34" charset="0"/>
            </a:rPr>
          </a:br>
          <a:endParaRPr lang="en-US" sz="2600" b="1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>
              <a:latin typeface="+mn-lt"/>
              <a:cs typeface="Calibri" panose="020F0502020204030204" pitchFamily="34" charset="0"/>
            </a:rPr>
            <a:t>Contains analog and digital pins</a:t>
          </a:r>
        </a:p>
      </dsp:txBody>
      <dsp:txXfrm>
        <a:off x="649719" y="71217"/>
        <a:ext cx="3813029" cy="2880414"/>
      </dsp:txXfrm>
    </dsp:sp>
    <dsp:sp modelId="{05093F78-750A-4466-8D1D-211F604CB80F}">
      <dsp:nvSpPr>
        <dsp:cNvPr id="0" name=""/>
        <dsp:cNvSpPr/>
      </dsp:nvSpPr>
      <dsp:spPr>
        <a:xfrm>
          <a:off x="580608" y="2951632"/>
          <a:ext cx="3951251" cy="126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+mn-lt"/>
            </a:rPr>
            <a:t>Arduino Nano</a:t>
          </a:r>
        </a:p>
      </dsp:txBody>
      <dsp:txXfrm>
        <a:off x="580608" y="2951632"/>
        <a:ext cx="2782571" cy="1268296"/>
      </dsp:txXfrm>
    </dsp:sp>
    <dsp:sp modelId="{B03F9969-8315-403C-9C2C-DA0D37B5F064}">
      <dsp:nvSpPr>
        <dsp:cNvPr id="0" name=""/>
        <dsp:cNvSpPr/>
      </dsp:nvSpPr>
      <dsp:spPr>
        <a:xfrm>
          <a:off x="3474954" y="3153089"/>
          <a:ext cx="1382938" cy="138293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21B78-A472-4CE3-B98D-4DE5CA526F13}">
      <dsp:nvSpPr>
        <dsp:cNvPr id="0" name=""/>
        <dsp:cNvSpPr/>
      </dsp:nvSpPr>
      <dsp:spPr>
        <a:xfrm>
          <a:off x="5200507" y="2106"/>
          <a:ext cx="3951251" cy="29495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99060" rIns="33020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b="1" kern="1200" dirty="0">
              <a:latin typeface="+mn-lt"/>
            </a:rPr>
            <a:t>Converts 5V to 3.3 V for Arduino and vice versa </a:t>
          </a:r>
        </a:p>
      </dsp:txBody>
      <dsp:txXfrm>
        <a:off x="5269618" y="71217"/>
        <a:ext cx="3813029" cy="2880414"/>
      </dsp:txXfrm>
    </dsp:sp>
    <dsp:sp modelId="{2465F756-7F17-42F9-AADF-641CD27347E8}">
      <dsp:nvSpPr>
        <dsp:cNvPr id="0" name=""/>
        <dsp:cNvSpPr/>
      </dsp:nvSpPr>
      <dsp:spPr>
        <a:xfrm>
          <a:off x="5200507" y="2951632"/>
          <a:ext cx="3951251" cy="126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+mn-lt"/>
            </a:rPr>
            <a:t>Converter</a:t>
          </a:r>
        </a:p>
      </dsp:txBody>
      <dsp:txXfrm>
        <a:off x="5200507" y="2951632"/>
        <a:ext cx="2782571" cy="1268296"/>
      </dsp:txXfrm>
    </dsp:sp>
    <dsp:sp modelId="{20E552ED-4B4B-4D66-9EE1-C9C0F51DF533}">
      <dsp:nvSpPr>
        <dsp:cNvPr id="0" name=""/>
        <dsp:cNvSpPr/>
      </dsp:nvSpPr>
      <dsp:spPr>
        <a:xfrm>
          <a:off x="8094853" y="3153089"/>
          <a:ext cx="1382938" cy="138293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4000" r="-24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3EF0-A59E-4AFA-A202-80982E626541}">
      <dsp:nvSpPr>
        <dsp:cNvPr id="0" name=""/>
        <dsp:cNvSpPr/>
      </dsp:nvSpPr>
      <dsp:spPr>
        <a:xfrm>
          <a:off x="580608" y="2106"/>
          <a:ext cx="3951251" cy="29495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+mn-lt"/>
              <a:cs typeface="Calibri" panose="020F0502020204030204" pitchFamily="34" charset="0"/>
            </a:rPr>
            <a:t>Air Quality Breakout Sensor</a:t>
          </a:r>
          <a:br>
            <a:rPr lang="en-US" sz="2100" b="1" kern="1200" dirty="0">
              <a:latin typeface="+mn-lt"/>
              <a:cs typeface="Calibri" panose="020F0502020204030204" pitchFamily="34" charset="0"/>
            </a:rPr>
          </a:br>
          <a:endParaRPr lang="en-US" sz="2100" b="1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+mn-lt"/>
              <a:cs typeface="Calibri" panose="020F0502020204030204" pitchFamily="34" charset="0"/>
            </a:rPr>
            <a:t>Measures the Carbon Dioxide and TVOC from air</a:t>
          </a:r>
          <a:br>
            <a:rPr lang="en-US" sz="2100" b="1" kern="1200" dirty="0">
              <a:latin typeface="+mn-lt"/>
              <a:cs typeface="Calibri" panose="020F0502020204030204" pitchFamily="34" charset="0"/>
            </a:rPr>
          </a:br>
          <a:endParaRPr lang="en-US" sz="2100" b="1" kern="1200" dirty="0">
            <a:latin typeface="+mn-lt"/>
            <a:cs typeface="Calibri" panose="020F0502020204030204" pitchFamily="34" charset="0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+mn-lt"/>
              <a:cs typeface="Calibri" panose="020F0502020204030204" pitchFamily="34" charset="0"/>
            </a:rPr>
            <a:t>VCC, GND,SCL,SDA,WAK these five pins are used in connection </a:t>
          </a:r>
          <a:br>
            <a:rPr lang="en-US" sz="2100" b="1" kern="1200" dirty="0">
              <a:latin typeface="+mn-lt"/>
              <a:cs typeface="Calibri" panose="020F0502020204030204" pitchFamily="34" charset="0"/>
            </a:rPr>
          </a:br>
          <a:endParaRPr lang="en-US" sz="2100" b="1" kern="1200" dirty="0">
            <a:latin typeface="+mn-lt"/>
            <a:cs typeface="Calibri" panose="020F0502020204030204" pitchFamily="34" charset="0"/>
          </a:endParaRPr>
        </a:p>
      </dsp:txBody>
      <dsp:txXfrm>
        <a:off x="649719" y="71217"/>
        <a:ext cx="3813029" cy="2880414"/>
      </dsp:txXfrm>
    </dsp:sp>
    <dsp:sp modelId="{05093F78-750A-4466-8D1D-211F604CB80F}">
      <dsp:nvSpPr>
        <dsp:cNvPr id="0" name=""/>
        <dsp:cNvSpPr/>
      </dsp:nvSpPr>
      <dsp:spPr>
        <a:xfrm>
          <a:off x="580608" y="2951632"/>
          <a:ext cx="3951251" cy="126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dirty="0">
              <a:solidFill>
                <a:srgbClr val="222222"/>
              </a:solidFill>
              <a:effectLst/>
              <a:latin typeface="+mn-lt"/>
            </a:rPr>
            <a:t> </a:t>
          </a:r>
          <a:r>
            <a:rPr lang="en-US" sz="3200" b="1" i="0" kern="1200" dirty="0">
              <a:solidFill>
                <a:schemeClr val="tx1"/>
              </a:solidFill>
              <a:effectLst/>
              <a:latin typeface="+mn-lt"/>
            </a:rPr>
            <a:t>CCS811</a:t>
          </a:r>
          <a:endParaRPr lang="en-US" sz="3200" b="1" kern="1200" dirty="0">
            <a:solidFill>
              <a:schemeClr val="tx1"/>
            </a:solidFill>
            <a:latin typeface="+mn-lt"/>
          </a:endParaRPr>
        </a:p>
      </dsp:txBody>
      <dsp:txXfrm>
        <a:off x="580608" y="2951632"/>
        <a:ext cx="2782571" cy="1268296"/>
      </dsp:txXfrm>
    </dsp:sp>
    <dsp:sp modelId="{B03F9969-8315-403C-9C2C-DA0D37B5F064}">
      <dsp:nvSpPr>
        <dsp:cNvPr id="0" name=""/>
        <dsp:cNvSpPr/>
      </dsp:nvSpPr>
      <dsp:spPr>
        <a:xfrm>
          <a:off x="3474954" y="3153089"/>
          <a:ext cx="1382938" cy="1382938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E21B78-A472-4CE3-B98D-4DE5CA526F13}">
      <dsp:nvSpPr>
        <dsp:cNvPr id="0" name=""/>
        <dsp:cNvSpPr/>
      </dsp:nvSpPr>
      <dsp:spPr>
        <a:xfrm>
          <a:off x="5200507" y="2106"/>
          <a:ext cx="3951251" cy="294952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80010" rIns="26670" bIns="2667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+mn-lt"/>
            </a:rPr>
            <a:t>Shows the measured </a:t>
          </a:r>
          <a:r>
            <a:rPr lang="en-US" sz="2100" b="1" kern="1200" dirty="0">
              <a:latin typeface="+mn-lt"/>
              <a:cs typeface="Calibri" panose="020F0502020204030204" pitchFamily="34" charset="0"/>
            </a:rPr>
            <a:t>Carbon Dioxide </a:t>
          </a:r>
          <a14:m xmlns:a14="http://schemas.microsoft.com/office/drawing/2010/main">
            <m:oMath xmlns:m="http://schemas.openxmlformats.org/officeDocument/2006/math">
              <m:r>
                <a:rPr lang="en-US" sz="2100" b="1" i="1" kern="1200" smtClean="0">
                  <a:latin typeface="Cambria Math" panose="02040503050406030204" pitchFamily="18" charset="0"/>
                </a:rPr>
                <m:t> </m:t>
              </m:r>
            </m:oMath>
          </a14:m>
          <a:r>
            <a:rPr lang="en-US" sz="2100" b="1" kern="1200" dirty="0">
              <a:latin typeface="+mn-lt"/>
            </a:rPr>
            <a:t>and TVOC and display it in LED</a:t>
          </a:r>
          <a:br>
            <a:rPr lang="en-US" sz="2100" b="1" kern="1200" dirty="0">
              <a:latin typeface="+mn-lt"/>
            </a:rPr>
          </a:br>
          <a:endParaRPr lang="en-US" sz="2100" b="1" kern="1200" dirty="0">
            <a:latin typeface="+mn-lt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>
              <a:latin typeface="+mn-lt"/>
            </a:rPr>
            <a:t>Contains four pins VCC,GND,SDA,DCL and these are used in connection</a:t>
          </a:r>
        </a:p>
      </dsp:txBody>
      <dsp:txXfrm>
        <a:off x="5269618" y="71217"/>
        <a:ext cx="3813029" cy="2880414"/>
      </dsp:txXfrm>
    </dsp:sp>
    <dsp:sp modelId="{2465F756-7F17-42F9-AADF-641CD27347E8}">
      <dsp:nvSpPr>
        <dsp:cNvPr id="0" name=""/>
        <dsp:cNvSpPr/>
      </dsp:nvSpPr>
      <dsp:spPr>
        <a:xfrm>
          <a:off x="5200507" y="2951632"/>
          <a:ext cx="3951251" cy="12682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0" rIns="4064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+mn-lt"/>
            </a:rPr>
            <a:t>LED</a:t>
          </a:r>
          <a:r>
            <a:rPr lang="en-US" sz="3200" b="1" kern="1200" baseline="0" dirty="0">
              <a:latin typeface="+mn-lt"/>
            </a:rPr>
            <a:t> Display</a:t>
          </a:r>
          <a:endParaRPr lang="en-US" sz="3200" b="1" kern="1200" dirty="0">
            <a:latin typeface="+mn-lt"/>
          </a:endParaRPr>
        </a:p>
      </dsp:txBody>
      <dsp:txXfrm>
        <a:off x="5200507" y="2951632"/>
        <a:ext cx="2782571" cy="1268296"/>
      </dsp:txXfrm>
    </dsp:sp>
    <dsp:sp modelId="{20E552ED-4B4B-4D66-9EE1-C9C0F51DF533}">
      <dsp:nvSpPr>
        <dsp:cNvPr id="0" name=""/>
        <dsp:cNvSpPr/>
      </dsp:nvSpPr>
      <dsp:spPr>
        <a:xfrm>
          <a:off x="8094853" y="3153089"/>
          <a:ext cx="1382938" cy="1382938"/>
        </a:xfrm>
        <a:prstGeom prst="ellipse">
          <a:avLst/>
        </a:prstGeom>
        <a:blipFill dpi="0"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3/11/2023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3/11/2023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3/11/2023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573C86-0064-46EB-8345-92D7104E4C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0"/>
            <a:ext cx="51435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2611252-4E90-4018-A565-B3E3C56678B1}"/>
              </a:ext>
            </a:extLst>
          </p:cNvPr>
          <p:cNvSpPr txBox="1">
            <a:spLocks/>
          </p:cNvSpPr>
          <p:nvPr/>
        </p:nvSpPr>
        <p:spPr>
          <a:xfrm>
            <a:off x="0" y="609600"/>
            <a:ext cx="12192000" cy="19812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spcAft>
                <a:spcPts val="800"/>
              </a:spcAft>
            </a:pPr>
            <a:endParaRPr lang="en-US" sz="3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Air pollution detection with Arduino and CCS811 sensor        </a:t>
            </a:r>
          </a:p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 3200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77EC2-E38F-4F50-A3DE-24BAB168C055}"/>
              </a:ext>
            </a:extLst>
          </p:cNvPr>
          <p:cNvSpPr txBox="1"/>
          <p:nvPr/>
        </p:nvSpPr>
        <p:spPr>
          <a:xfrm>
            <a:off x="457200" y="4876800"/>
            <a:ext cx="5981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Submitted to:</a:t>
            </a:r>
          </a:p>
          <a:p>
            <a:endParaRPr lang="en-US" sz="1000" dirty="0">
              <a:latin typeface="+mj-lt"/>
            </a:endParaRPr>
          </a:p>
          <a:p>
            <a:pPr algn="l"/>
            <a:r>
              <a:rPr lang="en-US" i="0" dirty="0">
                <a:effectLst/>
                <a:latin typeface="+mj-lt"/>
              </a:rPr>
              <a:t>Md. Farukuzzaman Faruk</a:t>
            </a:r>
          </a:p>
          <a:p>
            <a:pPr algn="l"/>
            <a:endParaRPr lang="en-US" sz="300" i="0" dirty="0">
              <a:effectLst/>
              <a:latin typeface="+mj-lt"/>
            </a:endParaRPr>
          </a:p>
          <a:p>
            <a:pPr algn="l"/>
            <a:r>
              <a:rPr lang="en-US" i="0" dirty="0">
                <a:effectLst/>
                <a:latin typeface="+mj-lt"/>
              </a:rPr>
              <a:t>Assistant Professor</a:t>
            </a:r>
          </a:p>
          <a:p>
            <a:pPr algn="l"/>
            <a:endParaRPr lang="en-US" sz="300" i="0" dirty="0">
              <a:effectLst/>
              <a:latin typeface="+mj-lt"/>
            </a:endParaRPr>
          </a:p>
          <a:p>
            <a:pPr algn="l"/>
            <a:r>
              <a:rPr lang="en-US" i="0" dirty="0">
                <a:effectLst/>
                <a:latin typeface="+mj-lt"/>
              </a:rPr>
              <a:t>Dept. Of CSE,RUET</a:t>
            </a:r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A7DF9-3A4C-4D22-98CF-2BEB3D7E2C1F}"/>
              </a:ext>
            </a:extLst>
          </p:cNvPr>
          <p:cNvSpPr txBox="1"/>
          <p:nvPr/>
        </p:nvSpPr>
        <p:spPr>
          <a:xfrm>
            <a:off x="457200" y="2971800"/>
            <a:ext cx="59817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Submitted from:</a:t>
            </a:r>
          </a:p>
          <a:p>
            <a:endParaRPr lang="en-US" sz="1000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Ishrat Zahan Tani</a:t>
            </a:r>
            <a:endParaRPr lang="en-US" i="0" dirty="0">
              <a:effectLst/>
              <a:latin typeface="+mj-lt"/>
            </a:endParaRPr>
          </a:p>
          <a:p>
            <a:pPr algn="l"/>
            <a:endParaRPr lang="en-US" sz="300" i="0" dirty="0">
              <a:effectLst/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Roll No. 1803128</a:t>
            </a:r>
            <a:endParaRPr lang="en-US" i="0" dirty="0">
              <a:effectLst/>
              <a:latin typeface="+mj-lt"/>
            </a:endParaRPr>
          </a:p>
          <a:p>
            <a:pPr algn="l"/>
            <a:endParaRPr lang="en-US" sz="300" i="0" dirty="0">
              <a:effectLst/>
              <a:latin typeface="+mj-lt"/>
            </a:endParaRPr>
          </a:p>
          <a:p>
            <a:pPr algn="l"/>
            <a:r>
              <a:rPr lang="en-US" i="0" dirty="0">
                <a:effectLst/>
                <a:latin typeface="+mj-lt"/>
              </a:rPr>
              <a:t>Dept. Of CSE,RUET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3020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>
            <a:extLst>
              <a:ext uri="{FF2B5EF4-FFF2-40B4-BE49-F238E27FC236}">
                <a16:creationId xmlns:a16="http://schemas.microsoft.com/office/drawing/2014/main" id="{6427CD5F-5AF9-4434-BB91-57C31884F39E}"/>
              </a:ext>
            </a:extLst>
          </p:cNvPr>
          <p:cNvSpPr txBox="1">
            <a:spLocks/>
          </p:cNvSpPr>
          <p:nvPr/>
        </p:nvSpPr>
        <p:spPr>
          <a:xfrm>
            <a:off x="4076700" y="638921"/>
            <a:ext cx="4038600" cy="703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Project Set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6BDF4-CA57-4B68-B828-23A693E0D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67" y="1600200"/>
            <a:ext cx="8219466" cy="4618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64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269F496-CC96-44CD-8BDA-4007B98D7C1F}"/>
              </a:ext>
            </a:extLst>
          </p:cNvPr>
          <p:cNvSpPr txBox="1">
            <a:spLocks/>
          </p:cNvSpPr>
          <p:nvPr/>
        </p:nvSpPr>
        <p:spPr>
          <a:xfrm>
            <a:off x="4076700" y="407334"/>
            <a:ext cx="4038600" cy="703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Pin Connection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B4445-BB65-4E19-AC2D-C950EDD7F0D0}"/>
              </a:ext>
            </a:extLst>
          </p:cNvPr>
          <p:cNvGrpSpPr/>
          <p:nvPr/>
        </p:nvGrpSpPr>
        <p:grpSpPr>
          <a:xfrm>
            <a:off x="2590800" y="2438400"/>
            <a:ext cx="7200900" cy="838200"/>
            <a:chOff x="2667000" y="2570257"/>
            <a:chExt cx="7200900" cy="838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7CEE40-7316-4150-A9F2-354DF99C0B6F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4F82B05-4BD2-4FAA-82D7-4FC31E8FE32A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EC0CAC-9C73-44AA-B3BA-72266316EAB1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2F9DBF-D5D4-4B73-B35E-781010B05BF5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A0D89-A251-430E-8B7E-06703BF0C1B9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35B110-CC3E-467B-A762-1DC98182E23C}"/>
              </a:ext>
            </a:extLst>
          </p:cNvPr>
          <p:cNvGrpSpPr/>
          <p:nvPr/>
        </p:nvGrpSpPr>
        <p:grpSpPr>
          <a:xfrm>
            <a:off x="2590800" y="3508187"/>
            <a:ext cx="7200900" cy="838200"/>
            <a:chOff x="2667000" y="2570257"/>
            <a:chExt cx="7200900" cy="838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4433D5-7D6F-420F-B659-27596F64E12E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374F91E-23C7-4F4B-B622-EEFF75FF64CB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DFCDFE-6393-4C6B-BAD9-AF5A6A941B5D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84D5A8-D0EE-4368-8456-2E902566465C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VCC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B74C76-A1F8-40EE-90B2-6B06AC305352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5V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DC8B7-DB61-4275-B628-6E2FB3A63591}"/>
              </a:ext>
            </a:extLst>
          </p:cNvPr>
          <p:cNvGrpSpPr/>
          <p:nvPr/>
        </p:nvGrpSpPr>
        <p:grpSpPr>
          <a:xfrm>
            <a:off x="2590800" y="4577974"/>
            <a:ext cx="7200900" cy="838200"/>
            <a:chOff x="2667000" y="2570257"/>
            <a:chExt cx="7200900" cy="838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2DFA2A-E1AA-47D6-ADA3-1AC6BF088E0D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BAE5D801-F24B-4DA1-B417-90A3A617D8C9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994250-62F3-44D6-80DB-F021BC55A202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98EB1D-60DB-4C7B-A492-45CD14DC4159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SCL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39147D-4DB6-48DC-B74C-01354493E71E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B621C-A9A6-4883-A54A-9BB1BC600430}"/>
              </a:ext>
            </a:extLst>
          </p:cNvPr>
          <p:cNvGrpSpPr/>
          <p:nvPr/>
        </p:nvGrpSpPr>
        <p:grpSpPr>
          <a:xfrm>
            <a:off x="2597989" y="5609661"/>
            <a:ext cx="7200900" cy="838200"/>
            <a:chOff x="2667000" y="2570257"/>
            <a:chExt cx="7200900" cy="838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088E92-030A-445F-AE36-9AF9D7BDD7D9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2C06901-8969-425D-AB02-E234F55E0FD5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46AB78-F122-4C10-AB16-AE8AD478630F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510D3-C2F3-45F8-B860-2BBB41BB497E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A2EADF-561F-4F3A-A0AF-999C37F2441F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A4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BC3AE72-0735-4B94-8D88-F96FD0E63654}"/>
              </a:ext>
            </a:extLst>
          </p:cNvPr>
          <p:cNvGrpSpPr/>
          <p:nvPr/>
        </p:nvGrpSpPr>
        <p:grpSpPr>
          <a:xfrm>
            <a:off x="2286000" y="1219200"/>
            <a:ext cx="3411208" cy="1395898"/>
            <a:chOff x="1863845" y="1351116"/>
            <a:chExt cx="3411208" cy="13958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90FAF7-84D4-4234-8716-B8CF07BCB7EE}"/>
                </a:ext>
              </a:extLst>
            </p:cNvPr>
            <p:cNvSpPr txBox="1"/>
            <p:nvPr/>
          </p:nvSpPr>
          <p:spPr>
            <a:xfrm>
              <a:off x="2989053" y="18316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LED Display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3E5ACE9-B6E6-4B7A-A8B0-7D0143D94B0C}"/>
                </a:ext>
              </a:extLst>
            </p:cNvPr>
            <p:cNvSpPr/>
            <p:nvPr/>
          </p:nvSpPr>
          <p:spPr>
            <a:xfrm>
              <a:off x="1863845" y="1351116"/>
              <a:ext cx="1447800" cy="1395898"/>
            </a:xfrm>
            <a:prstGeom prst="round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748776F-0920-4E1B-AAF9-A9F5F08FF823}"/>
              </a:ext>
            </a:extLst>
          </p:cNvPr>
          <p:cNvGrpSpPr/>
          <p:nvPr/>
        </p:nvGrpSpPr>
        <p:grpSpPr>
          <a:xfrm>
            <a:off x="6724650" y="1198716"/>
            <a:ext cx="3487408" cy="1395898"/>
            <a:chOff x="6629400" y="1351116"/>
            <a:chExt cx="3487408" cy="139589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6979B7-06F2-4FA0-898A-D605A5F1E2B8}"/>
                </a:ext>
              </a:extLst>
            </p:cNvPr>
            <p:cNvSpPr txBox="1"/>
            <p:nvPr/>
          </p:nvSpPr>
          <p:spPr>
            <a:xfrm>
              <a:off x="7830808" y="1813124"/>
              <a:ext cx="2286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Arduino Nano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85E087D-DDAC-4AC2-B278-47340BE0C401}"/>
                </a:ext>
              </a:extLst>
            </p:cNvPr>
            <p:cNvSpPr/>
            <p:nvPr/>
          </p:nvSpPr>
          <p:spPr>
            <a:xfrm>
              <a:off x="6629400" y="1351116"/>
              <a:ext cx="1447800" cy="1395898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60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269F496-CC96-44CD-8BDA-4007B98D7C1F}"/>
              </a:ext>
            </a:extLst>
          </p:cNvPr>
          <p:cNvSpPr txBox="1">
            <a:spLocks/>
          </p:cNvSpPr>
          <p:nvPr/>
        </p:nvSpPr>
        <p:spPr>
          <a:xfrm>
            <a:off x="4076700" y="328863"/>
            <a:ext cx="4038600" cy="703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Pin Connection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B4445-BB65-4E19-AC2D-C950EDD7F0D0}"/>
              </a:ext>
            </a:extLst>
          </p:cNvPr>
          <p:cNvGrpSpPr/>
          <p:nvPr/>
        </p:nvGrpSpPr>
        <p:grpSpPr>
          <a:xfrm>
            <a:off x="2590800" y="2391339"/>
            <a:ext cx="7200900" cy="838200"/>
            <a:chOff x="2667000" y="2570257"/>
            <a:chExt cx="7200900" cy="838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7CEE40-7316-4150-A9F2-354DF99C0B6F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4F82B05-4BD2-4FAA-82D7-4FC31E8FE32A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EC0CAC-9C73-44AA-B3BA-72266316EAB1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2F9DBF-D5D4-4B73-B35E-781010B05BF5}"/>
                </a:ext>
              </a:extLst>
            </p:cNvPr>
            <p:cNvSpPr txBox="1"/>
            <p:nvPr/>
          </p:nvSpPr>
          <p:spPr>
            <a:xfrm>
              <a:off x="3230771" y="2795837"/>
              <a:ext cx="132523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GND+WAK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A0D89-A251-430E-8B7E-06703BF0C1B9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GND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35B110-CC3E-467B-A762-1DC98182E23C}"/>
              </a:ext>
            </a:extLst>
          </p:cNvPr>
          <p:cNvGrpSpPr/>
          <p:nvPr/>
        </p:nvGrpSpPr>
        <p:grpSpPr>
          <a:xfrm>
            <a:off x="2590800" y="3461126"/>
            <a:ext cx="7200900" cy="838200"/>
            <a:chOff x="2667000" y="2570257"/>
            <a:chExt cx="7200900" cy="838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4433D5-7D6F-420F-B659-27596F64E12E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374F91E-23C7-4F4B-B622-EEFF75FF64CB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DFCDFE-6393-4C6B-BAD9-AF5A6A941B5D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84D5A8-D0EE-4368-8456-2E902566465C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SDA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B74C76-A1F8-40EE-90B2-6B06AC305352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LV1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DC8B7-DB61-4275-B628-6E2FB3A63591}"/>
              </a:ext>
            </a:extLst>
          </p:cNvPr>
          <p:cNvGrpSpPr/>
          <p:nvPr/>
        </p:nvGrpSpPr>
        <p:grpSpPr>
          <a:xfrm>
            <a:off x="2590800" y="4530913"/>
            <a:ext cx="7200900" cy="838200"/>
            <a:chOff x="2667000" y="2570257"/>
            <a:chExt cx="7200900" cy="838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2DFA2A-E1AA-47D6-ADA3-1AC6BF088E0D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BAE5D801-F24B-4DA1-B417-90A3A617D8C9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994250-62F3-44D6-80DB-F021BC55A202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98EB1D-60DB-4C7B-A492-45CD14DC4159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SCL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39147D-4DB6-48DC-B74C-01354493E71E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LV2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B621C-A9A6-4883-A54A-9BB1BC600430}"/>
              </a:ext>
            </a:extLst>
          </p:cNvPr>
          <p:cNvGrpSpPr/>
          <p:nvPr/>
        </p:nvGrpSpPr>
        <p:grpSpPr>
          <a:xfrm>
            <a:off x="2597989" y="5562600"/>
            <a:ext cx="7200900" cy="838200"/>
            <a:chOff x="2667000" y="2570257"/>
            <a:chExt cx="7200900" cy="838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088E92-030A-445F-AE36-9AF9D7BDD7D9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2C06901-8969-425D-AB02-E234F55E0FD5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46AB78-F122-4C10-AB16-AE8AD478630F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510D3-C2F3-45F8-B860-2BBB41BB497E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VCC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A2EADF-561F-4F3A-A0AF-999C37F2441F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LV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AAF036-F02B-4F69-99A9-0B1158C06346}"/>
              </a:ext>
            </a:extLst>
          </p:cNvPr>
          <p:cNvGrpSpPr/>
          <p:nvPr/>
        </p:nvGrpSpPr>
        <p:grpSpPr>
          <a:xfrm>
            <a:off x="2235767" y="1113625"/>
            <a:ext cx="3105422" cy="1395898"/>
            <a:chOff x="1863845" y="1351116"/>
            <a:chExt cx="3105422" cy="139589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AFF54E-FCBD-44EE-BA39-B0C03BDF5DA3}"/>
                </a:ext>
              </a:extLst>
            </p:cNvPr>
            <p:cNvSpPr txBox="1"/>
            <p:nvPr/>
          </p:nvSpPr>
          <p:spPr>
            <a:xfrm>
              <a:off x="2683267" y="18316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CCS811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C7354CE7-581F-43B5-95F9-D178FE628EA9}"/>
                </a:ext>
              </a:extLst>
            </p:cNvPr>
            <p:cNvSpPr/>
            <p:nvPr/>
          </p:nvSpPr>
          <p:spPr>
            <a:xfrm>
              <a:off x="1863845" y="1351116"/>
              <a:ext cx="1447800" cy="1395898"/>
            </a:xfrm>
            <a:prstGeom prst="round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E74088-1335-427C-9E84-6BD1E2D9554A}"/>
              </a:ext>
            </a:extLst>
          </p:cNvPr>
          <p:cNvGrpSpPr/>
          <p:nvPr/>
        </p:nvGrpSpPr>
        <p:grpSpPr>
          <a:xfrm>
            <a:off x="7162800" y="1194902"/>
            <a:ext cx="3411208" cy="1395898"/>
            <a:chOff x="1863845" y="1351116"/>
            <a:chExt cx="3411208" cy="1395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99E8D0-536B-4877-A96F-DF77FBEBAD70}"/>
                </a:ext>
              </a:extLst>
            </p:cNvPr>
            <p:cNvSpPr txBox="1"/>
            <p:nvPr/>
          </p:nvSpPr>
          <p:spPr>
            <a:xfrm>
              <a:off x="2989053" y="183164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Converter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043ECB84-1292-480A-A5A5-33375CBD59B4}"/>
                </a:ext>
              </a:extLst>
            </p:cNvPr>
            <p:cNvSpPr/>
            <p:nvPr/>
          </p:nvSpPr>
          <p:spPr>
            <a:xfrm>
              <a:off x="1863845" y="1351116"/>
              <a:ext cx="1447800" cy="1395898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57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E269F496-CC96-44CD-8BDA-4007B98D7C1F}"/>
              </a:ext>
            </a:extLst>
          </p:cNvPr>
          <p:cNvSpPr txBox="1">
            <a:spLocks/>
          </p:cNvSpPr>
          <p:nvPr/>
        </p:nvSpPr>
        <p:spPr>
          <a:xfrm>
            <a:off x="4073104" y="304800"/>
            <a:ext cx="4038600" cy="7033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Pin Connection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B4445-BB65-4E19-AC2D-C950EDD7F0D0}"/>
              </a:ext>
            </a:extLst>
          </p:cNvPr>
          <p:cNvGrpSpPr/>
          <p:nvPr/>
        </p:nvGrpSpPr>
        <p:grpSpPr>
          <a:xfrm>
            <a:off x="2484765" y="2286000"/>
            <a:ext cx="7200900" cy="838200"/>
            <a:chOff x="2667000" y="2570257"/>
            <a:chExt cx="7200900" cy="838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7CEE40-7316-4150-A9F2-354DF99C0B6F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74F82B05-4BD2-4FAA-82D7-4FC31E8FE32A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EC0CAC-9C73-44AA-B3BA-72266316EAB1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2F9DBF-D5D4-4B73-B35E-781010B05BF5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HV1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A0D89-A251-430E-8B7E-06703BF0C1B9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35B110-CC3E-467B-A762-1DC98182E23C}"/>
              </a:ext>
            </a:extLst>
          </p:cNvPr>
          <p:cNvGrpSpPr/>
          <p:nvPr/>
        </p:nvGrpSpPr>
        <p:grpSpPr>
          <a:xfrm>
            <a:off x="2484765" y="3355787"/>
            <a:ext cx="7200900" cy="838200"/>
            <a:chOff x="2667000" y="2570257"/>
            <a:chExt cx="7200900" cy="838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D4433D5-7D6F-420F-B659-27596F64E12E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D374F91E-23C7-4F4B-B622-EEFF75FF64CB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DFCDFE-6393-4C6B-BAD9-AF5A6A941B5D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84D5A8-D0EE-4368-8456-2E902566465C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HV2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2B74C76-A1F8-40EE-90B2-6B06AC305352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4BDC8B7-DB61-4275-B628-6E2FB3A63591}"/>
              </a:ext>
            </a:extLst>
          </p:cNvPr>
          <p:cNvGrpSpPr/>
          <p:nvPr/>
        </p:nvGrpSpPr>
        <p:grpSpPr>
          <a:xfrm>
            <a:off x="2484765" y="4425574"/>
            <a:ext cx="7200900" cy="838200"/>
            <a:chOff x="2667000" y="2570257"/>
            <a:chExt cx="7200900" cy="838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E2DFA2A-E1AA-47D6-ADA3-1AC6BF088E0D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BAE5D801-F24B-4DA1-B417-90A3A617D8C9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994250-62F3-44D6-80DB-F021BC55A202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B98EB1D-60DB-4C7B-A492-45CD14DC4159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HV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39147D-4DB6-48DC-B74C-01354493E71E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5V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B621C-A9A6-4883-A54A-9BB1BC600430}"/>
              </a:ext>
            </a:extLst>
          </p:cNvPr>
          <p:cNvGrpSpPr/>
          <p:nvPr/>
        </p:nvGrpSpPr>
        <p:grpSpPr>
          <a:xfrm>
            <a:off x="2491954" y="5457261"/>
            <a:ext cx="7200900" cy="838200"/>
            <a:chOff x="2667000" y="2570257"/>
            <a:chExt cx="7200900" cy="838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088E92-030A-445F-AE36-9AF9D7BDD7D9}"/>
                </a:ext>
              </a:extLst>
            </p:cNvPr>
            <p:cNvSpPr/>
            <p:nvPr/>
          </p:nvSpPr>
          <p:spPr>
            <a:xfrm>
              <a:off x="26670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02C06901-8969-425D-AB02-E234F55E0FD5}"/>
                </a:ext>
              </a:extLst>
            </p:cNvPr>
            <p:cNvSpPr/>
            <p:nvPr/>
          </p:nvSpPr>
          <p:spPr>
            <a:xfrm>
              <a:off x="5257800" y="2760757"/>
              <a:ext cx="2019300" cy="457200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146AB78-F122-4C10-AB16-AE8AD478630F}"/>
                </a:ext>
              </a:extLst>
            </p:cNvPr>
            <p:cNvSpPr/>
            <p:nvPr/>
          </p:nvSpPr>
          <p:spPr>
            <a:xfrm>
              <a:off x="7429500" y="2570257"/>
              <a:ext cx="24384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05510D3-C2F3-45F8-B860-2BBB41BB497E}"/>
                </a:ext>
              </a:extLst>
            </p:cNvPr>
            <p:cNvSpPr txBox="1"/>
            <p:nvPr/>
          </p:nvSpPr>
          <p:spPr>
            <a:xfrm>
              <a:off x="35052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GND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A2EADF-561F-4F3A-A0AF-999C37F2441F}"/>
                </a:ext>
              </a:extLst>
            </p:cNvPr>
            <p:cNvSpPr txBox="1"/>
            <p:nvPr/>
          </p:nvSpPr>
          <p:spPr>
            <a:xfrm>
              <a:off x="8267700" y="2804691"/>
              <a:ext cx="762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GND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4D9960-A851-4DBB-83FE-1CBDB52A025E}"/>
              </a:ext>
            </a:extLst>
          </p:cNvPr>
          <p:cNvGrpSpPr/>
          <p:nvPr/>
        </p:nvGrpSpPr>
        <p:grpSpPr>
          <a:xfrm>
            <a:off x="2133600" y="1118702"/>
            <a:ext cx="3261683" cy="1395898"/>
            <a:chOff x="1863845" y="1351116"/>
            <a:chExt cx="3261683" cy="1395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9FD7AB6-011B-4CC9-B02E-5D18F7918676}"/>
                </a:ext>
              </a:extLst>
            </p:cNvPr>
            <p:cNvSpPr txBox="1"/>
            <p:nvPr/>
          </p:nvSpPr>
          <p:spPr>
            <a:xfrm>
              <a:off x="2839528" y="183040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Converter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796D8351-E73C-46C3-B80A-7FFE5D425E93}"/>
                </a:ext>
              </a:extLst>
            </p:cNvPr>
            <p:cNvSpPr/>
            <p:nvPr/>
          </p:nvSpPr>
          <p:spPr>
            <a:xfrm>
              <a:off x="1863845" y="1351116"/>
              <a:ext cx="1447800" cy="1395898"/>
            </a:xfrm>
            <a:prstGeom prst="roundRect">
              <a:avLst/>
            </a:prstGeom>
            <a:blipFill dpi="0"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FD1CD0-8314-4BD8-8619-E340F76FADF5}"/>
              </a:ext>
            </a:extLst>
          </p:cNvPr>
          <p:cNvGrpSpPr/>
          <p:nvPr/>
        </p:nvGrpSpPr>
        <p:grpSpPr>
          <a:xfrm>
            <a:off x="7104392" y="1118702"/>
            <a:ext cx="3487408" cy="1395898"/>
            <a:chOff x="6629400" y="1351116"/>
            <a:chExt cx="3487408" cy="139589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4D9FC5-0137-4305-B284-5F1AA416B478}"/>
                </a:ext>
              </a:extLst>
            </p:cNvPr>
            <p:cNvSpPr txBox="1"/>
            <p:nvPr/>
          </p:nvSpPr>
          <p:spPr>
            <a:xfrm>
              <a:off x="7830808" y="181312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+mj-lt"/>
                </a:rPr>
                <a:t>Arduino Nano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56EA4DE-0C55-4CC2-B59C-3C16C86CD48E}"/>
                </a:ext>
              </a:extLst>
            </p:cNvPr>
            <p:cNvSpPr/>
            <p:nvPr/>
          </p:nvSpPr>
          <p:spPr>
            <a:xfrm>
              <a:off x="6629400" y="1351116"/>
              <a:ext cx="1447800" cy="1395898"/>
            </a:xfrm>
            <a:prstGeom prst="round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131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896842"/>
            <a:ext cx="9601200" cy="703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should it be taken under consideration?</a:t>
            </a:r>
          </a:p>
        </p:txBody>
      </p:sp>
      <p:sp>
        <p:nvSpPr>
          <p:cNvPr id="8" name="Content Placeholder 13">
            <a:extLst>
              <a:ext uri="{FF2B5EF4-FFF2-40B4-BE49-F238E27FC236}">
                <a16:creationId xmlns:a16="http://schemas.microsoft.com/office/drawing/2014/main" id="{C24461F7-6DDB-47D4-8CEE-0E3BC34A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7400"/>
            <a:ext cx="9144000" cy="2743200"/>
          </a:xfrm>
        </p:spPr>
        <p:txBody>
          <a:bodyPr/>
          <a:lstStyle/>
          <a:p>
            <a:r>
              <a:rPr lang="en-US" dirty="0"/>
              <a:t>Air Pollution in Bangladesh</a:t>
            </a:r>
            <a:endParaRPr dirty="0"/>
          </a:p>
          <a:p>
            <a:r>
              <a:rPr lang="en-US" dirty="0"/>
              <a:t>Air pollution through faulty vehicles </a:t>
            </a:r>
          </a:p>
          <a:p>
            <a:r>
              <a:rPr lang="en-US" dirty="0"/>
              <a:t>Amount of dust in the air in Bangladesh</a:t>
            </a:r>
          </a:p>
          <a:p>
            <a:r>
              <a:rPr lang="en-US" dirty="0"/>
              <a:t>Emission of large amount of Carbon dioxide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971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896842"/>
            <a:ext cx="9601200" cy="7033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can we be benefitted by this project?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D2390BB9-571A-4BAB-90EC-F7B81E5D4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057400"/>
            <a:ext cx="9144000" cy="2743200"/>
          </a:xfrm>
        </p:spPr>
        <p:txBody>
          <a:bodyPr/>
          <a:lstStyle/>
          <a:p>
            <a:r>
              <a:rPr lang="en-US" dirty="0"/>
              <a:t>Will be helpful for asthma patient</a:t>
            </a:r>
            <a:endParaRPr dirty="0"/>
          </a:p>
          <a:p>
            <a:r>
              <a:rPr lang="en-US" dirty="0"/>
              <a:t>Can warn users to take necessary steps such as wearing mask, opening window of room etc.</a:t>
            </a:r>
          </a:p>
          <a:p>
            <a:r>
              <a:rPr lang="en-US" dirty="0"/>
              <a:t>Portable Device</a:t>
            </a:r>
          </a:p>
          <a:p>
            <a:r>
              <a:rPr lang="en-US" dirty="0"/>
              <a:t>Can be used in home, car in smart-watch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872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183C30-5FE5-430F-9B92-7F5729414F44}"/>
              </a:ext>
            </a:extLst>
          </p:cNvPr>
          <p:cNvSpPr txBox="1"/>
          <p:nvPr/>
        </p:nvSpPr>
        <p:spPr>
          <a:xfrm>
            <a:off x="4572000" y="2998113"/>
            <a:ext cx="3048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2162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609600"/>
            <a:ext cx="9525000" cy="1143000"/>
          </a:xfrm>
        </p:spPr>
        <p:txBody>
          <a:bodyPr/>
          <a:lstStyle/>
          <a:p>
            <a:r>
              <a:rPr lang="en-US" b="1" dirty="0"/>
              <a:t>Questions that may arise about the project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133600"/>
            <a:ext cx="9144000" cy="2743200"/>
          </a:xfrm>
        </p:spPr>
        <p:txBody>
          <a:bodyPr/>
          <a:lstStyle/>
          <a:p>
            <a:r>
              <a:rPr lang="en-US" dirty="0"/>
              <a:t>What is the purpose of this project?</a:t>
            </a:r>
          </a:p>
          <a:p>
            <a:r>
              <a:rPr lang="en-US" dirty="0"/>
              <a:t>What is the work done by this project?</a:t>
            </a:r>
            <a:endParaRPr dirty="0"/>
          </a:p>
          <a:p>
            <a:r>
              <a:rPr lang="en-US" dirty="0"/>
              <a:t>How it is implemented?</a:t>
            </a:r>
            <a:endParaRPr dirty="0"/>
          </a:p>
          <a:p>
            <a:r>
              <a:rPr lang="en-US" dirty="0"/>
              <a:t>Why should it be taken under consideration?</a:t>
            </a:r>
          </a:p>
          <a:p>
            <a:r>
              <a:rPr lang="en-US" dirty="0"/>
              <a:t>How can we be benefitted by this project?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990600"/>
            <a:ext cx="9525000" cy="609600"/>
          </a:xfrm>
        </p:spPr>
        <p:txBody>
          <a:bodyPr/>
          <a:lstStyle/>
          <a:p>
            <a:pPr algn="ctr"/>
            <a:r>
              <a:rPr lang="en-US" b="1" dirty="0"/>
              <a:t>What is the purpose of this project?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714500" y="2324100"/>
            <a:ext cx="9144000" cy="11049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/>
              <a:t>To help people to take necessary steps from polluted air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466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47800" y="762000"/>
            <a:ext cx="9144000" cy="685800"/>
          </a:xfrm>
        </p:spPr>
        <p:txBody>
          <a:bodyPr/>
          <a:lstStyle/>
          <a:p>
            <a:r>
              <a:rPr lang="en-US" b="1" dirty="0"/>
              <a:t>What is the work done by the project?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447800" y="1828800"/>
            <a:ext cx="9144000" cy="2743200"/>
          </a:xfrm>
        </p:spPr>
        <p:txBody>
          <a:bodyPr>
            <a:normAutofit/>
          </a:bodyPr>
          <a:lstStyle/>
          <a:p>
            <a:r>
              <a:rPr lang="en-US" dirty="0"/>
              <a:t>Measure CO2 and TVOC from the air</a:t>
            </a:r>
            <a:br>
              <a:rPr lang="en-US" dirty="0"/>
            </a:br>
            <a:endParaRPr dirty="0"/>
          </a:p>
          <a:p>
            <a:r>
              <a:rPr lang="en-US" dirty="0"/>
              <a:t>CO2 : Carbon dioxide</a:t>
            </a:r>
            <a:br>
              <a:rPr lang="en-US" dirty="0"/>
            </a:br>
            <a:endParaRPr dirty="0"/>
          </a:p>
          <a:p>
            <a:pPr algn="l"/>
            <a:r>
              <a:rPr lang="en-US" dirty="0"/>
              <a:t>TVOC : Total Volatile Organic Compound 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Example: </a:t>
            </a:r>
            <a:r>
              <a:rPr lang="en-US" b="0" i="0" dirty="0">
                <a:effectLst/>
                <a:latin typeface="inherit"/>
              </a:rPr>
              <a:t>benzene, ethylene glycol, formaldehyde, methylene chloride, tetrachloroethylene, toluene, xylene, and 1,3-butadiene.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61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753830"/>
            <a:ext cx="9144000" cy="609600"/>
          </a:xfrm>
        </p:spPr>
        <p:txBody>
          <a:bodyPr/>
          <a:lstStyle/>
          <a:p>
            <a:pPr algn="ctr"/>
            <a:r>
              <a:rPr lang="en-US" b="1" dirty="0"/>
              <a:t>How the project is implemented?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70169-630E-40DB-920B-0D7F2B4E4E8A}"/>
              </a:ext>
            </a:extLst>
          </p:cNvPr>
          <p:cNvSpPr txBox="1"/>
          <p:nvPr/>
        </p:nvSpPr>
        <p:spPr>
          <a:xfrm>
            <a:off x="2705100" y="17526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Hardware Instruments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95955E7-83C9-4DCC-84A5-F6EAE3F01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876867"/>
              </p:ext>
            </p:extLst>
          </p:nvPr>
        </p:nvGraphicFramePr>
        <p:xfrm>
          <a:off x="1524000" y="2671466"/>
          <a:ext cx="5410200" cy="342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26639E0E-2905-4A44-8D4E-E81FADDD541F}"/>
              </a:ext>
            </a:extLst>
          </p:cNvPr>
          <p:cNvGrpSpPr/>
          <p:nvPr/>
        </p:nvGrpSpPr>
        <p:grpSpPr>
          <a:xfrm>
            <a:off x="838200" y="2694620"/>
            <a:ext cx="3314699" cy="3424536"/>
            <a:chOff x="4549116" y="1868418"/>
            <a:chExt cx="3129740" cy="31211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6353BD-CF0E-47AB-915A-32DE0F3B1E10}"/>
                </a:ext>
              </a:extLst>
            </p:cNvPr>
            <p:cNvSpPr/>
            <p:nvPr/>
          </p:nvSpPr>
          <p:spPr>
            <a:xfrm>
              <a:off x="4549116" y="2618705"/>
              <a:ext cx="3093767" cy="2370875"/>
            </a:xfrm>
            <a:prstGeom prst="rect">
              <a:avLst/>
            </a:prstGeom>
            <a:blipFill>
              <a:blip r:embed="rId7"/>
              <a:srcRect/>
              <a:stretch>
                <a:fillRect t="-9000" b="-9000"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6B5C58-072A-45D8-8D4F-6D4E34B7FC39}"/>
                </a:ext>
              </a:extLst>
            </p:cNvPr>
            <p:cNvGrpSpPr/>
            <p:nvPr/>
          </p:nvGrpSpPr>
          <p:grpSpPr>
            <a:xfrm>
              <a:off x="4549116" y="1868418"/>
              <a:ext cx="3129740" cy="651116"/>
              <a:chOff x="3494" y="151685"/>
              <a:chExt cx="3129740" cy="65111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17E09E-F2FE-4F6F-8FD9-8C63F4D09EB6}"/>
                  </a:ext>
                </a:extLst>
              </p:cNvPr>
              <p:cNvSpPr/>
              <p:nvPr/>
            </p:nvSpPr>
            <p:spPr>
              <a:xfrm>
                <a:off x="3494" y="151685"/>
                <a:ext cx="3093766" cy="641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B5F7E3-6CF9-4BF8-99B8-BF55B240B25C}"/>
                  </a:ext>
                </a:extLst>
              </p:cNvPr>
              <p:cNvSpPr txBox="1"/>
              <p:nvPr/>
            </p:nvSpPr>
            <p:spPr>
              <a:xfrm>
                <a:off x="39468" y="214444"/>
                <a:ext cx="3093766" cy="588357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kern="1200" dirty="0">
                    <a:solidFill>
                      <a:schemeClr val="bg1"/>
                    </a:solidFill>
                  </a:rPr>
                  <a:t>Arduino Nano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A781C-4912-4739-81D3-D7CB30F3540F}"/>
              </a:ext>
            </a:extLst>
          </p:cNvPr>
          <p:cNvGrpSpPr/>
          <p:nvPr/>
        </p:nvGrpSpPr>
        <p:grpSpPr>
          <a:xfrm>
            <a:off x="4495799" y="2694620"/>
            <a:ext cx="3492200" cy="3424536"/>
            <a:chOff x="4410883" y="1728962"/>
            <a:chExt cx="3370233" cy="34000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700BB-198B-4EDF-AE5E-268EAE305612}"/>
                </a:ext>
              </a:extLst>
            </p:cNvPr>
            <p:cNvSpPr/>
            <p:nvPr/>
          </p:nvSpPr>
          <p:spPr>
            <a:xfrm>
              <a:off x="4410884" y="2546296"/>
              <a:ext cx="3370232" cy="2582741"/>
            </a:xfrm>
            <a:prstGeom prst="rect">
              <a:avLst/>
            </a:pr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DB5FEB-C602-413E-AA14-E412BF9B310F}"/>
                </a:ext>
              </a:extLst>
            </p:cNvPr>
            <p:cNvGrpSpPr/>
            <p:nvPr/>
          </p:nvGrpSpPr>
          <p:grpSpPr>
            <a:xfrm>
              <a:off x="4410883" y="1728962"/>
              <a:ext cx="3370233" cy="738002"/>
              <a:chOff x="445321" y="12228"/>
              <a:chExt cx="3370233" cy="738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1095AB-6B16-433D-B19D-F5CA2AE94B0F}"/>
                  </a:ext>
                </a:extLst>
              </p:cNvPr>
              <p:cNvSpPr/>
              <p:nvPr/>
            </p:nvSpPr>
            <p:spPr>
              <a:xfrm>
                <a:off x="445322" y="12228"/>
                <a:ext cx="3370232" cy="729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09F914-4846-4C2D-8B16-CE7AAB02BF69}"/>
                  </a:ext>
                </a:extLst>
              </p:cNvPr>
              <p:cNvSpPr txBox="1"/>
              <p:nvPr/>
            </p:nvSpPr>
            <p:spPr>
              <a:xfrm>
                <a:off x="445321" y="51896"/>
                <a:ext cx="3370232" cy="698334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i="0" kern="1200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IIC I2C Logic Level Converter Bi-Directional Module 5V to 3.3V For Arduino </a:t>
                </a:r>
                <a:endParaRPr lang="en-US" kern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049777-3EC6-40FA-8027-D6BB35EA128E}"/>
              </a:ext>
            </a:extLst>
          </p:cNvPr>
          <p:cNvGrpSpPr/>
          <p:nvPr/>
        </p:nvGrpSpPr>
        <p:grpSpPr>
          <a:xfrm>
            <a:off x="8368997" y="2671465"/>
            <a:ext cx="3276599" cy="3424535"/>
            <a:chOff x="4549116" y="1868419"/>
            <a:chExt cx="3093767" cy="312116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3E9028-9538-4811-BBB6-F9FA91DCA72A}"/>
                </a:ext>
              </a:extLst>
            </p:cNvPr>
            <p:cNvSpPr/>
            <p:nvPr/>
          </p:nvSpPr>
          <p:spPr>
            <a:xfrm>
              <a:off x="4549116" y="2639810"/>
              <a:ext cx="3034094" cy="2349770"/>
            </a:xfrm>
            <a:prstGeom prst="rect">
              <a:avLst/>
            </a:pr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C107A4E-875D-44C2-AE1F-B8D8CBD92790}"/>
                </a:ext>
              </a:extLst>
            </p:cNvPr>
            <p:cNvGrpSpPr/>
            <p:nvPr/>
          </p:nvGrpSpPr>
          <p:grpSpPr>
            <a:xfrm>
              <a:off x="4549116" y="1868419"/>
              <a:ext cx="3093767" cy="662151"/>
              <a:chOff x="3494" y="151686"/>
              <a:chExt cx="3093767" cy="66215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B231F3-A8F9-4498-8742-198359A8C1E2}"/>
                  </a:ext>
                </a:extLst>
              </p:cNvPr>
              <p:cNvSpPr/>
              <p:nvPr/>
            </p:nvSpPr>
            <p:spPr>
              <a:xfrm>
                <a:off x="3494" y="151686"/>
                <a:ext cx="3034094" cy="66215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F7B060-DB1A-4CA2-8DC9-0B16E391FE05}"/>
                  </a:ext>
                </a:extLst>
              </p:cNvPr>
              <p:cNvSpPr txBox="1"/>
              <p:nvPr/>
            </p:nvSpPr>
            <p:spPr>
              <a:xfrm>
                <a:off x="3494" y="319343"/>
                <a:ext cx="3093767" cy="420767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i="0" dirty="0">
                    <a:solidFill>
                      <a:srgbClr val="222222"/>
                    </a:solidFill>
                    <a:effectLst/>
                  </a:rPr>
                  <a:t>0.96" Inch I2C OLED Display</a:t>
                </a:r>
                <a:endParaRPr lang="en-US" sz="1600" b="1" kern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28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764993"/>
            <a:ext cx="9144000" cy="703357"/>
          </a:xfrm>
        </p:spPr>
        <p:txBody>
          <a:bodyPr/>
          <a:lstStyle/>
          <a:p>
            <a:pPr algn="ctr"/>
            <a:r>
              <a:rPr lang="en-US" b="1" dirty="0"/>
              <a:t>How the project is implemented?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70169-630E-40DB-920B-0D7F2B4E4E8A}"/>
              </a:ext>
            </a:extLst>
          </p:cNvPr>
          <p:cNvSpPr txBox="1"/>
          <p:nvPr/>
        </p:nvSpPr>
        <p:spPr>
          <a:xfrm>
            <a:off x="2705100" y="1814921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Hardware Instruments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639E0E-2905-4A44-8D4E-E81FADDD541F}"/>
              </a:ext>
            </a:extLst>
          </p:cNvPr>
          <p:cNvGrpSpPr/>
          <p:nvPr/>
        </p:nvGrpSpPr>
        <p:grpSpPr>
          <a:xfrm>
            <a:off x="838200" y="2694620"/>
            <a:ext cx="3314699" cy="3424536"/>
            <a:chOff x="4549116" y="1868418"/>
            <a:chExt cx="3129740" cy="31211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6353BD-CF0E-47AB-915A-32DE0F3B1E10}"/>
                </a:ext>
              </a:extLst>
            </p:cNvPr>
            <p:cNvSpPr/>
            <p:nvPr/>
          </p:nvSpPr>
          <p:spPr>
            <a:xfrm>
              <a:off x="4549116" y="2618705"/>
              <a:ext cx="3093767" cy="2370875"/>
            </a:xfrm>
            <a:prstGeom prst="rect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06B5C58-072A-45D8-8D4F-6D4E34B7FC39}"/>
                </a:ext>
              </a:extLst>
            </p:cNvPr>
            <p:cNvGrpSpPr/>
            <p:nvPr/>
          </p:nvGrpSpPr>
          <p:grpSpPr>
            <a:xfrm>
              <a:off x="4549116" y="1868418"/>
              <a:ext cx="3129740" cy="651116"/>
              <a:chOff x="3494" y="151685"/>
              <a:chExt cx="3129740" cy="65111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17E09E-F2FE-4F6F-8FD9-8C63F4D09EB6}"/>
                  </a:ext>
                </a:extLst>
              </p:cNvPr>
              <p:cNvSpPr/>
              <p:nvPr/>
            </p:nvSpPr>
            <p:spPr>
              <a:xfrm>
                <a:off x="3494" y="151685"/>
                <a:ext cx="3093766" cy="6410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B5F7E3-6CF9-4BF8-99B8-BF55B240B25C}"/>
                  </a:ext>
                </a:extLst>
              </p:cNvPr>
              <p:cNvSpPr txBox="1"/>
              <p:nvPr/>
            </p:nvSpPr>
            <p:spPr>
              <a:xfrm>
                <a:off x="39468" y="214444"/>
                <a:ext cx="3093766" cy="588357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i="0" dirty="0">
                    <a:solidFill>
                      <a:srgbClr val="222222"/>
                    </a:solidFill>
                    <a:effectLst/>
                  </a:rPr>
                  <a:t>Air Quality Breakout - CCS811</a:t>
                </a:r>
                <a:endParaRPr lang="en-US" b="1" kern="12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5A781C-4912-4739-81D3-D7CB30F3540F}"/>
              </a:ext>
            </a:extLst>
          </p:cNvPr>
          <p:cNvGrpSpPr/>
          <p:nvPr/>
        </p:nvGrpSpPr>
        <p:grpSpPr>
          <a:xfrm>
            <a:off x="4495799" y="2694620"/>
            <a:ext cx="3492200" cy="3424536"/>
            <a:chOff x="4410883" y="1728962"/>
            <a:chExt cx="3370233" cy="34000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0700BB-198B-4EDF-AE5E-268EAE305612}"/>
                </a:ext>
              </a:extLst>
            </p:cNvPr>
            <p:cNvSpPr/>
            <p:nvPr/>
          </p:nvSpPr>
          <p:spPr>
            <a:xfrm>
              <a:off x="4410884" y="2546296"/>
              <a:ext cx="3370232" cy="2582741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DDB5FEB-C602-413E-AA14-E412BF9B310F}"/>
                </a:ext>
              </a:extLst>
            </p:cNvPr>
            <p:cNvGrpSpPr/>
            <p:nvPr/>
          </p:nvGrpSpPr>
          <p:grpSpPr>
            <a:xfrm>
              <a:off x="4410883" y="1728962"/>
              <a:ext cx="3370233" cy="738002"/>
              <a:chOff x="445321" y="12228"/>
              <a:chExt cx="3370233" cy="73800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1095AB-6B16-433D-B19D-F5CA2AE94B0F}"/>
                  </a:ext>
                </a:extLst>
              </p:cNvPr>
              <p:cNvSpPr/>
              <p:nvPr/>
            </p:nvSpPr>
            <p:spPr>
              <a:xfrm>
                <a:off x="445322" y="12228"/>
                <a:ext cx="3370232" cy="72913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09F914-4846-4C2D-8B16-CE7AAB02BF69}"/>
                  </a:ext>
                </a:extLst>
              </p:cNvPr>
              <p:cNvSpPr txBox="1"/>
              <p:nvPr/>
            </p:nvSpPr>
            <p:spPr>
              <a:xfrm>
                <a:off x="445321" y="51896"/>
                <a:ext cx="3370232" cy="698334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9530" tIns="49530" rIns="49530" bIns="49530" numCol="1" spcCol="1270" anchor="ctr" anchorCtr="0">
                <a:noAutofit/>
              </a:bodyPr>
              <a:lstStyle/>
              <a:p>
                <a:pPr marL="0" lvl="0" indent="0" algn="ctr" defTabSz="5778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b="1" i="0" dirty="0">
                    <a:solidFill>
                      <a:srgbClr val="222222"/>
                    </a:solidFill>
                    <a:effectLst/>
                  </a:rPr>
                  <a:t>Breadboard</a:t>
                </a:r>
                <a:endParaRPr lang="en-US" b="1" kern="1200" dirty="0"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049777-3EC6-40FA-8027-D6BB35EA128E}"/>
              </a:ext>
            </a:extLst>
          </p:cNvPr>
          <p:cNvGrpSpPr/>
          <p:nvPr/>
        </p:nvGrpSpPr>
        <p:grpSpPr>
          <a:xfrm>
            <a:off x="8368997" y="2671465"/>
            <a:ext cx="3276599" cy="3424535"/>
            <a:chOff x="4549116" y="1868419"/>
            <a:chExt cx="3093767" cy="312116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3E9028-9538-4811-BBB6-F9FA91DCA72A}"/>
                </a:ext>
              </a:extLst>
            </p:cNvPr>
            <p:cNvSpPr/>
            <p:nvPr/>
          </p:nvSpPr>
          <p:spPr>
            <a:xfrm>
              <a:off x="4549116" y="2639810"/>
              <a:ext cx="3034094" cy="2349770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C107A4E-875D-44C2-AE1F-B8D8CBD92790}"/>
                </a:ext>
              </a:extLst>
            </p:cNvPr>
            <p:cNvGrpSpPr/>
            <p:nvPr/>
          </p:nvGrpSpPr>
          <p:grpSpPr>
            <a:xfrm>
              <a:off x="4549116" y="1868419"/>
              <a:ext cx="3093767" cy="662151"/>
              <a:chOff x="3494" y="151686"/>
              <a:chExt cx="3093767" cy="662151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B231F3-A8F9-4498-8742-198359A8C1E2}"/>
                  </a:ext>
                </a:extLst>
              </p:cNvPr>
              <p:cNvSpPr/>
              <p:nvPr/>
            </p:nvSpPr>
            <p:spPr>
              <a:xfrm>
                <a:off x="3494" y="151686"/>
                <a:ext cx="3034094" cy="66215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F7B060-DB1A-4CA2-8DC9-0B16E391FE05}"/>
                  </a:ext>
                </a:extLst>
              </p:cNvPr>
              <p:cNvSpPr txBox="1"/>
              <p:nvPr/>
            </p:nvSpPr>
            <p:spPr>
              <a:xfrm>
                <a:off x="3494" y="319343"/>
                <a:ext cx="3093767" cy="420767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5720" tIns="45720" rIns="45720" bIns="45720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</a:rPr>
                  <a:t>Connecting Wires :</a:t>
                </a:r>
              </a:p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b="1" kern="1200" dirty="0">
                    <a:solidFill>
                      <a:schemeClr val="bg1"/>
                    </a:solidFill>
                  </a:rPr>
                  <a:t> Male to male jumper wires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7343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896842"/>
            <a:ext cx="9144000" cy="703357"/>
          </a:xfrm>
        </p:spPr>
        <p:txBody>
          <a:bodyPr/>
          <a:lstStyle/>
          <a:p>
            <a:pPr algn="ctr"/>
            <a:r>
              <a:rPr lang="en-US" b="1" dirty="0"/>
              <a:t>How the project is implemented?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70169-630E-40DB-920B-0D7F2B4E4E8A}"/>
              </a:ext>
            </a:extLst>
          </p:cNvPr>
          <p:cNvSpPr txBox="1"/>
          <p:nvPr/>
        </p:nvSpPr>
        <p:spPr>
          <a:xfrm>
            <a:off x="2705100" y="19050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Software/Languages for implementing this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4FFF4-FC91-48FA-930F-D3832359B323}"/>
              </a:ext>
            </a:extLst>
          </p:cNvPr>
          <p:cNvSpPr txBox="1"/>
          <p:nvPr/>
        </p:nvSpPr>
        <p:spPr>
          <a:xfrm>
            <a:off x="3352800" y="2828835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Arduino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5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567266"/>
            <a:ext cx="9144000" cy="703357"/>
          </a:xfrm>
        </p:spPr>
        <p:txBody>
          <a:bodyPr/>
          <a:lstStyle/>
          <a:p>
            <a:pPr algn="ctr"/>
            <a:r>
              <a:rPr lang="en-US" b="1" dirty="0"/>
              <a:t>How the project is implemented?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A0E761-FD7A-4E85-98BD-641A2468A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339904"/>
              </p:ext>
            </p:extLst>
          </p:nvPr>
        </p:nvGraphicFramePr>
        <p:xfrm>
          <a:off x="1219200" y="1752600"/>
          <a:ext cx="10058400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76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567266"/>
            <a:ext cx="9144000" cy="703357"/>
          </a:xfrm>
        </p:spPr>
        <p:txBody>
          <a:bodyPr/>
          <a:lstStyle/>
          <a:p>
            <a:pPr algn="ctr"/>
            <a:r>
              <a:rPr lang="en-US" b="1" dirty="0"/>
              <a:t>How the project is implemented?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0CA0E761-FD7A-4E85-98BD-641A2468A83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9362714"/>
                  </p:ext>
                </p:extLst>
              </p:nvPr>
            </p:nvGraphicFramePr>
            <p:xfrm>
              <a:off x="1219200" y="1752600"/>
              <a:ext cx="10058400" cy="4538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0CA0E761-FD7A-4E85-98BD-641A2468A83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39362714"/>
                  </p:ext>
                </p:extLst>
              </p:nvPr>
            </p:nvGraphicFramePr>
            <p:xfrm>
              <a:off x="1219200" y="1752600"/>
              <a:ext cx="10058400" cy="45381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701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572</TotalTime>
  <Words>450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Candara</vt:lpstr>
      <vt:lpstr>Consolas</vt:lpstr>
      <vt:lpstr>inherit</vt:lpstr>
      <vt:lpstr>Tech Computer 16x9</vt:lpstr>
      <vt:lpstr>PowerPoint Presentation</vt:lpstr>
      <vt:lpstr>Questions that may arise about the project</vt:lpstr>
      <vt:lpstr>What is the purpose of this project?</vt:lpstr>
      <vt:lpstr>What is the work done by the project?</vt:lpstr>
      <vt:lpstr>How the project is implemented?</vt:lpstr>
      <vt:lpstr>How the project is implemented?</vt:lpstr>
      <vt:lpstr>How the project is implemented?</vt:lpstr>
      <vt:lpstr>How the project is implemented?</vt:lpstr>
      <vt:lpstr>How the project is implemented?</vt:lpstr>
      <vt:lpstr>PowerPoint Presentation</vt:lpstr>
      <vt:lpstr>PowerPoint Presentation</vt:lpstr>
      <vt:lpstr>PowerPoint Presentation</vt:lpstr>
      <vt:lpstr>PowerPoint Presentation</vt:lpstr>
      <vt:lpstr>Why should it be taken under consideration?</vt:lpstr>
      <vt:lpstr>How can we be benefitted by this project?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pollution detection with Arduino and CCS811 Sensor</dc:title>
  <dc:creator>Ishrat Zahan Tani</dc:creator>
  <cp:lastModifiedBy>Ishrat Zahan Tani</cp:lastModifiedBy>
  <cp:revision>43</cp:revision>
  <dcterms:created xsi:type="dcterms:W3CDTF">2023-02-28T05:24:02Z</dcterms:created>
  <dcterms:modified xsi:type="dcterms:W3CDTF">2023-03-11T16:36:49Z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