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8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8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27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3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5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5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9181AF-4B38-4157-9AB5-FCC555C38F65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5F6297-9EED-4723-BE8F-E00F59FC818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08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D3C0081-EF9C-90D1-83AD-5947305A6EC5}"/>
              </a:ext>
            </a:extLst>
          </p:cNvPr>
          <p:cNvSpPr txBox="1"/>
          <p:nvPr/>
        </p:nvSpPr>
        <p:spPr>
          <a:xfrm>
            <a:off x="5752007" y="3972428"/>
            <a:ext cx="4628487" cy="198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Submitted To:</a:t>
            </a:r>
            <a:endParaRPr lang="en-US" sz="20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Md. Mohsin Uddin</a:t>
            </a:r>
            <a:endParaRPr lang="en-US" sz="20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Senior Lecturer,</a:t>
            </a:r>
            <a:endParaRPr lang="en-US" sz="20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Department of Computer Science &amp; Engineering</a:t>
            </a: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9B3E41-E774-78A7-A4E3-253CBF0E3DAD}"/>
              </a:ext>
            </a:extLst>
          </p:cNvPr>
          <p:cNvSpPr txBox="1"/>
          <p:nvPr/>
        </p:nvSpPr>
        <p:spPr>
          <a:xfrm>
            <a:off x="1811506" y="3952673"/>
            <a:ext cx="3360086" cy="207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Submitted By:</a:t>
            </a:r>
            <a:endParaRPr lang="en-US" sz="2000" b="1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320134" indent="-320134" algn="ctr" defTabSz="426845">
              <a:lnSpc>
                <a:spcPct val="107000"/>
              </a:lnSpc>
              <a:spcAft>
                <a:spcPts val="747"/>
              </a:spcAft>
              <a:buFont typeface="Symbol" panose="05050102010706020507" pitchFamily="18" charset="2"/>
              <a:buChar char=""/>
            </a:pPr>
            <a:r>
              <a:rPr lang="en-US" sz="2000" b="1" kern="1200" dirty="0">
                <a:solidFill>
                  <a:schemeClr val="tx1"/>
                </a:solidFill>
                <a:cs typeface="Times New Roman" panose="02020603050405020304" pitchFamily="18" charset="0"/>
              </a:rPr>
              <a:t>Md Tahsin</a:t>
            </a: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ID: 2020-2-60-112</a:t>
            </a:r>
            <a:r>
              <a:rPr lang="en-US" sz="2000" b="1" kern="1200" dirty="0">
                <a:solidFill>
                  <a:schemeClr val="tx1"/>
                </a:solidFill>
                <a:cs typeface="Times New Roman" panose="02020603050405020304" pitchFamily="18" charset="0"/>
              </a:rPr>
              <a:t> </a:t>
            </a:r>
          </a:p>
          <a:p>
            <a:pPr marL="320134" indent="-320134" algn="ctr" defTabSz="426845">
              <a:lnSpc>
                <a:spcPct val="107000"/>
              </a:lnSpc>
              <a:spcAft>
                <a:spcPts val="747"/>
              </a:spcAft>
              <a:buFont typeface="Symbol" panose="05050102010706020507" pitchFamily="18" charset="2"/>
              <a:buChar char=""/>
            </a:pPr>
            <a:r>
              <a:rPr lang="en-US" sz="2000" b="1" kern="1200" dirty="0">
                <a:solidFill>
                  <a:srgbClr val="000000"/>
                </a:solidFill>
                <a:cs typeface="Times New Roman" panose="02020603050405020304" pitchFamily="18" charset="0"/>
              </a:rPr>
              <a:t>Md. </a:t>
            </a:r>
            <a:r>
              <a:rPr lang="en-US" sz="2000" b="1" kern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Ashiqur</a:t>
            </a:r>
            <a:r>
              <a:rPr lang="en-US" sz="2000" b="1" kern="1200" dirty="0">
                <a:solidFill>
                  <a:srgbClr val="000000"/>
                </a:solidFill>
                <a:cs typeface="Times New Roman" panose="02020603050405020304" pitchFamily="18" charset="0"/>
              </a:rPr>
              <a:t> Rahman</a:t>
            </a:r>
            <a:endParaRPr lang="en-US" sz="2000" b="1" kern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cs typeface="Times New Roman" panose="02020603050405020304" pitchFamily="18" charset="0"/>
              </a:rPr>
              <a:t>ID: 2020-1-60-173</a:t>
            </a: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01D87D-12E6-1E20-326C-A847285771A3}"/>
              </a:ext>
            </a:extLst>
          </p:cNvPr>
          <p:cNvSpPr txBox="1"/>
          <p:nvPr/>
        </p:nvSpPr>
        <p:spPr>
          <a:xfrm>
            <a:off x="3086940" y="2335303"/>
            <a:ext cx="5790132" cy="1653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Project Name:</a:t>
            </a:r>
            <a:r>
              <a:rPr lang="en-US" sz="20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Short Dark Triad Test (SD3)</a:t>
            </a: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Course Name: </a:t>
            </a:r>
            <a:r>
              <a:rPr lang="en-US" sz="20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Machine Learning</a:t>
            </a: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Course code: </a:t>
            </a:r>
            <a:r>
              <a:rPr lang="en-US" sz="20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CSE475</a:t>
            </a:r>
          </a:p>
          <a:p>
            <a:pPr algn="ctr" defTabSz="426845">
              <a:lnSpc>
                <a:spcPct val="107000"/>
              </a:lnSpc>
              <a:spcAft>
                <a:spcPts val="747"/>
              </a:spcAft>
            </a:pPr>
            <a:r>
              <a:rPr lang="en-US" sz="2000" b="1" kern="100" dirty="0"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rPr>
              <a:t>Section:</a:t>
            </a:r>
            <a:r>
              <a:rPr lang="en-US" sz="2000" b="1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 04</a:t>
            </a:r>
            <a:endParaRPr lang="en-US" sz="2000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black background with blue text&#10;&#10;Description automatically generated with low confidence">
            <a:extLst>
              <a:ext uri="{FF2B5EF4-FFF2-40B4-BE49-F238E27FC236}">
                <a16:creationId xmlns:a16="http://schemas.microsoft.com/office/drawing/2014/main" id="{EB393ED6-7B38-C51F-7953-5C259BAF3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846" y="621757"/>
            <a:ext cx="5536319" cy="147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6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7B2185-7BDF-BB1E-2B99-9D945B4D82CC}"/>
              </a:ext>
            </a:extLst>
          </p:cNvPr>
          <p:cNvSpPr txBox="1"/>
          <p:nvPr/>
        </p:nvSpPr>
        <p:spPr>
          <a:xfrm>
            <a:off x="4984958" y="74295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42847-CB4A-ADE7-C881-F48E943193B5}"/>
              </a:ext>
            </a:extLst>
          </p:cNvPr>
          <p:cNvSpPr txBox="1"/>
          <p:nvPr/>
        </p:nvSpPr>
        <p:spPr>
          <a:xfrm>
            <a:off x="965408" y="1405868"/>
            <a:ext cx="1070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badi" panose="020B0604020104020204" pitchFamily="34" charset="0"/>
              </a:rPr>
              <a:t>Short Dark Triad test (SD3) is a personality test that tells a person in which dark category he falls under. 3 types of personality traits- Narcissism, Machiavellianism, and Psychopathy.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ED4CA0-E1B3-1551-1DE4-FEEF733EBD88}"/>
              </a:ext>
            </a:extLst>
          </p:cNvPr>
          <p:cNvSpPr txBox="1"/>
          <p:nvPr/>
        </p:nvSpPr>
        <p:spPr>
          <a:xfrm>
            <a:off x="965408" y="2514600"/>
            <a:ext cx="9940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Abadi" panose="020B0604020104020204" pitchFamily="34" charset="0"/>
              </a:rPr>
              <a:t>SD3 test asks 27 questions. Each questions have 5 options. </a:t>
            </a:r>
          </a:p>
          <a:p>
            <a:r>
              <a:rPr lang="en-US" sz="2000" dirty="0">
                <a:latin typeface="Abadi" panose="020B0604020104020204" pitchFamily="34" charset="0"/>
              </a:rPr>
              <a:t>The Options are: • Disagree • Slightly disagree • Neutral • Slightly agree • Agree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19E52-0B35-CF5C-F0F9-5AA4CC422C2B}"/>
              </a:ext>
            </a:extLst>
          </p:cNvPr>
          <p:cNvSpPr txBox="1"/>
          <p:nvPr/>
        </p:nvSpPr>
        <p:spPr>
          <a:xfrm>
            <a:off x="965408" y="3429000"/>
            <a:ext cx="10833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Abadi" panose="020B0604020104020204" pitchFamily="34" charset="0"/>
              </a:rPr>
              <a:t>Objective</a:t>
            </a:r>
            <a:r>
              <a:rPr lang="en-US" sz="2000" b="1" i="1" u="sng" dirty="0">
                <a:latin typeface="Abadi" panose="020B0604020104020204" pitchFamily="34" charset="0"/>
              </a:rPr>
              <a:t> </a:t>
            </a:r>
            <a:r>
              <a:rPr lang="en-US" sz="2000" dirty="0">
                <a:latin typeface="Abadi" panose="020B0604020104020204" pitchFamily="34" charset="0"/>
              </a:rPr>
              <a:t>: Build a machine learning model which learns from the dataset and is able to identify</a:t>
            </a:r>
          </a:p>
          <a:p>
            <a:r>
              <a:rPr lang="en-US" sz="2000" dirty="0">
                <a:latin typeface="Abadi" panose="020B0604020104020204" pitchFamily="34" charset="0"/>
              </a:rPr>
              <a:t> a person’s dark personality class on the basis of their answers.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BF800-5DCC-CE8C-4116-EDA6A9C3CBC5}"/>
              </a:ext>
            </a:extLst>
          </p:cNvPr>
          <p:cNvSpPr txBox="1"/>
          <p:nvPr/>
        </p:nvSpPr>
        <p:spPr>
          <a:xfrm>
            <a:off x="952605" y="4430495"/>
            <a:ext cx="10875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Abadi" panose="020B0604020104020204" pitchFamily="34" charset="0"/>
              </a:rPr>
              <a:t>Dataset</a:t>
            </a:r>
            <a:r>
              <a:rPr lang="en-US" sz="2000" b="1" i="1" u="sng" dirty="0">
                <a:latin typeface="Abadi" panose="020B0604020104020204" pitchFamily="34" charset="0"/>
              </a:rPr>
              <a:t> </a:t>
            </a:r>
            <a:r>
              <a:rPr lang="en-US" sz="2000" dirty="0"/>
              <a:t>: </a:t>
            </a:r>
            <a:r>
              <a:rPr lang="en-US" sz="2000" dirty="0">
                <a:latin typeface="Abadi" panose="020B0604020104020204" pitchFamily="34" charset="0"/>
              </a:rPr>
              <a:t>A survey was done in January 2011 and the participants were asked to answer some </a:t>
            </a:r>
          </a:p>
          <a:p>
            <a:r>
              <a:rPr lang="en-US" sz="2000" dirty="0">
                <a:latin typeface="Abadi" panose="020B0604020104020204" pitchFamily="34" charset="0"/>
              </a:rPr>
              <a:t>questions. Their answers recorded. Total 18195 rows were recorded. Each row represents a </a:t>
            </a:r>
          </a:p>
          <a:p>
            <a:r>
              <a:rPr lang="en-US" sz="2000" dirty="0">
                <a:latin typeface="Abadi" panose="020B0604020104020204" pitchFamily="34" charset="0"/>
              </a:rPr>
              <a:t>participant. Each participant answered total 27 questions and answered in between 1 to 5.</a:t>
            </a:r>
          </a:p>
        </p:txBody>
      </p:sp>
    </p:spTree>
    <p:extLst>
      <p:ext uri="{BB962C8B-B14F-4D97-AF65-F5344CB8AC3E}">
        <p14:creationId xmlns:p14="http://schemas.microsoft.com/office/powerpoint/2010/main" val="83331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F425F4-81A0-A6FE-781C-2B1911B28C60}"/>
              </a:ext>
            </a:extLst>
          </p:cNvPr>
          <p:cNvSpPr txBox="1"/>
          <p:nvPr/>
        </p:nvSpPr>
        <p:spPr>
          <a:xfrm>
            <a:off x="606669" y="580292"/>
            <a:ext cx="4893904" cy="195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Models</a:t>
            </a:r>
            <a:r>
              <a:rPr lang="en-US" u="sng" dirty="0"/>
              <a:t> </a:t>
            </a:r>
            <a:r>
              <a:rPr lang="en-US" b="1" u="sng" dirty="0"/>
              <a:t>&amp; Output Analysis: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 (Built using </a:t>
            </a:r>
            <a:r>
              <a:rPr lang="en-US" dirty="0" err="1"/>
              <a:t>SkLearn</a:t>
            </a:r>
            <a:r>
              <a:rPr lang="en-US" dirty="0"/>
              <a:t> Library)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Logistic Regression (Built From Scratch)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dirty="0"/>
              <a:t>SVM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6BE9CD-49B6-F941-E12A-519D6F18F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290965"/>
              </p:ext>
            </p:extLst>
          </p:nvPr>
        </p:nvGraphicFramePr>
        <p:xfrm>
          <a:off x="606669" y="2991265"/>
          <a:ext cx="6916664" cy="250392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954889">
                  <a:extLst>
                    <a:ext uri="{9D8B030D-6E8A-4147-A177-3AD203B41FA5}">
                      <a16:colId xmlns:a16="http://schemas.microsoft.com/office/drawing/2014/main" val="682562509"/>
                    </a:ext>
                  </a:extLst>
                </a:gridCol>
                <a:gridCol w="1755552">
                  <a:extLst>
                    <a:ext uri="{9D8B030D-6E8A-4147-A177-3AD203B41FA5}">
                      <a16:colId xmlns:a16="http://schemas.microsoft.com/office/drawing/2014/main" val="2336844101"/>
                    </a:ext>
                  </a:extLst>
                </a:gridCol>
                <a:gridCol w="2066787">
                  <a:extLst>
                    <a:ext uri="{9D8B030D-6E8A-4147-A177-3AD203B41FA5}">
                      <a16:colId xmlns:a16="http://schemas.microsoft.com/office/drawing/2014/main" val="1232750157"/>
                    </a:ext>
                  </a:extLst>
                </a:gridCol>
                <a:gridCol w="2139436">
                  <a:extLst>
                    <a:ext uri="{9D8B030D-6E8A-4147-A177-3AD203B41FA5}">
                      <a16:colId xmlns:a16="http://schemas.microsoft.com/office/drawing/2014/main" val="3352971971"/>
                    </a:ext>
                  </a:extLst>
                </a:gridCol>
              </a:tblGrid>
              <a:tr h="13871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6223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regression(With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built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1" kern="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1600" b="1" kern="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function)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61595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r>
                        <a:rPr lang="en-US" sz="1600" b="1" kern="0" spc="-28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(Without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built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1600" b="1" kern="0" spc="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1600" b="1" kern="0" spc="-5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function)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59055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27050" algn="l"/>
                          <a:tab pos="815340" algn="l"/>
                        </a:tabLs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Support </a:t>
                      </a:r>
                      <a:r>
                        <a:rPr lang="en-US" sz="1600" b="1" kern="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Vector</a:t>
                      </a:r>
                      <a:r>
                        <a:rPr lang="en-US" sz="1600" b="1" kern="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Machine(With</a:t>
                      </a:r>
                      <a:r>
                        <a:rPr lang="en-US" sz="1600" b="1" kern="0" spc="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built in </a:t>
                      </a:r>
                      <a:r>
                        <a:rPr lang="en-US" sz="1600" b="1" kern="0" spc="-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1600" b="1" kern="0" spc="-285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function)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8337"/>
                  </a:ext>
                </a:extLst>
              </a:tr>
              <a:tr h="378262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2020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0.9618908024917552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77570"/>
                  </a:ext>
                </a:extLst>
              </a:tr>
              <a:tr h="360250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solidFill>
                            <a:srgbClr val="2020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0.962162961195319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86318"/>
                  </a:ext>
                </a:extLst>
              </a:tr>
              <a:tr h="378262">
                <a:tc>
                  <a:txBody>
                    <a:bodyPr/>
                    <a:lstStyle/>
                    <a:p>
                      <a:pPr marL="67945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solidFill>
                            <a:srgbClr val="20202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0.9618908024917552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580" marR="0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76062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BCE43D-FD38-6CEA-B451-2F6D13A45254}"/>
              </a:ext>
            </a:extLst>
          </p:cNvPr>
          <p:cNvSpPr txBox="1"/>
          <p:nvPr/>
        </p:nvSpPr>
        <p:spPr>
          <a:xfrm>
            <a:off x="5040923" y="5495193"/>
            <a:ext cx="211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Part --&gt;</a:t>
            </a:r>
          </a:p>
        </p:txBody>
      </p:sp>
    </p:spTree>
    <p:extLst>
      <p:ext uri="{BB962C8B-B14F-4D97-AF65-F5344CB8AC3E}">
        <p14:creationId xmlns:p14="http://schemas.microsoft.com/office/powerpoint/2010/main" val="36937691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</TotalTime>
  <Words>261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Abadi</vt:lpstr>
      <vt:lpstr>Calibri</vt:lpstr>
      <vt:lpstr>Calibri Light</vt:lpstr>
      <vt:lpstr>Symbol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Tahsin</dc:creator>
  <cp:lastModifiedBy>Md Tahsin</cp:lastModifiedBy>
  <cp:revision>29</cp:revision>
  <dcterms:created xsi:type="dcterms:W3CDTF">2023-05-05T10:54:08Z</dcterms:created>
  <dcterms:modified xsi:type="dcterms:W3CDTF">2023-05-05T11:39:53Z</dcterms:modified>
</cp:coreProperties>
</file>