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sldIdLst>
    <p:sldId id="256" r:id="rId5"/>
    <p:sldId id="258" r:id="rId6"/>
    <p:sldId id="261" r:id="rId7"/>
    <p:sldId id="260" r:id="rId8"/>
    <p:sldId id="262" r:id="rId9"/>
    <p:sldId id="264" r:id="rId10"/>
    <p:sldId id="290" r:id="rId11"/>
    <p:sldId id="263" r:id="rId12"/>
    <p:sldId id="265" r:id="rId13"/>
    <p:sldId id="266" r:id="rId14"/>
    <p:sldId id="257" r:id="rId15"/>
    <p:sldId id="289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599F"/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6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1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8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2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1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3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September 3,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7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September 3,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69085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53" r:id="rId6"/>
    <p:sldLayoutId id="2147484058" r:id="rId7"/>
    <p:sldLayoutId id="2147484054" r:id="rId8"/>
    <p:sldLayoutId id="2147484055" r:id="rId9"/>
    <p:sldLayoutId id="2147484056" r:id="rId10"/>
    <p:sldLayoutId id="21474840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ites.google.com/view/audiobookbd/hom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50859-1E22-BEB0-24BC-C9A30CBC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917" y="3559626"/>
            <a:ext cx="4210167" cy="1192815"/>
          </a:xfrm>
        </p:spPr>
        <p:txBody>
          <a:bodyPr vert="horz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Prepared by </a:t>
            </a:r>
          </a:p>
          <a:p>
            <a:pPr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DM Rafiun  Bin Masud (2019-3-60-137)</a:t>
            </a:r>
          </a:p>
          <a:p>
            <a:pPr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Md Tahsin (2020-2-60-112)</a:t>
            </a:r>
          </a:p>
          <a:p>
            <a:pPr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lang="en-US" sz="1200" b="1" spc="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Shafayet</a:t>
            </a: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Khan (2021-2-10-129)</a:t>
            </a:r>
          </a:p>
          <a:p>
            <a:pPr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Mahmudul Islam </a:t>
            </a:r>
            <a:r>
              <a:rPr lang="en-US" sz="1200" b="1" spc="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Partho</a:t>
            </a: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(2019-3-60-027)</a:t>
            </a:r>
          </a:p>
          <a:p>
            <a:pPr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200" b="1" spc="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Navid</a:t>
            </a: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Zaman (2020-2-60-044)</a:t>
            </a:r>
          </a:p>
          <a:p>
            <a:pPr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Nusrat Jahan Prachi (2021-1-10-006)</a:t>
            </a:r>
          </a:p>
          <a:p>
            <a:pPr algn="l">
              <a:lnSpc>
                <a:spcPct val="10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lang="en-US" sz="1200" b="1" spc="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Salauddin</a:t>
            </a: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spc="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Sakib</a:t>
            </a: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(2021-1-80-006)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best $15 I ever spent: An audiobook subscription - Vox">
            <a:extLst>
              <a:ext uri="{FF2B5EF4-FFF2-40B4-BE49-F238E27FC236}">
                <a16:creationId xmlns:a16="http://schemas.microsoft.com/office/drawing/2014/main" id="{FCA407F1-F600-AB5F-F446-C849FCC55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096000" y="729305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25CD010-2471-45A4-582D-2A34EFE25234}"/>
              </a:ext>
            </a:extLst>
          </p:cNvPr>
          <p:cNvSpPr txBox="1">
            <a:spLocks/>
          </p:cNvSpPr>
          <p:nvPr/>
        </p:nvSpPr>
        <p:spPr>
          <a:xfrm>
            <a:off x="927606" y="5202235"/>
            <a:ext cx="90014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en-GB" sz="1350" b="1" cap="all" dirty="0"/>
              <a:t>To</a:t>
            </a:r>
          </a:p>
          <a:p>
            <a:pPr algn="l">
              <a:lnSpc>
                <a:spcPct val="110000"/>
              </a:lnSpc>
            </a:pPr>
            <a:r>
              <a:rPr lang="en-US" sz="1350" b="1" cap="all" dirty="0"/>
              <a:t>Dr Md. Abdul </a:t>
            </a:r>
            <a:r>
              <a:rPr lang="en-US" sz="1350" b="1" cap="all" dirty="0" err="1"/>
              <a:t>Momen</a:t>
            </a:r>
            <a:endParaRPr lang="en-US" sz="1350" b="1" cap="all" dirty="0"/>
          </a:p>
          <a:p>
            <a:pPr algn="l"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350" b="1" cap="all" dirty="0" err="1"/>
              <a:t>AssociateProfessor</a:t>
            </a:r>
            <a:r>
              <a:rPr lang="en-US" sz="1350" b="1" cap="all" dirty="0"/>
              <a:t>, </a:t>
            </a:r>
          </a:p>
          <a:p>
            <a:pPr algn="l" defTabSz="91440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350" b="1" cap="all" dirty="0"/>
              <a:t>Department of Business Administration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46E2FF-FCB2-179F-B668-71FB09FEBCE4}"/>
              </a:ext>
            </a:extLst>
          </p:cNvPr>
          <p:cNvSpPr txBox="1">
            <a:spLocks/>
          </p:cNvSpPr>
          <p:nvPr/>
        </p:nvSpPr>
        <p:spPr>
          <a:xfrm>
            <a:off x="927606" y="711128"/>
            <a:ext cx="5021082" cy="29472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Presentation</a:t>
            </a:r>
          </a:p>
          <a:p>
            <a:pPr algn="l"/>
            <a:r>
              <a:rPr lang="en-US" dirty="0"/>
              <a:t>AUDIO BOOK</a:t>
            </a:r>
          </a:p>
        </p:txBody>
      </p:sp>
    </p:spTree>
    <p:extLst>
      <p:ext uri="{BB962C8B-B14F-4D97-AF65-F5344CB8AC3E}">
        <p14:creationId xmlns:p14="http://schemas.microsoft.com/office/powerpoint/2010/main" val="14335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B3EB-5B4D-32D4-E0EF-EDC5666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815" y="481787"/>
            <a:ext cx="6110295" cy="294721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 dirty="0"/>
              <a:t>Communication Strategy </a:t>
            </a:r>
            <a:br>
              <a:rPr lang="en-US" sz="4000" spc="750" dirty="0"/>
            </a:br>
            <a:endParaRPr lang="en-US" sz="4000" spc="7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55F6A-2728-054B-169B-7C8E6C92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841" y="2908000"/>
            <a:ext cx="1042506" cy="810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4D136-AEE9-8515-94AD-B2294D5F1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235" y="1772640"/>
            <a:ext cx="1030313" cy="10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096AC-5028-1196-E987-FD37702D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038" y="1772640"/>
            <a:ext cx="969348" cy="981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26030-3DF8-A03F-6C51-84D79E369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038" y="2809050"/>
            <a:ext cx="969348" cy="974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40549B-0FA2-7A65-BFC2-5E3F76867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111" y="3782614"/>
            <a:ext cx="1164437" cy="11705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E30F93-CB53-214C-5E47-D01CD1ADC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4928" y="3907592"/>
            <a:ext cx="1109568" cy="9205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730364-2562-9C1C-AA61-9EE2455B707C}"/>
              </a:ext>
            </a:extLst>
          </p:cNvPr>
          <p:cNvSpPr txBox="1"/>
          <p:nvPr/>
        </p:nvSpPr>
        <p:spPr>
          <a:xfrm>
            <a:off x="1027125" y="2077003"/>
            <a:ext cx="60987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As our target groups are mainly available on social media, our main communication platforms will be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2665C7-0EB9-AD4C-D7F7-9F636D2234DE}"/>
              </a:ext>
            </a:extLst>
          </p:cNvPr>
          <p:cNvSpPr txBox="1"/>
          <p:nvPr/>
        </p:nvSpPr>
        <p:spPr>
          <a:xfrm>
            <a:off x="1019267" y="3428997"/>
            <a:ext cx="6098796" cy="2059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Facebook and Instagram ads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Google and YouTube ads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Sponsors &amp; Influencers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Own YouTube channels &amp; Blogs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Public relations</a:t>
            </a:r>
          </a:p>
        </p:txBody>
      </p:sp>
    </p:spTree>
    <p:extLst>
      <p:ext uri="{BB962C8B-B14F-4D97-AF65-F5344CB8AC3E}">
        <p14:creationId xmlns:p14="http://schemas.microsoft.com/office/powerpoint/2010/main" val="352315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114">
            <a:extLst>
              <a:ext uri="{FF2B5EF4-FFF2-40B4-BE49-F238E27FC236}">
                <a16:creationId xmlns:a16="http://schemas.microsoft.com/office/drawing/2014/main" id="{4C5E7477-49BC-E4DE-395E-C8A8F9104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8" r="-1" b="4475"/>
          <a:stretch/>
        </p:blipFill>
        <p:spPr>
          <a:xfrm>
            <a:off x="1143713" y="1207408"/>
            <a:ext cx="5056697" cy="39930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23D8-0C22-8980-14EF-F1F49903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488" y="2208626"/>
            <a:ext cx="2942813" cy="3428124"/>
          </a:xfrm>
        </p:spPr>
        <p:txBody>
          <a:bodyPr>
            <a:normAutofit/>
          </a:bodyPr>
          <a:lstStyle/>
          <a:p>
            <a:pPr marL="171450"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8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Easy access to listen with creative freedom</a:t>
            </a:r>
          </a:p>
          <a:p>
            <a:pPr marL="171450"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8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Cultural recognition to the world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70C44B-A533-9CEA-AA1A-D044754F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488" y="864342"/>
            <a:ext cx="6110295" cy="294721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 dirty="0"/>
              <a:t>OUR GOALS</a:t>
            </a:r>
            <a:br>
              <a:rPr lang="en-US" sz="4000" spc="750" dirty="0"/>
            </a:br>
            <a:endParaRPr lang="en-US" sz="4000" spc="750" dirty="0"/>
          </a:p>
        </p:txBody>
      </p:sp>
    </p:spTree>
    <p:extLst>
      <p:ext uri="{BB962C8B-B14F-4D97-AF65-F5344CB8AC3E}">
        <p14:creationId xmlns:p14="http://schemas.microsoft.com/office/powerpoint/2010/main" val="97597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C6839F2-B092-0E9C-96E1-D07A9665F06D}"/>
              </a:ext>
            </a:extLst>
          </p:cNvPr>
          <p:cNvSpPr txBox="1">
            <a:spLocks/>
          </p:cNvSpPr>
          <p:nvPr/>
        </p:nvSpPr>
        <p:spPr>
          <a:xfrm>
            <a:off x="1406250" y="996044"/>
            <a:ext cx="5302800" cy="48650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Website</a:t>
            </a:r>
          </a:p>
          <a:p>
            <a:pPr marL="171450"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Blogs &amp; SEO</a:t>
            </a:r>
          </a:p>
          <a:p>
            <a:pPr marL="50799" indent="0">
              <a:buFont typeface="Arial" panose="020B0604020202020204" pitchFamily="34" charset="0"/>
              <a:buNone/>
            </a:pPr>
            <a:endParaRPr lang="en-US" sz="2667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18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Facebook</a:t>
            </a:r>
          </a:p>
          <a:p>
            <a:pPr marL="171450"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Post &amp; Updates</a:t>
            </a:r>
          </a:p>
          <a:p>
            <a:pPr marL="171450"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Organic Reach</a:t>
            </a:r>
          </a:p>
          <a:p>
            <a:pPr marL="171450"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Ad campaign </a:t>
            </a:r>
          </a:p>
        </p:txBody>
      </p:sp>
      <p:pic>
        <p:nvPicPr>
          <p:cNvPr id="19" name="Picture 18" descr="A picture containing indoor, dark&#10;&#10;Description automatically generated">
            <a:extLst>
              <a:ext uri="{FF2B5EF4-FFF2-40B4-BE49-F238E27FC236}">
                <a16:creationId xmlns:a16="http://schemas.microsoft.com/office/drawing/2014/main" id="{7E0F6E31-EE63-F71A-3D29-27F8161E4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723" y="1660733"/>
            <a:ext cx="6150106" cy="3464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20307-8464-9C89-C8B9-38A5957CC9B0}"/>
              </a:ext>
            </a:extLst>
          </p:cNvPr>
          <p:cNvSpPr txBox="1">
            <a:spLocks/>
          </p:cNvSpPr>
          <p:nvPr/>
        </p:nvSpPr>
        <p:spPr>
          <a:xfrm>
            <a:off x="3653902" y="256734"/>
            <a:ext cx="6110295" cy="29472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spc="750" dirty="0"/>
              <a:t>Action </a:t>
            </a:r>
            <a:r>
              <a:rPr lang="en-US" sz="4000" spc="750" dirty="0" err="1"/>
              <a:t>PLan</a:t>
            </a:r>
            <a:br>
              <a:rPr lang="en-US" sz="4000" spc="750" dirty="0"/>
            </a:br>
            <a:endParaRPr lang="en-US" sz="4000" spc="750" dirty="0"/>
          </a:p>
        </p:txBody>
      </p:sp>
    </p:spTree>
    <p:extLst>
      <p:ext uri="{BB962C8B-B14F-4D97-AF65-F5344CB8AC3E}">
        <p14:creationId xmlns:p14="http://schemas.microsoft.com/office/powerpoint/2010/main" val="195862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FBEA0-018F-E922-F189-23C4382A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650" y="-82790"/>
            <a:ext cx="4911393" cy="632993"/>
          </a:xfrm>
        </p:spPr>
        <p:txBody>
          <a:bodyPr vert="horz" lIns="0" tIns="0" rIns="0" bIns="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faceBOOk</a:t>
            </a:r>
            <a:r>
              <a:rPr lang="en-US" dirty="0"/>
              <a:t> Page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63FB3-8D5D-A79F-5063-38723E7D2FC0}"/>
              </a:ext>
            </a:extLst>
          </p:cNvPr>
          <p:cNvSpPr txBox="1"/>
          <p:nvPr/>
        </p:nvSpPr>
        <p:spPr>
          <a:xfrm>
            <a:off x="3709394" y="64204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https://www.facebook.com/audiobooksAtoZ</a:t>
            </a:r>
          </a:p>
        </p:txBody>
      </p:sp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9083F8-CEC0-5B1C-1C6D-70BAD51C3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957" y="632993"/>
            <a:ext cx="6256172" cy="5603054"/>
          </a:xfrm>
          <a:prstGeom prst="rect">
            <a:avLst/>
          </a:prstGeom>
        </p:spPr>
      </p:pic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3AE9649-9644-61D5-D61B-00D37E491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165" y="1403330"/>
            <a:ext cx="3808984" cy="37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9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50859-1E22-BEB0-24BC-C9A30CBC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636" y="2992563"/>
            <a:ext cx="5140723" cy="1383493"/>
          </a:xfrm>
        </p:spPr>
        <p:txBody>
          <a:bodyPr vert="horz" lIns="0" tIns="0" rIns="0" bIns="0" rtlCol="0" anchor="b">
            <a:noAutofit/>
          </a:bodyPr>
          <a:lstStyle/>
          <a:p>
            <a:pPr marL="38100" indent="0" algn="l">
              <a:buClrTx/>
              <a:buNone/>
            </a:pPr>
            <a:r>
              <a:rPr lang="en-US" sz="1200" b="1" spc="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Upgrading with the digital market, we dream to expand our thoughts and bring more regions and genres and make an effective, friendly community for both our consumers and artists.</a:t>
            </a:r>
          </a:p>
          <a:p>
            <a:r>
              <a:rPr lang="en-US" sz="105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Web- </a:t>
            </a:r>
            <a:r>
              <a:rPr lang="en-US" sz="1050" cap="none" spc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https://sites.google.com/view/audiobookbd/home</a:t>
            </a:r>
            <a:endParaRPr lang="en-US" sz="1050" cap="none" spc="0" dirty="0"/>
          </a:p>
          <a:p>
            <a:r>
              <a:rPr lang="en-US" sz="105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Fb- </a:t>
            </a:r>
            <a:r>
              <a:rPr lang="en-US" sz="1050" cap="none" spc="0" dirty="0"/>
              <a:t>https://www.facebook.com/audiobooksatoz</a:t>
            </a:r>
            <a:endParaRPr lang="en-US" sz="1050" spc="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best $15 I ever spent: An audiobook subscription - Vox">
            <a:extLst>
              <a:ext uri="{FF2B5EF4-FFF2-40B4-BE49-F238E27FC236}">
                <a16:creationId xmlns:a16="http://schemas.microsoft.com/office/drawing/2014/main" id="{FCA407F1-F600-AB5F-F446-C849FCC55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F46E2FF-FCB2-179F-B668-71FB09FEBCE4}"/>
              </a:ext>
            </a:extLst>
          </p:cNvPr>
          <p:cNvSpPr txBox="1">
            <a:spLocks/>
          </p:cNvSpPr>
          <p:nvPr/>
        </p:nvSpPr>
        <p:spPr>
          <a:xfrm>
            <a:off x="955277" y="1141599"/>
            <a:ext cx="5021082" cy="29472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 cap="all" spc="7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80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B3EB-5B4D-32D4-E0EF-EDC5666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87" y="1066134"/>
            <a:ext cx="4350870" cy="196229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 dirty="0"/>
              <a:t>What is AUDIO BOOK?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18918C50-61CB-5E08-C266-F842A2886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0EBB8-B2CF-881E-ED6A-F9888442D12C}"/>
              </a:ext>
            </a:extLst>
          </p:cNvPr>
          <p:cNvSpPr txBox="1"/>
          <p:nvPr/>
        </p:nvSpPr>
        <p:spPr>
          <a:xfrm>
            <a:off x="1050022" y="3405298"/>
            <a:ext cx="4163340" cy="238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An online platform where we can listen books without reading</a:t>
            </a:r>
          </a:p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 recording, Typically a novel</a:t>
            </a:r>
          </a:p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less effort and is more convenient</a:t>
            </a:r>
          </a:p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Focused on native culture</a:t>
            </a:r>
          </a:p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Highly customizable</a:t>
            </a:r>
          </a:p>
        </p:txBody>
      </p:sp>
    </p:spTree>
    <p:extLst>
      <p:ext uri="{BB962C8B-B14F-4D97-AF65-F5344CB8AC3E}">
        <p14:creationId xmlns:p14="http://schemas.microsoft.com/office/powerpoint/2010/main" val="37659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B3EB-5B4D-32D4-E0EF-EDC5666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03" y="462743"/>
            <a:ext cx="5327375" cy="1560022"/>
          </a:xfrm>
        </p:spPr>
        <p:txBody>
          <a:bodyPr vert="horz" lIns="0" tIns="0" rIns="0" bIns="0" rtlCol="0" anchor="b">
            <a:normAutofit fontScale="90000"/>
          </a:bodyPr>
          <a:lstStyle/>
          <a:p>
            <a:r>
              <a:rPr lang="en-US" dirty="0"/>
              <a:t>What are we Bringing for audience?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EBB8-B2CF-881E-ED6A-F9888442D12C}"/>
              </a:ext>
            </a:extLst>
          </p:cNvPr>
          <p:cNvSpPr txBox="1"/>
          <p:nvPr/>
        </p:nvSpPr>
        <p:spPr>
          <a:xfrm>
            <a:off x="896924" y="2896055"/>
            <a:ext cx="5327373" cy="36014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32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Storyteller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32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Meditation music 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32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Podcast</a:t>
            </a: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Rectangle 2071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erson wearing headphones">
            <a:extLst>
              <a:ext uri="{FF2B5EF4-FFF2-40B4-BE49-F238E27FC236}">
                <a16:creationId xmlns:a16="http://schemas.microsoft.com/office/drawing/2014/main" id="{CAF3464A-0527-2AFE-B5A9-4C8CA7C1B0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566746" y="978676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80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93DAF4AA-9270-40B5-B73C-B11B9A9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B3EB-5B4D-32D4-E0EF-EDC5666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03" y="462743"/>
            <a:ext cx="5327375" cy="1560022"/>
          </a:xfrm>
        </p:spPr>
        <p:txBody>
          <a:bodyPr vert="horz" lIns="0" tIns="0" rIns="0" bIns="0" rtlCol="0" anchor="b">
            <a:normAutofit fontScale="90000"/>
          </a:bodyPr>
          <a:lstStyle/>
          <a:p>
            <a:r>
              <a:rPr lang="en-US" dirty="0"/>
              <a:t>What we need for producing an Audio?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EBB8-B2CF-881E-ED6A-F9888442D12C}"/>
              </a:ext>
            </a:extLst>
          </p:cNvPr>
          <p:cNvSpPr txBox="1"/>
          <p:nvPr/>
        </p:nvSpPr>
        <p:spPr>
          <a:xfrm>
            <a:off x="896924" y="2896055"/>
            <a:ext cx="5327373" cy="36014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Voice artist (male and female)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Narrator and director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Production and sound design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executive producer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0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Poster design</a:t>
            </a: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31D5E60A-D6B1-4F21-A993-313958AF0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5B7BB16B-E108-4C64-97D5-7AC67CC5E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6" name="Rectangle 2071">
            <a:extLst>
              <a:ext uri="{FF2B5EF4-FFF2-40B4-BE49-F238E27FC236}">
                <a16:creationId xmlns:a16="http://schemas.microsoft.com/office/drawing/2014/main" id="{A5F6A003-4671-4F7B-A12E-2946D61E4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A7E09D-B2A7-EBD7-E0F4-E8D23FDA2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2450" y="1242754"/>
            <a:ext cx="4076701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77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B3EB-5B4D-32D4-E0EF-EDC5666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87" y="1066134"/>
            <a:ext cx="4350870" cy="294721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 dirty="0"/>
              <a:t>How to use?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EBB8-B2CF-881E-ED6A-F9888442D12C}"/>
              </a:ext>
            </a:extLst>
          </p:cNvPr>
          <p:cNvSpPr txBox="1"/>
          <p:nvPr/>
        </p:nvSpPr>
        <p:spPr>
          <a:xfrm>
            <a:off x="1050022" y="2571198"/>
            <a:ext cx="4163340" cy="3718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online audio book is a website, and easy to use it.</a:t>
            </a:r>
          </a:p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Step 1: On your Android phone or tablet open Google and search “audio book”.</a:t>
            </a:r>
          </a:p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Step 2: Tap Library.</a:t>
            </a:r>
          </a:p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Step 3: At the top, tap book types</a:t>
            </a:r>
          </a:p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Step 4: Tap the book you want to listen to. It will start playing.</a:t>
            </a:r>
          </a:p>
          <a:p>
            <a:pPr marL="171450" indent="-171450" defTabSz="914400">
              <a:lnSpc>
                <a:spcPct val="14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</a:pPr>
            <a:endParaRPr lang="en-US" sz="1400" b="1" cap="all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3076" name="Picture 4" descr="Easy Icon #46137 - Free Icons Library">
            <a:extLst>
              <a:ext uri="{FF2B5EF4-FFF2-40B4-BE49-F238E27FC236}">
                <a16:creationId xmlns:a16="http://schemas.microsoft.com/office/drawing/2014/main" id="{8E7EF381-E26A-822C-847A-27919DC7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84" y="1349728"/>
            <a:ext cx="39719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8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A21FCE60-ECDB-49B1-A5CA-E834A33F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4E3AE8C3-8F65-40F4-BABE-E70F38301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E2FC4764-B8D5-4F87-95DB-3125B2D12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B4C1654F-94F5-497E-8ECF-F2A7E84D6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reeform: Shape 208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B3EB-5B4D-32D4-E0EF-EDC5666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0" y="586855"/>
            <a:ext cx="3131093" cy="3507474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Our Marketing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0EBB8-B2CF-881E-ED6A-F9888442D12C}"/>
              </a:ext>
            </a:extLst>
          </p:cNvPr>
          <p:cNvSpPr txBox="1"/>
          <p:nvPr/>
        </p:nvSpPr>
        <p:spPr>
          <a:xfrm>
            <a:off x="4478695" y="833535"/>
            <a:ext cx="3222170" cy="53619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Four Pillars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600" b="1" cap="all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Target market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Customer needs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Integrated marketing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Profitability through customer satisfaction</a:t>
            </a:r>
          </a:p>
          <a:p>
            <a:pPr marL="1714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</a:pPr>
            <a:endParaRPr lang="en-US" sz="1600" b="1" cap="all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3" name="Content Placeholder 13">
            <a:extLst>
              <a:ext uri="{FF2B5EF4-FFF2-40B4-BE49-F238E27FC236}">
                <a16:creationId xmlns:a16="http://schemas.microsoft.com/office/drawing/2014/main" id="{B1FD8331-21A4-6F52-EC50-7320D3AA3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61"/>
          <a:stretch/>
        </p:blipFill>
        <p:spPr>
          <a:xfrm>
            <a:off x="8115300" y="1624724"/>
            <a:ext cx="3619500" cy="36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3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9CAA-299B-9FF4-5E93-3F627AC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178311"/>
          </a:xfrm>
        </p:spPr>
        <p:txBody>
          <a:bodyPr anchor="b">
            <a:noAutofit/>
          </a:bodyPr>
          <a:lstStyle/>
          <a:p>
            <a:r>
              <a:rPr lang="en" sz="3200" dirty="0"/>
              <a:t>Market Com</a:t>
            </a:r>
            <a:r>
              <a:rPr lang="en-US" sz="3200" dirty="0"/>
              <a:t>petition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FB8700-6C86-958E-569F-08B8F55B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981" y="2255520"/>
            <a:ext cx="4876800" cy="3643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Battle between similar Business that sells similar product</a:t>
            </a:r>
          </a:p>
          <a:p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Marketing Mix </a:t>
            </a:r>
          </a:p>
          <a:p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Controllable tools 4P’s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Product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Price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Promotion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Place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28D621-5A7C-A236-87F4-DB074DED8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r="159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014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B3EB-5B4D-32D4-E0EF-EDC5666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87" y="1066134"/>
            <a:ext cx="4350870" cy="2947210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4000" spc="750" dirty="0"/>
              <a:t>Pricing Plans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Price tag - Free commerce and shopping icons">
            <a:extLst>
              <a:ext uri="{FF2B5EF4-FFF2-40B4-BE49-F238E27FC236}">
                <a16:creationId xmlns:a16="http://schemas.microsoft.com/office/drawing/2014/main" id="{873CD72E-4217-D907-186B-CBF3D9BDC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814" y="2122409"/>
            <a:ext cx="2852259" cy="285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0424BF2-91D8-F49E-AF4E-C671439C7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6859" r="28858" b="5441"/>
          <a:stretch/>
        </p:blipFill>
        <p:spPr>
          <a:xfrm>
            <a:off x="1153486" y="2487305"/>
            <a:ext cx="3503802" cy="3521829"/>
          </a:xfrm>
          <a:prstGeom prst="rect">
            <a:avLst/>
          </a:prstGeom>
        </p:spPr>
      </p:pic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06E6AA1-CE69-4C56-9BE8-3C01974C5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84" y="294640"/>
            <a:ext cx="3375464" cy="626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1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4" name="Rectangle 2093">
            <a:extLst>
              <a:ext uri="{FF2B5EF4-FFF2-40B4-BE49-F238E27FC236}">
                <a16:creationId xmlns:a16="http://schemas.microsoft.com/office/drawing/2014/main" id="{11D6A2A3-F101-46F7-8B6F-1C699CAF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2B3EB-5B4D-32D4-E0EF-EDC5666B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856321"/>
            <a:ext cx="4911393" cy="632993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Objectives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C4EE63-FA36-C03B-2349-3641E01C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345635"/>
            <a:ext cx="4911392" cy="358394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  <a:buNone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First Year Objective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Acquire 10,000 consumers</a:t>
            </a:r>
          </a:p>
          <a:p>
            <a:pPr marL="0" indent="0">
              <a:lnSpc>
                <a:spcPct val="130000"/>
              </a:lnSpc>
              <a:buClr>
                <a:schemeClr val="accent1">
                  <a:lumMod val="75000"/>
                </a:schemeClr>
              </a:buClr>
              <a:buSzPct val="85000"/>
              <a:buNone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Second Year Objectives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Share revenue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Acquire 20,000 consumers</a:t>
            </a:r>
          </a:p>
          <a:p>
            <a:pPr marL="0" indent="0">
              <a:lnSpc>
                <a:spcPct val="130000"/>
              </a:lnSpc>
              <a:buClr>
                <a:schemeClr val="accent1">
                  <a:lumMod val="75000"/>
                </a:schemeClr>
              </a:buClr>
              <a:buSzPct val="85000"/>
              <a:buNone/>
            </a:pPr>
            <a:r>
              <a:rPr lang="en-US" sz="1600" b="1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Third Year Objective</a:t>
            </a:r>
          </a:p>
          <a:p>
            <a:pPr>
              <a:lnSpc>
                <a:spcPct val="130000"/>
              </a:lnSpc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1600" cap="all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Establish our own studio</a:t>
            </a:r>
          </a:p>
          <a:p>
            <a:pPr marL="171450">
              <a:spcBef>
                <a:spcPts val="1000"/>
              </a:spcBef>
              <a:buClr>
                <a:schemeClr val="accent1">
                  <a:lumMod val="75000"/>
                </a:schemeClr>
              </a:buClr>
              <a:buSzPct val="85000"/>
            </a:pPr>
            <a:endParaRPr lang="en-US" sz="1600" b="1" cap="all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1C89B6-DB7E-3031-8542-832DF7C8C5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5"/>
          <a:stretch/>
        </p:blipFill>
        <p:spPr>
          <a:xfrm>
            <a:off x="6928899" y="906031"/>
            <a:ext cx="3562303" cy="3890865"/>
          </a:xfrm>
          <a:prstGeom prst="rect">
            <a:avLst/>
          </a:prstGeom>
        </p:spPr>
      </p:pic>
      <p:sp>
        <p:nvSpPr>
          <p:cNvPr id="2096" name="Rectangle 2095">
            <a:extLst>
              <a:ext uri="{FF2B5EF4-FFF2-40B4-BE49-F238E27FC236}">
                <a16:creationId xmlns:a16="http://schemas.microsoft.com/office/drawing/2014/main" id="{529E760E-527D-4053-A309-F2BDE125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6400800"/>
            <a:ext cx="12191999" cy="45719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Rectangle 2097">
            <a:extLst>
              <a:ext uri="{FF2B5EF4-FFF2-40B4-BE49-F238E27FC236}">
                <a16:creationId xmlns:a16="http://schemas.microsoft.com/office/drawing/2014/main" id="{4153D448-4ED1-429A-A28C-8316DE7CA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8"/>
            <a:ext cx="8153396" cy="448831"/>
          </a:xfrm>
          <a:prstGeom prst="rect">
            <a:avLst/>
          </a:prstGeom>
          <a:gradFill>
            <a:gsLst>
              <a:gs pos="0">
                <a:schemeClr val="accent5">
                  <a:alpha val="5000"/>
                </a:schemeClr>
              </a:gs>
              <a:gs pos="99000">
                <a:schemeClr val="accent5">
                  <a:alpha val="72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22DE340DF11642866F2DA4E4655CA9" ma:contentTypeVersion="5" ma:contentTypeDescription="Create a new document." ma:contentTypeScope="" ma:versionID="44d49d5e411d848f839fe2c7b79e114e">
  <xsd:schema xmlns:xsd="http://www.w3.org/2001/XMLSchema" xmlns:xs="http://www.w3.org/2001/XMLSchema" xmlns:p="http://schemas.microsoft.com/office/2006/metadata/properties" xmlns:ns3="5e05bded-aaf6-4f15-96f1-9649f9361c4f" xmlns:ns4="e6d4098f-eae9-4f5c-bc32-0fb835a1a0c4" targetNamespace="http://schemas.microsoft.com/office/2006/metadata/properties" ma:root="true" ma:fieldsID="e86ea6e1e8cd74debe68f366d4e58943" ns3:_="" ns4:_="">
    <xsd:import namespace="5e05bded-aaf6-4f15-96f1-9649f9361c4f"/>
    <xsd:import namespace="e6d4098f-eae9-4f5c-bc32-0fb835a1a0c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5bded-aaf6-4f15-96f1-9649f9361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d4098f-eae9-4f5c-bc32-0fb835a1a0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8D87C3-9522-4FD5-98B8-06EC53B90B8F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6d4098f-eae9-4f5c-bc32-0fb835a1a0c4"/>
    <ds:schemaRef ds:uri="5e05bded-aaf6-4f15-96f1-9649f9361c4f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63F80A6-F09B-4737-A4D6-8BF7002D6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05bded-aaf6-4f15-96f1-9649f9361c4f"/>
    <ds:schemaRef ds:uri="e6d4098f-eae9-4f5c-bc32-0fb835a1a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CEDBDD-0C98-4FA0-B722-B5D618E353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395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Rockwell</vt:lpstr>
      <vt:lpstr>Wingdings</vt:lpstr>
      <vt:lpstr>GradientRiseVTI</vt:lpstr>
      <vt:lpstr>PowerPoint Presentation</vt:lpstr>
      <vt:lpstr>What is AUDIO BOOK?</vt:lpstr>
      <vt:lpstr>What are we Bringing for audience?</vt:lpstr>
      <vt:lpstr>What we need for producing an Audio?</vt:lpstr>
      <vt:lpstr>How to use?</vt:lpstr>
      <vt:lpstr>Our Marketing strategy</vt:lpstr>
      <vt:lpstr>Market Competition</vt:lpstr>
      <vt:lpstr>Pricing Plans</vt:lpstr>
      <vt:lpstr>Objectives</vt:lpstr>
      <vt:lpstr>Communication Strategy  </vt:lpstr>
      <vt:lpstr>OUR GOALS </vt:lpstr>
      <vt:lpstr>PowerPoint Presentation</vt:lpstr>
      <vt:lpstr>faceBOOk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 Rafiun</dc:creator>
  <cp:lastModifiedBy>DM Rafiun</cp:lastModifiedBy>
  <cp:revision>14</cp:revision>
  <dcterms:created xsi:type="dcterms:W3CDTF">2022-09-02T13:53:37Z</dcterms:created>
  <dcterms:modified xsi:type="dcterms:W3CDTF">2022-09-03T17:17:09Z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0x010100D122DE340DF11642866F2DA4E4655CA9</vt:lpwstr>
  </property>
</Properties>
</file>