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26656-7989-4F06-AF76-12842891B2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9BA9C2-FF70-41AF-986C-2143DAF6E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6251CA-4115-4345-85A1-2203DEDEA813}"/>
              </a:ext>
            </a:extLst>
          </p:cNvPr>
          <p:cNvSpPr>
            <a:spLocks noGrp="1"/>
          </p:cNvSpPr>
          <p:nvPr>
            <p:ph type="dt" sz="half" idx="10"/>
          </p:nvPr>
        </p:nvSpPr>
        <p:spPr/>
        <p:txBody>
          <a:bodyPr/>
          <a:lstStyle/>
          <a:p>
            <a:fld id="{8A6CC38A-C425-4AF9-B901-C812A1D9CD61}" type="datetimeFigureOut">
              <a:rPr lang="en-US" smtClean="0"/>
              <a:t>10/27/2021</a:t>
            </a:fld>
            <a:endParaRPr lang="en-US"/>
          </a:p>
        </p:txBody>
      </p:sp>
      <p:sp>
        <p:nvSpPr>
          <p:cNvPr id="5" name="Footer Placeholder 4">
            <a:extLst>
              <a:ext uri="{FF2B5EF4-FFF2-40B4-BE49-F238E27FC236}">
                <a16:creationId xmlns:a16="http://schemas.microsoft.com/office/drawing/2014/main" id="{0CC28B82-80CB-44E8-8AFC-242AD73CF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D46D3-19FE-4978-BF8E-40B8B796088B}"/>
              </a:ext>
            </a:extLst>
          </p:cNvPr>
          <p:cNvSpPr>
            <a:spLocks noGrp="1"/>
          </p:cNvSpPr>
          <p:nvPr>
            <p:ph type="sldNum" sz="quarter" idx="12"/>
          </p:nvPr>
        </p:nvSpPr>
        <p:spPr/>
        <p:txBody>
          <a:bodyPr/>
          <a:lstStyle/>
          <a:p>
            <a:fld id="{68585106-7778-4959-A7F1-C59E8AA7D522}" type="slidenum">
              <a:rPr lang="en-US" smtClean="0"/>
              <a:t>‹#›</a:t>
            </a:fld>
            <a:endParaRPr lang="en-US"/>
          </a:p>
        </p:txBody>
      </p:sp>
    </p:spTree>
    <p:extLst>
      <p:ext uri="{BB962C8B-B14F-4D97-AF65-F5344CB8AC3E}">
        <p14:creationId xmlns:p14="http://schemas.microsoft.com/office/powerpoint/2010/main" val="177581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5F10-EF27-4A43-86F2-E85B3748EC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76CE44-0D0C-4DB2-896A-D18DFC139F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99045-335A-4BF2-A49D-AA5D95A240FF}"/>
              </a:ext>
            </a:extLst>
          </p:cNvPr>
          <p:cNvSpPr>
            <a:spLocks noGrp="1"/>
          </p:cNvSpPr>
          <p:nvPr>
            <p:ph type="dt" sz="half" idx="10"/>
          </p:nvPr>
        </p:nvSpPr>
        <p:spPr/>
        <p:txBody>
          <a:bodyPr/>
          <a:lstStyle/>
          <a:p>
            <a:fld id="{8A6CC38A-C425-4AF9-B901-C812A1D9CD61}" type="datetimeFigureOut">
              <a:rPr lang="en-US" smtClean="0"/>
              <a:t>10/27/2021</a:t>
            </a:fld>
            <a:endParaRPr lang="en-US"/>
          </a:p>
        </p:txBody>
      </p:sp>
      <p:sp>
        <p:nvSpPr>
          <p:cNvPr id="5" name="Footer Placeholder 4">
            <a:extLst>
              <a:ext uri="{FF2B5EF4-FFF2-40B4-BE49-F238E27FC236}">
                <a16:creationId xmlns:a16="http://schemas.microsoft.com/office/drawing/2014/main" id="{0F44F529-7535-4B6C-9ADD-54CA29359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3DBB6-B734-40A8-A245-D8A5264402A8}"/>
              </a:ext>
            </a:extLst>
          </p:cNvPr>
          <p:cNvSpPr>
            <a:spLocks noGrp="1"/>
          </p:cNvSpPr>
          <p:nvPr>
            <p:ph type="sldNum" sz="quarter" idx="12"/>
          </p:nvPr>
        </p:nvSpPr>
        <p:spPr/>
        <p:txBody>
          <a:bodyPr/>
          <a:lstStyle/>
          <a:p>
            <a:fld id="{68585106-7778-4959-A7F1-C59E8AA7D522}" type="slidenum">
              <a:rPr lang="en-US" smtClean="0"/>
              <a:t>‹#›</a:t>
            </a:fld>
            <a:endParaRPr lang="en-US"/>
          </a:p>
        </p:txBody>
      </p:sp>
    </p:spTree>
    <p:extLst>
      <p:ext uri="{BB962C8B-B14F-4D97-AF65-F5344CB8AC3E}">
        <p14:creationId xmlns:p14="http://schemas.microsoft.com/office/powerpoint/2010/main" val="414433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DC62A5-A5EC-4DEF-AC67-BD4728E418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5D800B-9CF2-456C-A4D7-123B466C83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64801-E9F4-4609-9C08-4164AD7458FE}"/>
              </a:ext>
            </a:extLst>
          </p:cNvPr>
          <p:cNvSpPr>
            <a:spLocks noGrp="1"/>
          </p:cNvSpPr>
          <p:nvPr>
            <p:ph type="dt" sz="half" idx="10"/>
          </p:nvPr>
        </p:nvSpPr>
        <p:spPr/>
        <p:txBody>
          <a:bodyPr/>
          <a:lstStyle/>
          <a:p>
            <a:fld id="{8A6CC38A-C425-4AF9-B901-C812A1D9CD61}" type="datetimeFigureOut">
              <a:rPr lang="en-US" smtClean="0"/>
              <a:t>10/27/2021</a:t>
            </a:fld>
            <a:endParaRPr lang="en-US"/>
          </a:p>
        </p:txBody>
      </p:sp>
      <p:sp>
        <p:nvSpPr>
          <p:cNvPr id="5" name="Footer Placeholder 4">
            <a:extLst>
              <a:ext uri="{FF2B5EF4-FFF2-40B4-BE49-F238E27FC236}">
                <a16:creationId xmlns:a16="http://schemas.microsoft.com/office/drawing/2014/main" id="{376C4DCC-1196-4FE9-84CD-8379A8203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A6184-E85D-4207-8863-64C7C96A2AFF}"/>
              </a:ext>
            </a:extLst>
          </p:cNvPr>
          <p:cNvSpPr>
            <a:spLocks noGrp="1"/>
          </p:cNvSpPr>
          <p:nvPr>
            <p:ph type="sldNum" sz="quarter" idx="12"/>
          </p:nvPr>
        </p:nvSpPr>
        <p:spPr/>
        <p:txBody>
          <a:bodyPr/>
          <a:lstStyle/>
          <a:p>
            <a:fld id="{68585106-7778-4959-A7F1-C59E8AA7D522}" type="slidenum">
              <a:rPr lang="en-US" smtClean="0"/>
              <a:t>‹#›</a:t>
            </a:fld>
            <a:endParaRPr lang="en-US"/>
          </a:p>
        </p:txBody>
      </p:sp>
    </p:spTree>
    <p:extLst>
      <p:ext uri="{BB962C8B-B14F-4D97-AF65-F5344CB8AC3E}">
        <p14:creationId xmlns:p14="http://schemas.microsoft.com/office/powerpoint/2010/main" val="244618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119B-4651-4FF8-B945-513701274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527ED-457C-4927-9D38-59E6004945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7FC70C-B337-4397-87B3-25F76700AE64}"/>
              </a:ext>
            </a:extLst>
          </p:cNvPr>
          <p:cNvSpPr>
            <a:spLocks noGrp="1"/>
          </p:cNvSpPr>
          <p:nvPr>
            <p:ph type="dt" sz="half" idx="10"/>
          </p:nvPr>
        </p:nvSpPr>
        <p:spPr/>
        <p:txBody>
          <a:bodyPr/>
          <a:lstStyle/>
          <a:p>
            <a:fld id="{8A6CC38A-C425-4AF9-B901-C812A1D9CD61}" type="datetimeFigureOut">
              <a:rPr lang="en-US" smtClean="0"/>
              <a:t>10/27/2021</a:t>
            </a:fld>
            <a:endParaRPr lang="en-US"/>
          </a:p>
        </p:txBody>
      </p:sp>
      <p:sp>
        <p:nvSpPr>
          <p:cNvPr id="5" name="Footer Placeholder 4">
            <a:extLst>
              <a:ext uri="{FF2B5EF4-FFF2-40B4-BE49-F238E27FC236}">
                <a16:creationId xmlns:a16="http://schemas.microsoft.com/office/drawing/2014/main" id="{6975E1DE-B733-4E12-8299-02923DB85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B4271-71D5-41B6-8809-DFE9E7683A6C}"/>
              </a:ext>
            </a:extLst>
          </p:cNvPr>
          <p:cNvSpPr>
            <a:spLocks noGrp="1"/>
          </p:cNvSpPr>
          <p:nvPr>
            <p:ph type="sldNum" sz="quarter" idx="12"/>
          </p:nvPr>
        </p:nvSpPr>
        <p:spPr/>
        <p:txBody>
          <a:bodyPr/>
          <a:lstStyle/>
          <a:p>
            <a:fld id="{68585106-7778-4959-A7F1-C59E8AA7D522}" type="slidenum">
              <a:rPr lang="en-US" smtClean="0"/>
              <a:t>‹#›</a:t>
            </a:fld>
            <a:endParaRPr lang="en-US"/>
          </a:p>
        </p:txBody>
      </p:sp>
    </p:spTree>
    <p:extLst>
      <p:ext uri="{BB962C8B-B14F-4D97-AF65-F5344CB8AC3E}">
        <p14:creationId xmlns:p14="http://schemas.microsoft.com/office/powerpoint/2010/main" val="212891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9371-776E-4D6D-B0CA-627C942CC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71780-BA27-4C19-A889-8E7210C49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E4EADF-AAC1-4DD4-ACE1-7F69B3FFE521}"/>
              </a:ext>
            </a:extLst>
          </p:cNvPr>
          <p:cNvSpPr>
            <a:spLocks noGrp="1"/>
          </p:cNvSpPr>
          <p:nvPr>
            <p:ph type="dt" sz="half" idx="10"/>
          </p:nvPr>
        </p:nvSpPr>
        <p:spPr/>
        <p:txBody>
          <a:bodyPr/>
          <a:lstStyle/>
          <a:p>
            <a:fld id="{8A6CC38A-C425-4AF9-B901-C812A1D9CD61}" type="datetimeFigureOut">
              <a:rPr lang="en-US" smtClean="0"/>
              <a:t>10/27/2021</a:t>
            </a:fld>
            <a:endParaRPr lang="en-US"/>
          </a:p>
        </p:txBody>
      </p:sp>
      <p:sp>
        <p:nvSpPr>
          <p:cNvPr id="5" name="Footer Placeholder 4">
            <a:extLst>
              <a:ext uri="{FF2B5EF4-FFF2-40B4-BE49-F238E27FC236}">
                <a16:creationId xmlns:a16="http://schemas.microsoft.com/office/drawing/2014/main" id="{75ACA08E-BE87-48F0-98AA-FCE9B5AEB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2214D-8E68-42BD-B7B5-A7389281289C}"/>
              </a:ext>
            </a:extLst>
          </p:cNvPr>
          <p:cNvSpPr>
            <a:spLocks noGrp="1"/>
          </p:cNvSpPr>
          <p:nvPr>
            <p:ph type="sldNum" sz="quarter" idx="12"/>
          </p:nvPr>
        </p:nvSpPr>
        <p:spPr/>
        <p:txBody>
          <a:bodyPr/>
          <a:lstStyle/>
          <a:p>
            <a:fld id="{68585106-7778-4959-A7F1-C59E8AA7D522}" type="slidenum">
              <a:rPr lang="en-US" smtClean="0"/>
              <a:t>‹#›</a:t>
            </a:fld>
            <a:endParaRPr lang="en-US"/>
          </a:p>
        </p:txBody>
      </p:sp>
    </p:spTree>
    <p:extLst>
      <p:ext uri="{BB962C8B-B14F-4D97-AF65-F5344CB8AC3E}">
        <p14:creationId xmlns:p14="http://schemas.microsoft.com/office/powerpoint/2010/main" val="189383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3650-D806-4BEF-8690-FAD3F30F6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82927-E885-4CDB-8121-C79A5F019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98AC2F-F0AD-4A76-8F74-1EB8F80451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A03414-1037-42C9-8B28-FDE5C0629CC4}"/>
              </a:ext>
            </a:extLst>
          </p:cNvPr>
          <p:cNvSpPr>
            <a:spLocks noGrp="1"/>
          </p:cNvSpPr>
          <p:nvPr>
            <p:ph type="dt" sz="half" idx="10"/>
          </p:nvPr>
        </p:nvSpPr>
        <p:spPr/>
        <p:txBody>
          <a:bodyPr/>
          <a:lstStyle/>
          <a:p>
            <a:fld id="{8A6CC38A-C425-4AF9-B901-C812A1D9CD61}" type="datetimeFigureOut">
              <a:rPr lang="en-US" smtClean="0"/>
              <a:t>10/27/2021</a:t>
            </a:fld>
            <a:endParaRPr lang="en-US"/>
          </a:p>
        </p:txBody>
      </p:sp>
      <p:sp>
        <p:nvSpPr>
          <p:cNvPr id="6" name="Footer Placeholder 5">
            <a:extLst>
              <a:ext uri="{FF2B5EF4-FFF2-40B4-BE49-F238E27FC236}">
                <a16:creationId xmlns:a16="http://schemas.microsoft.com/office/drawing/2014/main" id="{A0DA3F1B-A5FA-4323-8B22-768F0B4DD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7AEDE-3173-4CF6-A257-C1C7A587932B}"/>
              </a:ext>
            </a:extLst>
          </p:cNvPr>
          <p:cNvSpPr>
            <a:spLocks noGrp="1"/>
          </p:cNvSpPr>
          <p:nvPr>
            <p:ph type="sldNum" sz="quarter" idx="12"/>
          </p:nvPr>
        </p:nvSpPr>
        <p:spPr/>
        <p:txBody>
          <a:bodyPr/>
          <a:lstStyle/>
          <a:p>
            <a:fld id="{68585106-7778-4959-A7F1-C59E8AA7D522}" type="slidenum">
              <a:rPr lang="en-US" smtClean="0"/>
              <a:t>‹#›</a:t>
            </a:fld>
            <a:endParaRPr lang="en-US"/>
          </a:p>
        </p:txBody>
      </p:sp>
    </p:spTree>
    <p:extLst>
      <p:ext uri="{BB962C8B-B14F-4D97-AF65-F5344CB8AC3E}">
        <p14:creationId xmlns:p14="http://schemas.microsoft.com/office/powerpoint/2010/main" val="31432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D52A-F0C7-48A3-8847-620E4BEAAB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5D86F8-4CBD-49F0-9A2F-501489EC1F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765D81-5873-494C-881A-F90E152723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0D5BFC-3F54-48BF-AAD9-D33F7D854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3909A-C2EE-49D3-81BC-088BEC78A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175579-7E40-4F0A-8AEE-E5F22724455C}"/>
              </a:ext>
            </a:extLst>
          </p:cNvPr>
          <p:cNvSpPr>
            <a:spLocks noGrp="1"/>
          </p:cNvSpPr>
          <p:nvPr>
            <p:ph type="dt" sz="half" idx="10"/>
          </p:nvPr>
        </p:nvSpPr>
        <p:spPr/>
        <p:txBody>
          <a:bodyPr/>
          <a:lstStyle/>
          <a:p>
            <a:fld id="{8A6CC38A-C425-4AF9-B901-C812A1D9CD61}" type="datetimeFigureOut">
              <a:rPr lang="en-US" smtClean="0"/>
              <a:t>10/27/2021</a:t>
            </a:fld>
            <a:endParaRPr lang="en-US"/>
          </a:p>
        </p:txBody>
      </p:sp>
      <p:sp>
        <p:nvSpPr>
          <p:cNvPr id="8" name="Footer Placeholder 7">
            <a:extLst>
              <a:ext uri="{FF2B5EF4-FFF2-40B4-BE49-F238E27FC236}">
                <a16:creationId xmlns:a16="http://schemas.microsoft.com/office/drawing/2014/main" id="{752EAD4F-4192-4C0C-95C8-3BC0CA6FAE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DC1344-2C3F-4558-B1AB-89A63C56DC06}"/>
              </a:ext>
            </a:extLst>
          </p:cNvPr>
          <p:cNvSpPr>
            <a:spLocks noGrp="1"/>
          </p:cNvSpPr>
          <p:nvPr>
            <p:ph type="sldNum" sz="quarter" idx="12"/>
          </p:nvPr>
        </p:nvSpPr>
        <p:spPr/>
        <p:txBody>
          <a:bodyPr/>
          <a:lstStyle/>
          <a:p>
            <a:fld id="{68585106-7778-4959-A7F1-C59E8AA7D522}" type="slidenum">
              <a:rPr lang="en-US" smtClean="0"/>
              <a:t>‹#›</a:t>
            </a:fld>
            <a:endParaRPr lang="en-US"/>
          </a:p>
        </p:txBody>
      </p:sp>
    </p:spTree>
    <p:extLst>
      <p:ext uri="{BB962C8B-B14F-4D97-AF65-F5344CB8AC3E}">
        <p14:creationId xmlns:p14="http://schemas.microsoft.com/office/powerpoint/2010/main" val="349990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8988-087A-4C54-A048-A31A069849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D61B4-5CF6-4849-96AE-7741FE2FF7D8}"/>
              </a:ext>
            </a:extLst>
          </p:cNvPr>
          <p:cNvSpPr>
            <a:spLocks noGrp="1"/>
          </p:cNvSpPr>
          <p:nvPr>
            <p:ph type="dt" sz="half" idx="10"/>
          </p:nvPr>
        </p:nvSpPr>
        <p:spPr/>
        <p:txBody>
          <a:bodyPr/>
          <a:lstStyle/>
          <a:p>
            <a:fld id="{8A6CC38A-C425-4AF9-B901-C812A1D9CD61}" type="datetimeFigureOut">
              <a:rPr lang="en-US" smtClean="0"/>
              <a:t>10/27/2021</a:t>
            </a:fld>
            <a:endParaRPr lang="en-US"/>
          </a:p>
        </p:txBody>
      </p:sp>
      <p:sp>
        <p:nvSpPr>
          <p:cNvPr id="4" name="Footer Placeholder 3">
            <a:extLst>
              <a:ext uri="{FF2B5EF4-FFF2-40B4-BE49-F238E27FC236}">
                <a16:creationId xmlns:a16="http://schemas.microsoft.com/office/drawing/2014/main" id="{9C488DAA-AA7A-4CB7-8318-6FC7C5D017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BD3792-738B-464E-8E0E-C1BA91067EA6}"/>
              </a:ext>
            </a:extLst>
          </p:cNvPr>
          <p:cNvSpPr>
            <a:spLocks noGrp="1"/>
          </p:cNvSpPr>
          <p:nvPr>
            <p:ph type="sldNum" sz="quarter" idx="12"/>
          </p:nvPr>
        </p:nvSpPr>
        <p:spPr/>
        <p:txBody>
          <a:bodyPr/>
          <a:lstStyle/>
          <a:p>
            <a:fld id="{68585106-7778-4959-A7F1-C59E8AA7D522}" type="slidenum">
              <a:rPr lang="en-US" smtClean="0"/>
              <a:t>‹#›</a:t>
            </a:fld>
            <a:endParaRPr lang="en-US"/>
          </a:p>
        </p:txBody>
      </p:sp>
    </p:spTree>
    <p:extLst>
      <p:ext uri="{BB962C8B-B14F-4D97-AF65-F5344CB8AC3E}">
        <p14:creationId xmlns:p14="http://schemas.microsoft.com/office/powerpoint/2010/main" val="375148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EF57F-D3F1-4F9B-B042-4D6F9DA51AB5}"/>
              </a:ext>
            </a:extLst>
          </p:cNvPr>
          <p:cNvSpPr>
            <a:spLocks noGrp="1"/>
          </p:cNvSpPr>
          <p:nvPr>
            <p:ph type="dt" sz="half" idx="10"/>
          </p:nvPr>
        </p:nvSpPr>
        <p:spPr/>
        <p:txBody>
          <a:bodyPr/>
          <a:lstStyle/>
          <a:p>
            <a:fld id="{8A6CC38A-C425-4AF9-B901-C812A1D9CD61}" type="datetimeFigureOut">
              <a:rPr lang="en-US" smtClean="0"/>
              <a:t>10/27/2021</a:t>
            </a:fld>
            <a:endParaRPr lang="en-US"/>
          </a:p>
        </p:txBody>
      </p:sp>
      <p:sp>
        <p:nvSpPr>
          <p:cNvPr id="3" name="Footer Placeholder 2">
            <a:extLst>
              <a:ext uri="{FF2B5EF4-FFF2-40B4-BE49-F238E27FC236}">
                <a16:creationId xmlns:a16="http://schemas.microsoft.com/office/drawing/2014/main" id="{FD6DDBBD-B77F-4EB0-BC43-498DC34E3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9E7D1B-2F71-473D-92E9-BCEB32A3B586}"/>
              </a:ext>
            </a:extLst>
          </p:cNvPr>
          <p:cNvSpPr>
            <a:spLocks noGrp="1"/>
          </p:cNvSpPr>
          <p:nvPr>
            <p:ph type="sldNum" sz="quarter" idx="12"/>
          </p:nvPr>
        </p:nvSpPr>
        <p:spPr/>
        <p:txBody>
          <a:bodyPr/>
          <a:lstStyle/>
          <a:p>
            <a:fld id="{68585106-7778-4959-A7F1-C59E8AA7D522}" type="slidenum">
              <a:rPr lang="en-US" smtClean="0"/>
              <a:t>‹#›</a:t>
            </a:fld>
            <a:endParaRPr lang="en-US"/>
          </a:p>
        </p:txBody>
      </p:sp>
    </p:spTree>
    <p:extLst>
      <p:ext uri="{BB962C8B-B14F-4D97-AF65-F5344CB8AC3E}">
        <p14:creationId xmlns:p14="http://schemas.microsoft.com/office/powerpoint/2010/main" val="262243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E70-4DD2-4998-AAD6-099F58551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A5FBF9-F5F9-4AF3-894D-090CA5045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B90017-5424-47A8-8F2F-46DBE2180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F69FAF-ECEC-4EAE-8B7C-86808635A08D}"/>
              </a:ext>
            </a:extLst>
          </p:cNvPr>
          <p:cNvSpPr>
            <a:spLocks noGrp="1"/>
          </p:cNvSpPr>
          <p:nvPr>
            <p:ph type="dt" sz="half" idx="10"/>
          </p:nvPr>
        </p:nvSpPr>
        <p:spPr/>
        <p:txBody>
          <a:bodyPr/>
          <a:lstStyle/>
          <a:p>
            <a:fld id="{8A6CC38A-C425-4AF9-B901-C812A1D9CD61}" type="datetimeFigureOut">
              <a:rPr lang="en-US" smtClean="0"/>
              <a:t>10/27/2021</a:t>
            </a:fld>
            <a:endParaRPr lang="en-US"/>
          </a:p>
        </p:txBody>
      </p:sp>
      <p:sp>
        <p:nvSpPr>
          <p:cNvPr id="6" name="Footer Placeholder 5">
            <a:extLst>
              <a:ext uri="{FF2B5EF4-FFF2-40B4-BE49-F238E27FC236}">
                <a16:creationId xmlns:a16="http://schemas.microsoft.com/office/drawing/2014/main" id="{88C856B4-7929-4AAB-9ABE-04A9CE8DF9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C4412-B6BA-423D-A0A6-736D6B6E7C3E}"/>
              </a:ext>
            </a:extLst>
          </p:cNvPr>
          <p:cNvSpPr>
            <a:spLocks noGrp="1"/>
          </p:cNvSpPr>
          <p:nvPr>
            <p:ph type="sldNum" sz="quarter" idx="12"/>
          </p:nvPr>
        </p:nvSpPr>
        <p:spPr/>
        <p:txBody>
          <a:bodyPr/>
          <a:lstStyle/>
          <a:p>
            <a:fld id="{68585106-7778-4959-A7F1-C59E8AA7D522}" type="slidenum">
              <a:rPr lang="en-US" smtClean="0"/>
              <a:t>‹#›</a:t>
            </a:fld>
            <a:endParaRPr lang="en-US"/>
          </a:p>
        </p:txBody>
      </p:sp>
    </p:spTree>
    <p:extLst>
      <p:ext uri="{BB962C8B-B14F-4D97-AF65-F5344CB8AC3E}">
        <p14:creationId xmlns:p14="http://schemas.microsoft.com/office/powerpoint/2010/main" val="413427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5DF4-1B1F-46D1-8786-9A02EEAC6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FE890D-4028-48AB-8F4B-317DAE9F1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384DE-1E99-4B4E-86F8-675BF0E1F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41D39-BF9A-4581-8048-81DB8F4F45B3}"/>
              </a:ext>
            </a:extLst>
          </p:cNvPr>
          <p:cNvSpPr>
            <a:spLocks noGrp="1"/>
          </p:cNvSpPr>
          <p:nvPr>
            <p:ph type="dt" sz="half" idx="10"/>
          </p:nvPr>
        </p:nvSpPr>
        <p:spPr/>
        <p:txBody>
          <a:bodyPr/>
          <a:lstStyle/>
          <a:p>
            <a:fld id="{8A6CC38A-C425-4AF9-B901-C812A1D9CD61}" type="datetimeFigureOut">
              <a:rPr lang="en-US" smtClean="0"/>
              <a:t>10/27/2021</a:t>
            </a:fld>
            <a:endParaRPr lang="en-US"/>
          </a:p>
        </p:txBody>
      </p:sp>
      <p:sp>
        <p:nvSpPr>
          <p:cNvPr id="6" name="Footer Placeholder 5">
            <a:extLst>
              <a:ext uri="{FF2B5EF4-FFF2-40B4-BE49-F238E27FC236}">
                <a16:creationId xmlns:a16="http://schemas.microsoft.com/office/drawing/2014/main" id="{36438B14-6F09-4EDD-99F1-647A52679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7E3EBD-F28C-40B3-BDD3-ABA93CFDB0C5}"/>
              </a:ext>
            </a:extLst>
          </p:cNvPr>
          <p:cNvSpPr>
            <a:spLocks noGrp="1"/>
          </p:cNvSpPr>
          <p:nvPr>
            <p:ph type="sldNum" sz="quarter" idx="12"/>
          </p:nvPr>
        </p:nvSpPr>
        <p:spPr/>
        <p:txBody>
          <a:bodyPr/>
          <a:lstStyle/>
          <a:p>
            <a:fld id="{68585106-7778-4959-A7F1-C59E8AA7D522}" type="slidenum">
              <a:rPr lang="en-US" smtClean="0"/>
              <a:t>‹#›</a:t>
            </a:fld>
            <a:endParaRPr lang="en-US"/>
          </a:p>
        </p:txBody>
      </p:sp>
    </p:spTree>
    <p:extLst>
      <p:ext uri="{BB962C8B-B14F-4D97-AF65-F5344CB8AC3E}">
        <p14:creationId xmlns:p14="http://schemas.microsoft.com/office/powerpoint/2010/main" val="32289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58991-37CF-4DED-BBF0-30A56E8ED7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0DC278-7706-4860-903A-A5DB35564E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F7DA8-C435-4B44-B3EB-570C2F080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CC38A-C425-4AF9-B901-C812A1D9CD61}" type="datetimeFigureOut">
              <a:rPr lang="en-US" smtClean="0"/>
              <a:t>10/27/2021</a:t>
            </a:fld>
            <a:endParaRPr lang="en-US"/>
          </a:p>
        </p:txBody>
      </p:sp>
      <p:sp>
        <p:nvSpPr>
          <p:cNvPr id="5" name="Footer Placeholder 4">
            <a:extLst>
              <a:ext uri="{FF2B5EF4-FFF2-40B4-BE49-F238E27FC236}">
                <a16:creationId xmlns:a16="http://schemas.microsoft.com/office/drawing/2014/main" id="{AD20E14C-EB79-417C-A1F7-5F37A6579E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D6A11B-C28D-4D7B-BFD3-A46C407BEA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85106-7778-4959-A7F1-C59E8AA7D522}" type="slidenum">
              <a:rPr lang="en-US" smtClean="0"/>
              <a:t>‹#›</a:t>
            </a:fld>
            <a:endParaRPr lang="en-US"/>
          </a:p>
        </p:txBody>
      </p:sp>
    </p:spTree>
    <p:extLst>
      <p:ext uri="{BB962C8B-B14F-4D97-AF65-F5344CB8AC3E}">
        <p14:creationId xmlns:p14="http://schemas.microsoft.com/office/powerpoint/2010/main" val="42111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43B31A5-11A9-4B41-B424-78BBA7111152}"/>
              </a:ext>
            </a:extLst>
          </p:cNvPr>
          <p:cNvSpPr/>
          <p:nvPr/>
        </p:nvSpPr>
        <p:spPr>
          <a:xfrm>
            <a:off x="8824226" y="665540"/>
            <a:ext cx="3374579" cy="62116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8D029C5B-9170-4C7A-AC16-602281AB4949}"/>
              </a:ext>
            </a:extLst>
          </p:cNvPr>
          <p:cNvSpPr/>
          <p:nvPr/>
        </p:nvSpPr>
        <p:spPr>
          <a:xfrm>
            <a:off x="0" y="646331"/>
            <a:ext cx="8824226" cy="2975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16212B39-03AC-42A6-9055-7A5B160E9D62}"/>
              </a:ext>
            </a:extLst>
          </p:cNvPr>
          <p:cNvSpPr/>
          <p:nvPr/>
        </p:nvSpPr>
        <p:spPr>
          <a:xfrm>
            <a:off x="0" y="3621608"/>
            <a:ext cx="8824226" cy="323639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TextBox 98">
            <a:extLst>
              <a:ext uri="{FF2B5EF4-FFF2-40B4-BE49-F238E27FC236}">
                <a16:creationId xmlns:a16="http://schemas.microsoft.com/office/drawing/2014/main" id="{261AF04E-B01B-43E8-AAA6-1887B799A591}"/>
              </a:ext>
            </a:extLst>
          </p:cNvPr>
          <p:cNvSpPr txBox="1"/>
          <p:nvPr/>
        </p:nvSpPr>
        <p:spPr>
          <a:xfrm>
            <a:off x="254033" y="875209"/>
            <a:ext cx="8570193" cy="258532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latin typeface="Segoe UI Light" panose="020B0502040204020203" pitchFamily="34" charset="0"/>
                <a:cs typeface="Segoe UI Light" panose="020B0502040204020203" pitchFamily="34" charset="0"/>
              </a:rPr>
              <a:t>Business Scenario</a:t>
            </a:r>
            <a:endParaRPr lang="en-US" b="1" dirty="0">
              <a:latin typeface="Segoe UI Light" panose="020B0502040204020203" pitchFamily="34" charset="0"/>
              <a:cs typeface="Segoe UI Light" panose="020B0502040204020203" pitchFamily="34" charset="0"/>
            </a:endParaRPr>
          </a:p>
          <a:p>
            <a:endParaRPr lang="en-GB" sz="1600" dirty="0">
              <a:latin typeface="Segoe UI Light" panose="020B0502040204020203" pitchFamily="34" charset="0"/>
              <a:ea typeface="+mn-lt"/>
              <a:cs typeface="Segoe UI Light" panose="020B0502040204020203" pitchFamily="34" charset="0"/>
            </a:endParaRPr>
          </a:p>
          <a:p>
            <a:pPr marL="285750" indent="-285750">
              <a:buFont typeface="Arial"/>
              <a:buChar char="•"/>
            </a:pPr>
            <a:r>
              <a:rPr lang="en-GB" sz="1600" dirty="0">
                <a:latin typeface="Segoe UI Light" panose="020B0502040204020203" pitchFamily="34" charset="0"/>
                <a:ea typeface="+mn-lt"/>
                <a:cs typeface="Segoe UI Light" panose="020B0502040204020203" pitchFamily="34" charset="0"/>
              </a:rPr>
              <a:t>Developing an easily scalable renewable energy solution consisting of different types of predictive analytics use-cases for plant and equipment's such as Pyranometer, Inverter, Transformer and SCB's.</a:t>
            </a:r>
            <a:endParaRPr lang="en-US" sz="1600" dirty="0">
              <a:latin typeface="Segoe UI Light" panose="020B0502040204020203" pitchFamily="34" charset="0"/>
              <a:ea typeface="+mn-lt"/>
              <a:cs typeface="Segoe UI Light" panose="020B0502040204020203" pitchFamily="34" charset="0"/>
            </a:endParaRPr>
          </a:p>
          <a:p>
            <a:endParaRPr lang="en-GB" sz="1600" dirty="0">
              <a:latin typeface="Segoe UI Light" panose="020B0502040204020203" pitchFamily="34" charset="0"/>
              <a:ea typeface="+mn-lt"/>
              <a:cs typeface="Segoe UI Light" panose="020B0502040204020203" pitchFamily="34" charset="0"/>
            </a:endParaRPr>
          </a:p>
          <a:p>
            <a:pPr marL="285750" indent="-285750">
              <a:buFont typeface="Arial"/>
              <a:buChar char="•"/>
            </a:pPr>
            <a:r>
              <a:rPr lang="en-GB" sz="1600" dirty="0">
                <a:latin typeface="Segoe UI Light" panose="020B0502040204020203" pitchFamily="34" charset="0"/>
                <a:ea typeface="+mn-lt"/>
                <a:cs typeface="Segoe UI Light" panose="020B0502040204020203" pitchFamily="34" charset="0"/>
              </a:rPr>
              <a:t>It requires a great expertise in the field of statistics, deep learning, and significant knowledge of domain. Client was using Scada system to generate data of sensors present at different assets in plant. Power BI reports were reporting tool and Cosmos DB has been used for storing transactional and modelling data.</a:t>
            </a:r>
            <a:endParaRPr lang="en-US" sz="1600" dirty="0">
              <a:latin typeface="Segoe UI Light" panose="020B0502040204020203" pitchFamily="34" charset="0"/>
              <a:ea typeface="+mn-lt"/>
              <a:cs typeface="Segoe UI Light" panose="020B0502040204020203" pitchFamily="34" charset="0"/>
            </a:endParaRPr>
          </a:p>
        </p:txBody>
      </p:sp>
      <p:sp>
        <p:nvSpPr>
          <p:cNvPr id="20" name="TextBox 99">
            <a:extLst>
              <a:ext uri="{FF2B5EF4-FFF2-40B4-BE49-F238E27FC236}">
                <a16:creationId xmlns:a16="http://schemas.microsoft.com/office/drawing/2014/main" id="{27DD207D-BC69-459F-A212-29FD7887BA4D}"/>
              </a:ext>
            </a:extLst>
          </p:cNvPr>
          <p:cNvSpPr txBox="1"/>
          <p:nvPr/>
        </p:nvSpPr>
        <p:spPr>
          <a:xfrm>
            <a:off x="254032" y="3882117"/>
            <a:ext cx="8271811" cy="258532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b="1">
                <a:latin typeface="Segoe UI Light" panose="020B0502040204020203" pitchFamily="34" charset="0"/>
                <a:cs typeface="Segoe UI Light" panose="020B0502040204020203" pitchFamily="34" charset="0"/>
              </a:rPr>
              <a:t>Solution</a:t>
            </a:r>
          </a:p>
          <a:p>
            <a:endParaRPr lang="en-US" sz="1600">
              <a:latin typeface="Segoe UI Light" panose="020B0502040204020203" pitchFamily="34" charset="0"/>
              <a:cs typeface="Segoe UI Light" panose="020B0502040204020203" pitchFamily="34" charset="0"/>
            </a:endParaRPr>
          </a:p>
          <a:p>
            <a:pPr marL="285750" indent="-285750">
              <a:buFont typeface="Arial"/>
              <a:buChar char="•"/>
            </a:pPr>
            <a:r>
              <a:rPr lang="en-GB" sz="1600">
                <a:latin typeface="Segoe UI Light" panose="020B0502040204020203" pitchFamily="34" charset="0"/>
                <a:ea typeface="+mn-lt"/>
                <a:cs typeface="Segoe UI Light" panose="020B0502040204020203" pitchFamily="34" charset="0"/>
              </a:rPr>
              <a:t>Predictive Analytics of Assets, that include Fault Diagnostics (Anomaly Detection), Fault Classification, Fault Prediction, Probable Reason of Failure/Remaining useful life of Assets.</a:t>
            </a:r>
            <a:endParaRPr lang="en-GB" sz="1600">
              <a:latin typeface="Segoe UI Light" panose="020B0502040204020203" pitchFamily="34" charset="0"/>
              <a:cs typeface="Segoe UI Light" panose="020B0502040204020203" pitchFamily="34" charset="0"/>
            </a:endParaRPr>
          </a:p>
          <a:p>
            <a:endParaRPr lang="en-GB" sz="1600">
              <a:latin typeface="Segoe UI Light" panose="020B0502040204020203" pitchFamily="34" charset="0"/>
              <a:cs typeface="Segoe UI Light" panose="020B0502040204020203" pitchFamily="34" charset="0"/>
            </a:endParaRPr>
          </a:p>
          <a:p>
            <a:pPr marL="285750" indent="-285750">
              <a:buFont typeface="Arial"/>
              <a:buChar char="•"/>
            </a:pPr>
            <a:r>
              <a:rPr lang="en-GB" sz="1600">
                <a:latin typeface="Segoe UI Light" panose="020B0502040204020203" pitchFamily="34" charset="0"/>
                <a:ea typeface="+mn-lt"/>
                <a:cs typeface="Segoe UI Light" panose="020B0502040204020203" pitchFamily="34" charset="0"/>
              </a:rPr>
              <a:t>Generation-portfolio management and Power modelling that include Expected Generation, Losses Analysis, Performance of Plot Month on Month and Day wise Analysis.</a:t>
            </a:r>
            <a:endParaRPr lang="en-GB" sz="1600">
              <a:latin typeface="Segoe UI Light" panose="020B0502040204020203" pitchFamily="34" charset="0"/>
              <a:cs typeface="Segoe UI Light" panose="020B0502040204020203" pitchFamily="34" charset="0"/>
            </a:endParaRPr>
          </a:p>
          <a:p>
            <a:endParaRPr lang="en-GB" sz="1600">
              <a:latin typeface="Segoe UI Light" panose="020B0502040204020203" pitchFamily="34" charset="0"/>
              <a:cs typeface="Segoe UI Light" panose="020B0502040204020203" pitchFamily="34" charset="0"/>
            </a:endParaRPr>
          </a:p>
          <a:p>
            <a:pPr marL="285750" indent="-285750">
              <a:buFont typeface="Arial"/>
              <a:buChar char="•"/>
            </a:pPr>
            <a:r>
              <a:rPr lang="en-GB" sz="1600">
                <a:latin typeface="Segoe UI Light" panose="020B0502040204020203" pitchFamily="34" charset="0"/>
                <a:ea typeface="+mn-lt"/>
                <a:cs typeface="Segoe UI Light" panose="020B0502040204020203" pitchFamily="34" charset="0"/>
              </a:rPr>
              <a:t>To deploy 15000MW Plots across different locations of India, currently we are using 20 containers with 300 collections and 15000 RU’s in Cosmos DB</a:t>
            </a:r>
            <a:endParaRPr lang="en-GB" sz="1600">
              <a:latin typeface="Segoe UI Light" panose="020B0502040204020203" pitchFamily="34" charset="0"/>
              <a:cs typeface="Segoe UI Light" panose="020B0502040204020203" pitchFamily="34" charset="0"/>
            </a:endParaRPr>
          </a:p>
        </p:txBody>
      </p:sp>
      <p:sp>
        <p:nvSpPr>
          <p:cNvPr id="21" name="TextBox 1">
            <a:extLst>
              <a:ext uri="{FF2B5EF4-FFF2-40B4-BE49-F238E27FC236}">
                <a16:creationId xmlns:a16="http://schemas.microsoft.com/office/drawing/2014/main" id="{7BD79EF6-4B5A-43A9-859B-E08EB0D2E3F8}"/>
              </a:ext>
            </a:extLst>
          </p:cNvPr>
          <p:cNvSpPr txBox="1"/>
          <p:nvPr/>
        </p:nvSpPr>
        <p:spPr>
          <a:xfrm>
            <a:off x="8950783" y="1220951"/>
            <a:ext cx="3248022" cy="480131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latin typeface="Segoe UI Light" panose="020B0502040204020203" pitchFamily="34" charset="0"/>
                <a:cs typeface="Segoe UI Light" panose="020B0502040204020203" pitchFamily="34" charset="0"/>
              </a:rPr>
              <a:t>Impact</a:t>
            </a:r>
          </a:p>
          <a:p>
            <a:endParaRPr lang="en-US" sz="1600"/>
          </a:p>
          <a:p>
            <a:pPr marL="342900" indent="-342900">
              <a:buFont typeface="Arial" panose="020B0604020202020204" pitchFamily="34" charset="0"/>
              <a:buChar char="•"/>
            </a:pPr>
            <a:r>
              <a:rPr lang="en-US" sz="1600">
                <a:latin typeface="Segoe UI Light" panose="020B0502040204020203" pitchFamily="34" charset="0"/>
                <a:ea typeface="+mn-lt"/>
                <a:cs typeface="Segoe UI Light" panose="020B0502040204020203" pitchFamily="34" charset="0"/>
              </a:rPr>
              <a:t>Improve performance and reliability.</a:t>
            </a:r>
          </a:p>
          <a:p>
            <a:pPr marL="342900" indent="-342900">
              <a:buFont typeface="Arial" panose="020B0604020202020204" pitchFamily="34" charset="0"/>
              <a:buChar char="•"/>
            </a:pPr>
            <a:r>
              <a:rPr lang="en-US" sz="1600">
                <a:latin typeface="Segoe UI Light" panose="020B0502040204020203" pitchFamily="34" charset="0"/>
                <a:ea typeface="+mn-lt"/>
                <a:cs typeface="Segoe UI Light" panose="020B0502040204020203" pitchFamily="34" charset="0"/>
              </a:rPr>
              <a:t>Cost reduction by optimizing resource allocation on the assets that matter most.</a:t>
            </a:r>
          </a:p>
          <a:p>
            <a:pPr marL="342900" indent="-342900">
              <a:buFont typeface="Arial" panose="020B0604020202020204" pitchFamily="34" charset="0"/>
              <a:buChar char="•"/>
            </a:pPr>
            <a:r>
              <a:rPr lang="en-US" sz="1600">
                <a:latin typeface="Segoe UI Light" panose="020B0502040204020203" pitchFamily="34" charset="0"/>
                <a:ea typeface="+mn-lt"/>
                <a:cs typeface="Segoe UI Light" panose="020B0502040204020203" pitchFamily="34" charset="0"/>
              </a:rPr>
              <a:t>Transform network data into a condition-based asset-management strategy driven by the health and criticality of a utility’s assets.</a:t>
            </a:r>
          </a:p>
          <a:p>
            <a:pPr marL="342900" indent="-342900">
              <a:buFont typeface="Arial" panose="020B0604020202020204" pitchFamily="34" charset="0"/>
              <a:buChar char="•"/>
            </a:pPr>
            <a:r>
              <a:rPr lang="en-US" sz="1600">
                <a:latin typeface="Segoe UI Light" panose="020B0502040204020203" pitchFamily="34" charset="0"/>
                <a:ea typeface="+mn-lt"/>
                <a:cs typeface="Segoe UI Light" panose="020B0502040204020203" pitchFamily="34" charset="0"/>
              </a:rPr>
              <a:t>Proprietary power modeling tools evaluating policy, energy trends, and forecasts for scenario analysis.</a:t>
            </a:r>
          </a:p>
          <a:p>
            <a:pPr marL="342900" indent="-342900">
              <a:buFont typeface="Arial" panose="020B0604020202020204" pitchFamily="34" charset="0"/>
              <a:buChar char="•"/>
            </a:pPr>
            <a:r>
              <a:rPr lang="en-US" sz="1600">
                <a:latin typeface="Segoe UI Light" panose="020B0502040204020203" pitchFamily="34" charset="0"/>
                <a:ea typeface="+mn-lt"/>
                <a:cs typeface="Segoe UI Light" panose="020B0502040204020203" pitchFamily="34" charset="0"/>
              </a:rPr>
              <a:t> 80%+ accuracy over failure and anomaly prediction for all the equipment’s.</a:t>
            </a:r>
            <a:endParaRPr lang="en-IN" sz="1600">
              <a:latin typeface="Segoe UI Light" panose="020B0502040204020203" pitchFamily="34" charset="0"/>
              <a:ea typeface="+mn-lt"/>
              <a:cs typeface="Segoe UI Light" panose="020B0502040204020203" pitchFamily="34" charset="0"/>
            </a:endParaRPr>
          </a:p>
        </p:txBody>
      </p:sp>
      <p:sp>
        <p:nvSpPr>
          <p:cNvPr id="22" name="Title 34">
            <a:extLst>
              <a:ext uri="{FF2B5EF4-FFF2-40B4-BE49-F238E27FC236}">
                <a16:creationId xmlns:a16="http://schemas.microsoft.com/office/drawing/2014/main" id="{F326A1B1-585A-4278-8304-F3C10F9F005D}"/>
              </a:ext>
            </a:extLst>
          </p:cNvPr>
          <p:cNvSpPr txBox="1">
            <a:spLocks/>
          </p:cNvSpPr>
          <p:nvPr/>
        </p:nvSpPr>
        <p:spPr>
          <a:xfrm>
            <a:off x="75501" y="60083"/>
            <a:ext cx="6165908" cy="6540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775" b="1" i="0" u="none" strike="noStrike" kern="0" cap="none" spc="0" normalizeH="0" baseline="0" noProof="0" dirty="0">
                <a:ln>
                  <a:noFill/>
                </a:ln>
                <a:solidFill>
                  <a:srgbClr val="FF0000"/>
                </a:solidFill>
                <a:effectLst/>
                <a:uLnTx/>
                <a:uFillTx/>
                <a:latin typeface="Gotham Black" charset="0"/>
                <a:ea typeface="Gotham Black" charset="0"/>
                <a:cs typeface="Gotham Black" charset="0"/>
                <a:sym typeface="Arial"/>
              </a:rPr>
              <a:t>CASE STUDY – RENEWABLE ENERGY</a:t>
            </a:r>
          </a:p>
        </p:txBody>
      </p:sp>
    </p:spTree>
    <p:extLst>
      <p:ext uri="{BB962C8B-B14F-4D97-AF65-F5344CB8AC3E}">
        <p14:creationId xmlns:p14="http://schemas.microsoft.com/office/powerpoint/2010/main" val="195118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hape 1592">
            <a:extLst>
              <a:ext uri="{FF2B5EF4-FFF2-40B4-BE49-F238E27FC236}">
                <a16:creationId xmlns:a16="http://schemas.microsoft.com/office/drawing/2014/main" id="{DE34BF72-C017-4D7F-91DE-66A74F7EA51A}"/>
              </a:ext>
            </a:extLst>
          </p:cNvPr>
          <p:cNvCxnSpPr>
            <a:cxnSpLocks/>
            <a:stCxn id="18" idx="3"/>
            <a:endCxn id="25" idx="1"/>
          </p:cNvCxnSpPr>
          <p:nvPr/>
        </p:nvCxnSpPr>
        <p:spPr>
          <a:xfrm flipV="1">
            <a:off x="2027708" y="3118477"/>
            <a:ext cx="3362448" cy="1407668"/>
          </a:xfrm>
          <a:prstGeom prst="bentConnector3">
            <a:avLst>
              <a:gd name="adj1" fmla="val 61477"/>
            </a:avLst>
          </a:prstGeom>
          <a:noFill/>
          <a:ln w="28575" cap="flat" cmpd="sng">
            <a:solidFill>
              <a:srgbClr val="D83B01"/>
            </a:solidFill>
            <a:prstDash val="solid"/>
            <a:round/>
            <a:headEnd type="none" w="sm" len="sm"/>
            <a:tailEnd type="stealth" w="lg" len="lg"/>
          </a:ln>
        </p:spPr>
      </p:cxnSp>
      <p:cxnSp>
        <p:nvCxnSpPr>
          <p:cNvPr id="45" name="Shape 1592">
            <a:extLst>
              <a:ext uri="{FF2B5EF4-FFF2-40B4-BE49-F238E27FC236}">
                <a16:creationId xmlns:a16="http://schemas.microsoft.com/office/drawing/2014/main" id="{43A75AEE-00EA-451C-89BE-7228C1D7A379}"/>
              </a:ext>
            </a:extLst>
          </p:cNvPr>
          <p:cNvCxnSpPr>
            <a:cxnSpLocks/>
            <a:stCxn id="2052" idx="3"/>
            <a:endCxn id="25" idx="1"/>
          </p:cNvCxnSpPr>
          <p:nvPr/>
        </p:nvCxnSpPr>
        <p:spPr>
          <a:xfrm flipV="1">
            <a:off x="1814973" y="3118477"/>
            <a:ext cx="3575183" cy="45499"/>
          </a:xfrm>
          <a:prstGeom prst="bentConnector3">
            <a:avLst>
              <a:gd name="adj1" fmla="val 63844"/>
            </a:avLst>
          </a:prstGeom>
          <a:noFill/>
          <a:ln w="28575" cap="flat" cmpd="sng">
            <a:solidFill>
              <a:srgbClr val="D83B01"/>
            </a:solidFill>
            <a:prstDash val="solid"/>
            <a:round/>
            <a:headEnd type="none" w="sm" len="sm"/>
            <a:tailEnd type="stealth" w="lg" len="lg"/>
          </a:ln>
        </p:spPr>
      </p:cxnSp>
      <p:cxnSp>
        <p:nvCxnSpPr>
          <p:cNvPr id="40" name="Shape 1592">
            <a:extLst>
              <a:ext uri="{FF2B5EF4-FFF2-40B4-BE49-F238E27FC236}">
                <a16:creationId xmlns:a16="http://schemas.microsoft.com/office/drawing/2014/main" id="{C03DB3FE-D6CF-41FE-9082-D713A6F11430}"/>
              </a:ext>
            </a:extLst>
          </p:cNvPr>
          <p:cNvCxnSpPr>
            <a:cxnSpLocks/>
            <a:stCxn id="14" idx="3"/>
            <a:endCxn id="25" idx="1"/>
          </p:cNvCxnSpPr>
          <p:nvPr/>
        </p:nvCxnSpPr>
        <p:spPr>
          <a:xfrm>
            <a:off x="2264971" y="2079536"/>
            <a:ext cx="3125185" cy="1038941"/>
          </a:xfrm>
          <a:prstGeom prst="bentConnector3">
            <a:avLst>
              <a:gd name="adj1" fmla="val 58321"/>
            </a:avLst>
          </a:prstGeom>
          <a:noFill/>
          <a:ln w="28575" cap="flat" cmpd="sng">
            <a:solidFill>
              <a:srgbClr val="D83B01"/>
            </a:solidFill>
            <a:prstDash val="solid"/>
            <a:round/>
            <a:headEnd type="none" w="sm" len="sm"/>
            <a:tailEnd type="stealth" w="lg" len="lg"/>
          </a:ln>
        </p:spPr>
      </p:cxnSp>
      <p:cxnSp>
        <p:nvCxnSpPr>
          <p:cNvPr id="4" name="Google Shape;335;p60">
            <a:extLst>
              <a:ext uri="{FF2B5EF4-FFF2-40B4-BE49-F238E27FC236}">
                <a16:creationId xmlns:a16="http://schemas.microsoft.com/office/drawing/2014/main" id="{D8AB2A39-1258-4C93-87C1-FAF798D14E4F}"/>
              </a:ext>
            </a:extLst>
          </p:cNvPr>
          <p:cNvCxnSpPr>
            <a:cxnSpLocks/>
          </p:cNvCxnSpPr>
          <p:nvPr/>
        </p:nvCxnSpPr>
        <p:spPr>
          <a:xfrm>
            <a:off x="5164020" y="933799"/>
            <a:ext cx="20671" cy="5534113"/>
          </a:xfrm>
          <a:prstGeom prst="straightConnector1">
            <a:avLst/>
          </a:prstGeom>
          <a:noFill/>
          <a:ln w="25400" cap="flat" cmpd="sng">
            <a:solidFill>
              <a:srgbClr val="A5A5A5"/>
            </a:solidFill>
            <a:prstDash val="dash"/>
            <a:round/>
            <a:headEnd type="none" w="sm" len="sm"/>
            <a:tailEnd type="oval" w="med" len="med"/>
          </a:ln>
        </p:spPr>
      </p:cxnSp>
      <p:sp>
        <p:nvSpPr>
          <p:cNvPr id="5" name="Rectangle 4">
            <a:extLst>
              <a:ext uri="{FF2B5EF4-FFF2-40B4-BE49-F238E27FC236}">
                <a16:creationId xmlns:a16="http://schemas.microsoft.com/office/drawing/2014/main" id="{8CB63519-8B05-4296-BBAB-293BAB024F3A}"/>
              </a:ext>
            </a:extLst>
          </p:cNvPr>
          <p:cNvSpPr/>
          <p:nvPr/>
        </p:nvSpPr>
        <p:spPr>
          <a:xfrm>
            <a:off x="2866736" y="850879"/>
            <a:ext cx="2011680" cy="36576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strike="noStrike" cap="none" dirty="0">
                <a:solidFill>
                  <a:srgbClr val="000000"/>
                </a:solidFill>
                <a:latin typeface="Segoe UI Light" panose="020B0502040204020203" pitchFamily="34" charset="0"/>
                <a:ea typeface="Quattrocento Sans"/>
                <a:cs typeface="Segoe UI Light" panose="020B0502040204020203" pitchFamily="34" charset="0"/>
                <a:sym typeface="Quattrocento Sans"/>
              </a:rPr>
              <a:t>Data Ingestion</a:t>
            </a:r>
          </a:p>
        </p:txBody>
      </p:sp>
      <p:sp>
        <p:nvSpPr>
          <p:cNvPr id="6" name="Rectangle 5">
            <a:extLst>
              <a:ext uri="{FF2B5EF4-FFF2-40B4-BE49-F238E27FC236}">
                <a16:creationId xmlns:a16="http://schemas.microsoft.com/office/drawing/2014/main" id="{EB188DF4-E99C-4B82-A950-2EAAB4755738}"/>
              </a:ext>
            </a:extLst>
          </p:cNvPr>
          <p:cNvSpPr/>
          <p:nvPr/>
        </p:nvSpPr>
        <p:spPr>
          <a:xfrm>
            <a:off x="5444158" y="864947"/>
            <a:ext cx="3024146" cy="36575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Light" panose="020B0502040204020203" pitchFamily="34" charset="0"/>
                <a:cs typeface="Segoe UI Light" panose="020B0502040204020203" pitchFamily="34" charset="0"/>
              </a:rPr>
              <a:t>EDW and Data Modelling</a:t>
            </a:r>
          </a:p>
        </p:txBody>
      </p:sp>
      <p:sp>
        <p:nvSpPr>
          <p:cNvPr id="7" name="Rectangle 6">
            <a:extLst>
              <a:ext uri="{FF2B5EF4-FFF2-40B4-BE49-F238E27FC236}">
                <a16:creationId xmlns:a16="http://schemas.microsoft.com/office/drawing/2014/main" id="{47640C96-CA2B-4A48-9281-120868E60160}"/>
              </a:ext>
            </a:extLst>
          </p:cNvPr>
          <p:cNvSpPr/>
          <p:nvPr/>
        </p:nvSpPr>
        <p:spPr>
          <a:xfrm>
            <a:off x="9485052" y="870674"/>
            <a:ext cx="2132156" cy="36576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Segoe UI Light" panose="020B0502040204020203" pitchFamily="34" charset="0"/>
                <a:cs typeface="Segoe UI Light" panose="020B0502040204020203" pitchFamily="34" charset="0"/>
              </a:rPr>
              <a:t>Reporting</a:t>
            </a:r>
          </a:p>
        </p:txBody>
      </p:sp>
      <p:cxnSp>
        <p:nvCxnSpPr>
          <p:cNvPr id="8" name="Google Shape;334;p60">
            <a:extLst>
              <a:ext uri="{FF2B5EF4-FFF2-40B4-BE49-F238E27FC236}">
                <a16:creationId xmlns:a16="http://schemas.microsoft.com/office/drawing/2014/main" id="{D1FCC6DE-C077-491B-A8AB-31912CF2BE8A}"/>
              </a:ext>
            </a:extLst>
          </p:cNvPr>
          <p:cNvCxnSpPr>
            <a:cxnSpLocks/>
          </p:cNvCxnSpPr>
          <p:nvPr/>
        </p:nvCxnSpPr>
        <p:spPr>
          <a:xfrm>
            <a:off x="8985498" y="1033759"/>
            <a:ext cx="0" cy="5434153"/>
          </a:xfrm>
          <a:prstGeom prst="straightConnector1">
            <a:avLst/>
          </a:prstGeom>
          <a:noFill/>
          <a:ln w="25400" cap="flat" cmpd="sng">
            <a:solidFill>
              <a:srgbClr val="A5A5A5"/>
            </a:solidFill>
            <a:prstDash val="dash"/>
            <a:round/>
            <a:headEnd type="none" w="sm" len="sm"/>
            <a:tailEnd type="oval" w="med" len="med"/>
          </a:ln>
        </p:spPr>
      </p:cxnSp>
      <p:sp>
        <p:nvSpPr>
          <p:cNvPr id="9" name="Rectangle 8">
            <a:extLst>
              <a:ext uri="{FF2B5EF4-FFF2-40B4-BE49-F238E27FC236}">
                <a16:creationId xmlns:a16="http://schemas.microsoft.com/office/drawing/2014/main" id="{DE3D84F8-BFC5-4537-9BAB-77EA6345A077}"/>
              </a:ext>
            </a:extLst>
          </p:cNvPr>
          <p:cNvSpPr/>
          <p:nvPr/>
        </p:nvSpPr>
        <p:spPr>
          <a:xfrm>
            <a:off x="376402" y="850879"/>
            <a:ext cx="2011680" cy="36576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Light" panose="020B0502040204020203" pitchFamily="34" charset="0"/>
                <a:cs typeface="Segoe UI Light" panose="020B0502040204020203" pitchFamily="34" charset="0"/>
              </a:rPr>
              <a:t>Source</a:t>
            </a:r>
          </a:p>
        </p:txBody>
      </p:sp>
      <p:cxnSp>
        <p:nvCxnSpPr>
          <p:cNvPr id="10" name="Google Shape;333;p60">
            <a:extLst>
              <a:ext uri="{FF2B5EF4-FFF2-40B4-BE49-F238E27FC236}">
                <a16:creationId xmlns:a16="http://schemas.microsoft.com/office/drawing/2014/main" id="{EA0EDE02-E4C1-4AA0-ACE6-EAF03DA7D2A1}"/>
              </a:ext>
            </a:extLst>
          </p:cNvPr>
          <p:cNvCxnSpPr>
            <a:cxnSpLocks/>
          </p:cNvCxnSpPr>
          <p:nvPr/>
        </p:nvCxnSpPr>
        <p:spPr>
          <a:xfrm flipH="1">
            <a:off x="2584228" y="933799"/>
            <a:ext cx="37341" cy="5534113"/>
          </a:xfrm>
          <a:prstGeom prst="straightConnector1">
            <a:avLst/>
          </a:prstGeom>
          <a:noFill/>
          <a:ln w="25400" cap="flat" cmpd="sng">
            <a:solidFill>
              <a:srgbClr val="A5A5A5"/>
            </a:solidFill>
            <a:prstDash val="dash"/>
            <a:round/>
            <a:headEnd type="none" w="sm" len="sm"/>
            <a:tailEnd type="oval" w="med" len="med"/>
          </a:ln>
        </p:spPr>
      </p:cxnSp>
      <p:pic>
        <p:nvPicPr>
          <p:cNvPr id="14" name="Picture 4" descr="Don&amp;#39;t Wait Seven Years; Convert Your Sap to S/4Hana Today | AIMagazine">
            <a:extLst>
              <a:ext uri="{FF2B5EF4-FFF2-40B4-BE49-F238E27FC236}">
                <a16:creationId xmlns:a16="http://schemas.microsoft.com/office/drawing/2014/main" id="{EEF623D7-244C-4521-97D5-82183C5548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89" t="33022" r="19570" b="41572"/>
          <a:stretch/>
        </p:blipFill>
        <p:spPr bwMode="auto">
          <a:xfrm>
            <a:off x="455338" y="1910593"/>
            <a:ext cx="1809633" cy="337885"/>
          </a:xfrm>
          <a:prstGeom prst="rect">
            <a:avLst/>
          </a:prstGeom>
          <a:noFill/>
          <a:extLst>
            <a:ext uri="{909E8E84-426E-40DD-AFC4-6F175D3DCCD1}">
              <a14:hiddenFill xmlns:a14="http://schemas.microsoft.com/office/drawing/2010/main">
                <a:solidFill>
                  <a:srgbClr val="FFFFFF"/>
                </a:solidFill>
              </a14:hiddenFill>
            </a:ext>
          </a:extLst>
        </p:spPr>
      </p:pic>
      <p:pic>
        <p:nvPicPr>
          <p:cNvPr id="18" name="Graphic 17">
            <a:extLst>
              <a:ext uri="{FF2B5EF4-FFF2-40B4-BE49-F238E27FC236}">
                <a16:creationId xmlns:a16="http://schemas.microsoft.com/office/drawing/2014/main" id="{60193A0F-DF3C-4C92-9873-E81E464A73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7545" y="4071326"/>
            <a:ext cx="1300163" cy="909638"/>
          </a:xfrm>
          <a:prstGeom prst="rect">
            <a:avLst/>
          </a:prstGeom>
        </p:spPr>
      </p:pic>
      <p:pic>
        <p:nvPicPr>
          <p:cNvPr id="2052" name="Picture 4" descr="Database, dbms, outline, outline icons, rdbms icon - Download on Iconfinder">
            <a:extLst>
              <a:ext uri="{FF2B5EF4-FFF2-40B4-BE49-F238E27FC236}">
                <a16:creationId xmlns:a16="http://schemas.microsoft.com/office/drawing/2014/main" id="{9EE8F589-7FC8-40A7-8637-333AD4E044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336" y="2709157"/>
            <a:ext cx="909637" cy="909637"/>
          </a:xfrm>
          <a:prstGeom prst="rect">
            <a:avLst/>
          </a:prstGeom>
          <a:noFill/>
          <a:extLst>
            <a:ext uri="{909E8E84-426E-40DD-AFC4-6F175D3DCCD1}">
              <a14:hiddenFill xmlns:a14="http://schemas.microsoft.com/office/drawing/2010/main">
                <a:solidFill>
                  <a:srgbClr val="FFFFFF"/>
                </a:solidFill>
              </a14:hiddenFill>
            </a:ext>
          </a:extLst>
        </p:spPr>
      </p:pic>
      <p:sp>
        <p:nvSpPr>
          <p:cNvPr id="20" name="Shape 1587">
            <a:extLst>
              <a:ext uri="{FF2B5EF4-FFF2-40B4-BE49-F238E27FC236}">
                <a16:creationId xmlns:a16="http://schemas.microsoft.com/office/drawing/2014/main" id="{4A2E1E9F-2393-4388-8C15-69908843F4BC}"/>
              </a:ext>
            </a:extLst>
          </p:cNvPr>
          <p:cNvSpPr txBox="1"/>
          <p:nvPr/>
        </p:nvSpPr>
        <p:spPr>
          <a:xfrm>
            <a:off x="660045" y="3472395"/>
            <a:ext cx="1361412" cy="480470"/>
          </a:xfrm>
          <a:prstGeom prst="rect">
            <a:avLst/>
          </a:prstGeom>
          <a:noFill/>
          <a:ln>
            <a:noFill/>
          </a:ln>
        </p:spPr>
        <p:txBody>
          <a:bodyPr spcFirstLastPara="1" wrap="square" lIns="89603" tIns="44777" rIns="89603" bIns="44777"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latin typeface="Segoe UI Light" panose="020B0502040204020203" pitchFamily="34" charset="0"/>
                <a:cs typeface="Segoe UI Light" panose="020B0502040204020203" pitchFamily="34" charset="0"/>
              </a:rPr>
              <a:t>RDBMS(non-SAP applications)</a:t>
            </a:r>
          </a:p>
        </p:txBody>
      </p:sp>
      <p:pic>
        <p:nvPicPr>
          <p:cNvPr id="21" name="Graphic 20">
            <a:extLst>
              <a:ext uri="{FF2B5EF4-FFF2-40B4-BE49-F238E27FC236}">
                <a16:creationId xmlns:a16="http://schemas.microsoft.com/office/drawing/2014/main" id="{B7F12570-F2C5-43B1-AF24-AA8AB6ED7F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77340" y="2708202"/>
            <a:ext cx="725386" cy="725386"/>
          </a:xfrm>
          <a:prstGeom prst="rect">
            <a:avLst/>
          </a:prstGeom>
        </p:spPr>
      </p:pic>
      <p:pic>
        <p:nvPicPr>
          <p:cNvPr id="23" name="Graphic 22">
            <a:extLst>
              <a:ext uri="{FF2B5EF4-FFF2-40B4-BE49-F238E27FC236}">
                <a16:creationId xmlns:a16="http://schemas.microsoft.com/office/drawing/2014/main" id="{9BC2F0DF-8078-4FFE-B3F1-F05F9B6F5C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50811" y="2785455"/>
            <a:ext cx="601733" cy="601733"/>
          </a:xfrm>
          <a:prstGeom prst="rect">
            <a:avLst/>
          </a:prstGeom>
        </p:spPr>
      </p:pic>
      <p:sp>
        <p:nvSpPr>
          <p:cNvPr id="24" name="Google Shape;355;p60">
            <a:extLst>
              <a:ext uri="{FF2B5EF4-FFF2-40B4-BE49-F238E27FC236}">
                <a16:creationId xmlns:a16="http://schemas.microsoft.com/office/drawing/2014/main" id="{DB42E175-42DE-440B-8D8D-33BF78D2C2FF}"/>
              </a:ext>
            </a:extLst>
          </p:cNvPr>
          <p:cNvSpPr/>
          <p:nvPr/>
        </p:nvSpPr>
        <p:spPr>
          <a:xfrm>
            <a:off x="2650476" y="3407425"/>
            <a:ext cx="1015412" cy="465151"/>
          </a:xfrm>
          <a:prstGeom prst="rect">
            <a:avLst/>
          </a:prstGeom>
          <a:noFill/>
          <a:ln>
            <a:noFill/>
          </a:ln>
        </p:spPr>
        <p:txBody>
          <a:bodyPr spcFirstLastPara="1" wrap="square" lIns="91275" tIns="45625" rIns="91275" bIns="45625"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i="0" u="none" strike="noStrike" cap="none" dirty="0">
                <a:solidFill>
                  <a:srgbClr val="000000"/>
                </a:solidFill>
                <a:latin typeface="Segoe UI Light" panose="020B0502040204020203" pitchFamily="34" charset="0"/>
                <a:ea typeface="Quattrocento Sans"/>
                <a:cs typeface="Segoe UI Light" panose="020B0502040204020203" pitchFamily="34" charset="0"/>
                <a:sym typeface="Quattrocento Sans"/>
              </a:rPr>
              <a:t>SHIR</a:t>
            </a:r>
            <a:endParaRPr sz="1200" i="0" u="none" strike="noStrike" cap="none" dirty="0">
              <a:solidFill>
                <a:srgbClr val="000000"/>
              </a:solidFill>
              <a:latin typeface="Segoe UI Light" panose="020B0502040204020203" pitchFamily="34" charset="0"/>
              <a:ea typeface="Quattrocento Sans"/>
              <a:cs typeface="Segoe UI Light" panose="020B0502040204020203" pitchFamily="34" charset="0"/>
              <a:sym typeface="Quattrocento Sans"/>
            </a:endParaRPr>
          </a:p>
        </p:txBody>
      </p:sp>
      <p:pic>
        <p:nvPicPr>
          <p:cNvPr id="25" name="Graphic 24">
            <a:extLst>
              <a:ext uri="{FF2B5EF4-FFF2-40B4-BE49-F238E27FC236}">
                <a16:creationId xmlns:a16="http://schemas.microsoft.com/office/drawing/2014/main" id="{607D4CD1-0668-4401-A26B-B53D3A93DC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90156" y="2764559"/>
            <a:ext cx="707836" cy="707836"/>
          </a:xfrm>
          <a:prstGeom prst="rect">
            <a:avLst/>
          </a:prstGeom>
        </p:spPr>
      </p:pic>
      <p:sp>
        <p:nvSpPr>
          <p:cNvPr id="26" name="Google Shape;355;p60">
            <a:extLst>
              <a:ext uri="{FF2B5EF4-FFF2-40B4-BE49-F238E27FC236}">
                <a16:creationId xmlns:a16="http://schemas.microsoft.com/office/drawing/2014/main" id="{9F014440-A5DC-43D0-81D0-ECE1FC1B606B}"/>
              </a:ext>
            </a:extLst>
          </p:cNvPr>
          <p:cNvSpPr/>
          <p:nvPr/>
        </p:nvSpPr>
        <p:spPr>
          <a:xfrm>
            <a:off x="5243696" y="3492631"/>
            <a:ext cx="1015412" cy="465151"/>
          </a:xfrm>
          <a:prstGeom prst="rect">
            <a:avLst/>
          </a:prstGeom>
          <a:noFill/>
          <a:ln>
            <a:noFill/>
          </a:ln>
        </p:spPr>
        <p:txBody>
          <a:bodyPr spcFirstLastPara="1" wrap="square" lIns="91275" tIns="45625" rIns="91275" bIns="45625"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i="0" u="none" strike="noStrike" cap="none" dirty="0">
                <a:solidFill>
                  <a:srgbClr val="000000"/>
                </a:solidFill>
                <a:latin typeface="Segoe UI Light" panose="020B0502040204020203" pitchFamily="34" charset="0"/>
                <a:ea typeface="Quattrocento Sans"/>
                <a:cs typeface="Segoe UI Light" panose="020B0502040204020203" pitchFamily="34" charset="0"/>
                <a:sym typeface="Quattrocento Sans"/>
              </a:rPr>
              <a:t>Azure Data</a:t>
            </a:r>
          </a:p>
          <a:p>
            <a:pPr marL="0" marR="0" lvl="0" indent="0" algn="ctr" rtl="0">
              <a:lnSpc>
                <a:spcPct val="90000"/>
              </a:lnSpc>
              <a:spcBef>
                <a:spcPts val="0"/>
              </a:spcBef>
              <a:spcAft>
                <a:spcPts val="0"/>
              </a:spcAft>
              <a:buClr>
                <a:srgbClr val="000000"/>
              </a:buClr>
              <a:buSzPts val="1200"/>
              <a:buFont typeface="Quattrocento Sans"/>
              <a:buNone/>
            </a:pPr>
            <a:r>
              <a:rPr lang="en-US" sz="1200" dirty="0">
                <a:solidFill>
                  <a:srgbClr val="000000"/>
                </a:solidFill>
                <a:latin typeface="Segoe UI Light" panose="020B0502040204020203" pitchFamily="34" charset="0"/>
                <a:ea typeface="Quattrocento Sans"/>
                <a:cs typeface="Segoe UI Light" panose="020B0502040204020203" pitchFamily="34" charset="0"/>
                <a:sym typeface="Quattrocento Sans"/>
              </a:rPr>
              <a:t>Lake</a:t>
            </a:r>
            <a:endParaRPr sz="1200" i="0" u="none" strike="noStrike" cap="none" dirty="0">
              <a:solidFill>
                <a:srgbClr val="000000"/>
              </a:solidFill>
              <a:latin typeface="Segoe UI Light" panose="020B0502040204020203" pitchFamily="34" charset="0"/>
              <a:ea typeface="Quattrocento Sans"/>
              <a:cs typeface="Segoe UI Light" panose="020B0502040204020203" pitchFamily="34" charset="0"/>
              <a:sym typeface="Quattrocento Sans"/>
            </a:endParaRPr>
          </a:p>
        </p:txBody>
      </p:sp>
      <p:sp>
        <p:nvSpPr>
          <p:cNvPr id="27" name="Google Shape;355;p60">
            <a:extLst>
              <a:ext uri="{FF2B5EF4-FFF2-40B4-BE49-F238E27FC236}">
                <a16:creationId xmlns:a16="http://schemas.microsoft.com/office/drawing/2014/main" id="{2F2C3219-33C0-44B4-8D11-FB19261B5D98}"/>
              </a:ext>
            </a:extLst>
          </p:cNvPr>
          <p:cNvSpPr/>
          <p:nvPr/>
        </p:nvSpPr>
        <p:spPr>
          <a:xfrm>
            <a:off x="3712770" y="3433741"/>
            <a:ext cx="1015412" cy="465151"/>
          </a:xfrm>
          <a:prstGeom prst="rect">
            <a:avLst/>
          </a:prstGeom>
          <a:noFill/>
          <a:ln>
            <a:noFill/>
          </a:ln>
        </p:spPr>
        <p:txBody>
          <a:bodyPr spcFirstLastPara="1" wrap="square" lIns="91275" tIns="45625" rIns="91275" bIns="45625"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i="0" u="none" strike="noStrike" cap="none" dirty="0">
                <a:solidFill>
                  <a:srgbClr val="000000"/>
                </a:solidFill>
                <a:latin typeface="Segoe UI Light" panose="020B0502040204020203" pitchFamily="34" charset="0"/>
                <a:ea typeface="Quattrocento Sans"/>
                <a:cs typeface="Segoe UI Light" panose="020B0502040204020203" pitchFamily="34" charset="0"/>
                <a:sym typeface="Quattrocento Sans"/>
              </a:rPr>
              <a:t>Azure Data Factory</a:t>
            </a:r>
            <a:endParaRPr sz="1200" i="0" u="none" strike="noStrike" cap="none" dirty="0">
              <a:solidFill>
                <a:srgbClr val="000000"/>
              </a:solidFill>
              <a:latin typeface="Segoe UI Light" panose="020B0502040204020203" pitchFamily="34" charset="0"/>
              <a:ea typeface="Quattrocento Sans"/>
              <a:cs typeface="Segoe UI Light" panose="020B0502040204020203" pitchFamily="34" charset="0"/>
              <a:sym typeface="Quattrocento Sans"/>
            </a:endParaRPr>
          </a:p>
        </p:txBody>
      </p:sp>
      <p:pic>
        <p:nvPicPr>
          <p:cNvPr id="28" name="Graphic 27">
            <a:extLst>
              <a:ext uri="{FF2B5EF4-FFF2-40B4-BE49-F238E27FC236}">
                <a16:creationId xmlns:a16="http://schemas.microsoft.com/office/drawing/2014/main" id="{65A0F2EB-012D-450F-B01F-698D0D22175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72529" y="2714108"/>
            <a:ext cx="808737" cy="808737"/>
          </a:xfrm>
          <a:prstGeom prst="rect">
            <a:avLst/>
          </a:prstGeom>
        </p:spPr>
      </p:pic>
      <p:pic>
        <p:nvPicPr>
          <p:cNvPr id="2054" name="Picture 6" descr="Databricks · GitHub">
            <a:extLst>
              <a:ext uri="{FF2B5EF4-FFF2-40B4-BE49-F238E27FC236}">
                <a16:creationId xmlns:a16="http://schemas.microsoft.com/office/drawing/2014/main" id="{D71DF809-B0AD-48AB-9377-0A4EEF003AA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9802" y="1442918"/>
            <a:ext cx="634190" cy="634190"/>
          </a:xfrm>
          <a:prstGeom prst="rect">
            <a:avLst/>
          </a:prstGeom>
          <a:noFill/>
          <a:extLst>
            <a:ext uri="{909E8E84-426E-40DD-AFC4-6F175D3DCCD1}">
              <a14:hiddenFill xmlns:a14="http://schemas.microsoft.com/office/drawing/2010/main">
                <a:solidFill>
                  <a:srgbClr val="FFFFFF"/>
                </a:solidFill>
              </a14:hiddenFill>
            </a:ext>
          </a:extLst>
        </p:spPr>
      </p:pic>
      <p:sp>
        <p:nvSpPr>
          <p:cNvPr id="31" name="Google Shape;355;p60">
            <a:extLst>
              <a:ext uri="{FF2B5EF4-FFF2-40B4-BE49-F238E27FC236}">
                <a16:creationId xmlns:a16="http://schemas.microsoft.com/office/drawing/2014/main" id="{81866539-F56F-4692-B68E-B66B4C6ABC7B}"/>
              </a:ext>
            </a:extLst>
          </p:cNvPr>
          <p:cNvSpPr/>
          <p:nvPr/>
        </p:nvSpPr>
        <p:spPr>
          <a:xfrm>
            <a:off x="6369191" y="2009951"/>
            <a:ext cx="1015412" cy="465151"/>
          </a:xfrm>
          <a:prstGeom prst="rect">
            <a:avLst/>
          </a:prstGeom>
          <a:noFill/>
          <a:ln>
            <a:noFill/>
          </a:ln>
        </p:spPr>
        <p:txBody>
          <a:bodyPr spcFirstLastPara="1" wrap="square" lIns="91275" tIns="45625" rIns="91275" bIns="45625"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i="0" u="none" strike="noStrike" cap="none" dirty="0">
                <a:solidFill>
                  <a:srgbClr val="000000"/>
                </a:solidFill>
                <a:latin typeface="Segoe UI Light" panose="020B0502040204020203" pitchFamily="34" charset="0"/>
                <a:ea typeface="Quattrocento Sans"/>
                <a:cs typeface="Segoe UI Light" panose="020B0502040204020203" pitchFamily="34" charset="0"/>
                <a:sym typeface="Quattrocento Sans"/>
              </a:rPr>
              <a:t>Azure Databricks</a:t>
            </a:r>
            <a:endParaRPr sz="1200" i="0" u="none" strike="noStrike" cap="none" dirty="0">
              <a:solidFill>
                <a:srgbClr val="000000"/>
              </a:solidFill>
              <a:latin typeface="Segoe UI Light" panose="020B0502040204020203" pitchFamily="34" charset="0"/>
              <a:ea typeface="Quattrocento Sans"/>
              <a:cs typeface="Segoe UI Light" panose="020B0502040204020203" pitchFamily="34" charset="0"/>
              <a:sym typeface="Quattrocento Sans"/>
            </a:endParaRPr>
          </a:p>
        </p:txBody>
      </p:sp>
      <p:sp>
        <p:nvSpPr>
          <p:cNvPr id="32" name="Google Shape;355;p60">
            <a:extLst>
              <a:ext uri="{FF2B5EF4-FFF2-40B4-BE49-F238E27FC236}">
                <a16:creationId xmlns:a16="http://schemas.microsoft.com/office/drawing/2014/main" id="{3CBB80ED-2BD4-4D26-8443-10429E71CBAF}"/>
              </a:ext>
            </a:extLst>
          </p:cNvPr>
          <p:cNvSpPr/>
          <p:nvPr/>
        </p:nvSpPr>
        <p:spPr>
          <a:xfrm>
            <a:off x="6350619" y="3542673"/>
            <a:ext cx="1015412" cy="465151"/>
          </a:xfrm>
          <a:prstGeom prst="rect">
            <a:avLst/>
          </a:prstGeom>
          <a:noFill/>
          <a:ln>
            <a:noFill/>
          </a:ln>
        </p:spPr>
        <p:txBody>
          <a:bodyPr spcFirstLastPara="1" wrap="square" lIns="91275" tIns="45625" rIns="91275" bIns="45625"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i="0" u="none" strike="noStrike" cap="none" dirty="0">
                <a:solidFill>
                  <a:srgbClr val="000000"/>
                </a:solidFill>
                <a:latin typeface="Segoe UI Light" panose="020B0502040204020203" pitchFamily="34" charset="0"/>
                <a:ea typeface="Quattrocento Sans"/>
                <a:cs typeface="Segoe UI Light" panose="020B0502040204020203" pitchFamily="34" charset="0"/>
                <a:sym typeface="Quattrocento Sans"/>
              </a:rPr>
              <a:t>Azure Synapse</a:t>
            </a:r>
            <a:endParaRPr sz="1200" i="0" u="none" strike="noStrike" cap="none" dirty="0">
              <a:solidFill>
                <a:srgbClr val="000000"/>
              </a:solidFill>
              <a:latin typeface="Segoe UI Light" panose="020B0502040204020203" pitchFamily="34" charset="0"/>
              <a:ea typeface="Quattrocento Sans"/>
              <a:cs typeface="Segoe UI Light" panose="020B0502040204020203" pitchFamily="34" charset="0"/>
              <a:sym typeface="Quattrocento Sans"/>
            </a:endParaRPr>
          </a:p>
        </p:txBody>
      </p:sp>
      <p:pic>
        <p:nvPicPr>
          <p:cNvPr id="2056" name="Picture 8" descr="Data Model Icon #45490 - Free Icons Library">
            <a:extLst>
              <a:ext uri="{FF2B5EF4-FFF2-40B4-BE49-F238E27FC236}">
                <a16:creationId xmlns:a16="http://schemas.microsoft.com/office/drawing/2014/main" id="{AEF8D41B-3E43-4D6E-9F45-3283161A5EF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39863" y="2619450"/>
            <a:ext cx="1137099" cy="1114081"/>
          </a:xfrm>
          <a:prstGeom prst="rect">
            <a:avLst/>
          </a:prstGeom>
          <a:noFill/>
          <a:extLst>
            <a:ext uri="{909E8E84-426E-40DD-AFC4-6F175D3DCCD1}">
              <a14:hiddenFill xmlns:a14="http://schemas.microsoft.com/office/drawing/2010/main">
                <a:solidFill>
                  <a:srgbClr val="FFFFFF"/>
                </a:solidFill>
              </a14:hiddenFill>
            </a:ext>
          </a:extLst>
        </p:spPr>
      </p:pic>
      <p:pic>
        <p:nvPicPr>
          <p:cNvPr id="34" name="Shape 365">
            <a:extLst>
              <a:ext uri="{FF2B5EF4-FFF2-40B4-BE49-F238E27FC236}">
                <a16:creationId xmlns:a16="http://schemas.microsoft.com/office/drawing/2014/main" id="{2206995A-430A-4890-9DC9-92942F5AD949}"/>
              </a:ext>
            </a:extLst>
          </p:cNvPr>
          <p:cNvPicPr preferRelativeResize="0"/>
          <p:nvPr/>
        </p:nvPicPr>
        <p:blipFill>
          <a:blip r:embed="rId16">
            <a:alphaModFix/>
          </a:blip>
          <a:stretch>
            <a:fillRect/>
          </a:stretch>
        </p:blipFill>
        <p:spPr>
          <a:xfrm>
            <a:off x="9901857" y="2625536"/>
            <a:ext cx="1406921" cy="878997"/>
          </a:xfrm>
          <a:prstGeom prst="rect">
            <a:avLst/>
          </a:prstGeom>
          <a:noFill/>
          <a:ln>
            <a:noFill/>
          </a:ln>
        </p:spPr>
      </p:pic>
      <p:sp>
        <p:nvSpPr>
          <p:cNvPr id="35" name="Shape 1065">
            <a:extLst>
              <a:ext uri="{FF2B5EF4-FFF2-40B4-BE49-F238E27FC236}">
                <a16:creationId xmlns:a16="http://schemas.microsoft.com/office/drawing/2014/main" id="{4E5C9B72-D91E-4765-89EC-FF78C1A71DEF}"/>
              </a:ext>
            </a:extLst>
          </p:cNvPr>
          <p:cNvSpPr txBox="1"/>
          <p:nvPr/>
        </p:nvSpPr>
        <p:spPr>
          <a:xfrm>
            <a:off x="9973005" y="3541534"/>
            <a:ext cx="1318313" cy="534225"/>
          </a:xfrm>
          <a:prstGeom prst="rect">
            <a:avLst/>
          </a:prstGeom>
          <a:noFill/>
          <a:ln>
            <a:noFill/>
          </a:ln>
        </p:spPr>
        <p:txBody>
          <a:bodyPr wrap="square" lIns="179224" tIns="143354" rIns="179224" bIns="143354"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2698" algn="ctr" defTabSz="914225">
              <a:lnSpc>
                <a:spcPct val="90000"/>
              </a:lnSpc>
              <a:buClr>
                <a:srgbClr val="505050"/>
              </a:buClr>
              <a:buSzPct val="25000"/>
              <a:defRPr/>
            </a:pPr>
            <a:r>
              <a:rPr lang="en-US" sz="1200" kern="0">
                <a:solidFill>
                  <a:srgbClr val="505050"/>
                </a:solidFill>
                <a:latin typeface="Segoe UI Light" panose="020B0502040204020203" pitchFamily="34" charset="0"/>
                <a:ea typeface="Quattrocento Sans"/>
                <a:cs typeface="Segoe UI Light" panose="020B0502040204020203" pitchFamily="34" charset="0"/>
                <a:sym typeface="Quattrocento Sans"/>
              </a:rPr>
              <a:t>Power BI Dashboards</a:t>
            </a:r>
          </a:p>
          <a:p>
            <a:pPr indent="-88883" defTabSz="914225">
              <a:lnSpc>
                <a:spcPct val="90000"/>
              </a:lnSpc>
              <a:spcBef>
                <a:spcPts val="600"/>
              </a:spcBef>
              <a:buClr>
                <a:srgbClr val="505050"/>
              </a:buClr>
              <a:defRPr/>
            </a:pPr>
            <a:endParaRPr sz="2400" kern="0">
              <a:solidFill>
                <a:srgbClr val="505050"/>
              </a:solidFill>
              <a:latin typeface="Segoe UI Light" panose="020B0502040204020203" pitchFamily="34" charset="0"/>
              <a:ea typeface="Arial"/>
              <a:cs typeface="Segoe UI Light" panose="020B0502040204020203" pitchFamily="34" charset="0"/>
              <a:sym typeface="Arial"/>
            </a:endParaRPr>
          </a:p>
        </p:txBody>
      </p:sp>
      <p:pic>
        <p:nvPicPr>
          <p:cNvPr id="38" name="Picture 6" descr="Azure Machine Learning: a complete toolbox for AI?">
            <a:extLst>
              <a:ext uri="{FF2B5EF4-FFF2-40B4-BE49-F238E27FC236}">
                <a16:creationId xmlns:a16="http://schemas.microsoft.com/office/drawing/2014/main" id="{533F7BA1-22BB-4E98-9694-89D59825514E}"/>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566257" y="4441843"/>
            <a:ext cx="588803" cy="633552"/>
          </a:xfrm>
          <a:prstGeom prst="rect">
            <a:avLst/>
          </a:prstGeom>
          <a:noFill/>
          <a:extLst>
            <a:ext uri="{909E8E84-426E-40DD-AFC4-6F175D3DCCD1}">
              <a14:hiddenFill xmlns:a14="http://schemas.microsoft.com/office/drawing/2010/main">
                <a:solidFill>
                  <a:srgbClr val="FFFFFF"/>
                </a:solidFill>
              </a14:hiddenFill>
            </a:ext>
          </a:extLst>
        </p:spPr>
      </p:pic>
      <p:sp>
        <p:nvSpPr>
          <p:cNvPr id="39" name="Shape 1577">
            <a:extLst>
              <a:ext uri="{FF2B5EF4-FFF2-40B4-BE49-F238E27FC236}">
                <a16:creationId xmlns:a16="http://schemas.microsoft.com/office/drawing/2014/main" id="{879278C6-7380-4981-AEEE-1B539127FCED}"/>
              </a:ext>
            </a:extLst>
          </p:cNvPr>
          <p:cNvSpPr txBox="1"/>
          <p:nvPr/>
        </p:nvSpPr>
        <p:spPr>
          <a:xfrm>
            <a:off x="6406233" y="5000788"/>
            <a:ext cx="1015410" cy="508626"/>
          </a:xfrm>
          <a:prstGeom prst="rect">
            <a:avLst/>
          </a:prstGeom>
          <a:noFill/>
          <a:ln>
            <a:noFill/>
          </a:ln>
        </p:spPr>
        <p:txBody>
          <a:bodyPr spcFirstLastPara="1" wrap="square" lIns="179231" tIns="143400" rIns="179231" bIns="1434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0"/>
              </a:spcBef>
              <a:spcAft>
                <a:spcPts val="0"/>
              </a:spcAft>
              <a:buClr>
                <a:srgbClr val="000000"/>
              </a:buClr>
              <a:buSzPts val="306"/>
              <a:buFontTx/>
              <a:buNone/>
              <a:tabLst/>
              <a:defRPr/>
            </a:pPr>
            <a:r>
              <a:rPr lang="en-IN" sz="1200" kern="0" dirty="0">
                <a:solidFill>
                  <a:schemeClr val="bg2">
                    <a:lumMod val="25000"/>
                  </a:schemeClr>
                </a:solidFill>
                <a:latin typeface="Segoe UI Light" panose="020B0502040204020203" pitchFamily="34" charset="0"/>
                <a:cs typeface="Segoe UI Light" panose="020B0502040204020203" pitchFamily="34" charset="0"/>
                <a:sym typeface="Quattrocento Sans"/>
              </a:rPr>
              <a:t>Azure ML </a:t>
            </a:r>
            <a:endParaRPr kumimoji="0" sz="1372" i="0" u="none" strike="noStrike" kern="0" cap="none" spc="0" normalizeH="0" baseline="0" noProof="0" dirty="0">
              <a:ln>
                <a:noFill/>
              </a:ln>
              <a:solidFill>
                <a:schemeClr val="bg2">
                  <a:lumMod val="25000"/>
                </a:schemeClr>
              </a:solidFill>
              <a:effectLst/>
              <a:uLnTx/>
              <a:uFillTx/>
              <a:latin typeface="Segoe UI Light" panose="020B0502040204020203" pitchFamily="34" charset="0"/>
              <a:cs typeface="Segoe UI Light" panose="020B0502040204020203" pitchFamily="34" charset="0"/>
              <a:sym typeface="Arial"/>
            </a:endParaRPr>
          </a:p>
        </p:txBody>
      </p:sp>
      <p:cxnSp>
        <p:nvCxnSpPr>
          <p:cNvPr id="53" name="Shape 1584">
            <a:extLst>
              <a:ext uri="{FF2B5EF4-FFF2-40B4-BE49-F238E27FC236}">
                <a16:creationId xmlns:a16="http://schemas.microsoft.com/office/drawing/2014/main" id="{608FCEDC-A92D-46B2-9B55-90E5B65E636A}"/>
              </a:ext>
            </a:extLst>
          </p:cNvPr>
          <p:cNvCxnSpPr>
            <a:cxnSpLocks/>
            <a:stCxn id="25" idx="3"/>
            <a:endCxn id="28" idx="1"/>
          </p:cNvCxnSpPr>
          <p:nvPr/>
        </p:nvCxnSpPr>
        <p:spPr>
          <a:xfrm>
            <a:off x="6097992" y="3118477"/>
            <a:ext cx="374537" cy="0"/>
          </a:xfrm>
          <a:prstGeom prst="straightConnector1">
            <a:avLst/>
          </a:prstGeom>
          <a:noFill/>
          <a:ln w="28575" cap="flat" cmpd="sng">
            <a:solidFill>
              <a:srgbClr val="D83B01"/>
            </a:solidFill>
            <a:prstDash val="solid"/>
            <a:round/>
            <a:headEnd type="none" w="sm" len="sm"/>
            <a:tailEnd type="stealth" w="lg" len="lg"/>
          </a:ln>
        </p:spPr>
      </p:cxnSp>
      <p:cxnSp>
        <p:nvCxnSpPr>
          <p:cNvPr id="58" name="Shape 1047">
            <a:extLst>
              <a:ext uri="{FF2B5EF4-FFF2-40B4-BE49-F238E27FC236}">
                <a16:creationId xmlns:a16="http://schemas.microsoft.com/office/drawing/2014/main" id="{FE0A9F61-B2F1-4692-A899-3B810283CB0A}"/>
              </a:ext>
            </a:extLst>
          </p:cNvPr>
          <p:cNvCxnSpPr>
            <a:cxnSpLocks/>
          </p:cNvCxnSpPr>
          <p:nvPr/>
        </p:nvCxnSpPr>
        <p:spPr>
          <a:xfrm>
            <a:off x="6944564" y="2388195"/>
            <a:ext cx="0" cy="320007"/>
          </a:xfrm>
          <a:prstGeom prst="straightConnector1">
            <a:avLst/>
          </a:prstGeom>
          <a:noFill/>
          <a:ln w="28575" cap="flat" cmpd="sng">
            <a:solidFill>
              <a:srgbClr val="D83B01"/>
            </a:solidFill>
            <a:prstDash val="solid"/>
            <a:round/>
            <a:headEnd type="none" w="med" len="med"/>
            <a:tailEnd type="stealth" w="lg" len="lg"/>
          </a:ln>
        </p:spPr>
      </p:cxnSp>
      <p:cxnSp>
        <p:nvCxnSpPr>
          <p:cNvPr id="61" name="Shape 1047">
            <a:extLst>
              <a:ext uri="{FF2B5EF4-FFF2-40B4-BE49-F238E27FC236}">
                <a16:creationId xmlns:a16="http://schemas.microsoft.com/office/drawing/2014/main" id="{06348236-B90C-478C-A685-8340AFC36BB1}"/>
              </a:ext>
            </a:extLst>
          </p:cNvPr>
          <p:cNvCxnSpPr>
            <a:cxnSpLocks/>
          </p:cNvCxnSpPr>
          <p:nvPr/>
        </p:nvCxnSpPr>
        <p:spPr>
          <a:xfrm flipV="1">
            <a:off x="6800064" y="2388041"/>
            <a:ext cx="0" cy="302816"/>
          </a:xfrm>
          <a:prstGeom prst="straightConnector1">
            <a:avLst/>
          </a:prstGeom>
          <a:noFill/>
          <a:ln w="28575" cap="flat" cmpd="sng">
            <a:solidFill>
              <a:srgbClr val="D83B01"/>
            </a:solidFill>
            <a:prstDash val="solid"/>
            <a:round/>
            <a:headEnd type="none" w="med" len="med"/>
            <a:tailEnd type="stealth" w="lg" len="lg"/>
          </a:ln>
        </p:spPr>
      </p:cxnSp>
      <p:cxnSp>
        <p:nvCxnSpPr>
          <p:cNvPr id="67" name="Shape 1047">
            <a:extLst>
              <a:ext uri="{FF2B5EF4-FFF2-40B4-BE49-F238E27FC236}">
                <a16:creationId xmlns:a16="http://schemas.microsoft.com/office/drawing/2014/main" id="{AAEE8AF1-2273-4D93-A2E5-BA6A247E1D31}"/>
              </a:ext>
            </a:extLst>
          </p:cNvPr>
          <p:cNvCxnSpPr>
            <a:cxnSpLocks/>
          </p:cNvCxnSpPr>
          <p:nvPr/>
        </p:nvCxnSpPr>
        <p:spPr>
          <a:xfrm>
            <a:off x="6936053" y="4007824"/>
            <a:ext cx="0" cy="320007"/>
          </a:xfrm>
          <a:prstGeom prst="straightConnector1">
            <a:avLst/>
          </a:prstGeom>
          <a:noFill/>
          <a:ln w="28575" cap="flat" cmpd="sng">
            <a:solidFill>
              <a:srgbClr val="D83B01"/>
            </a:solidFill>
            <a:prstDash val="solid"/>
            <a:round/>
            <a:headEnd type="none" w="med" len="med"/>
            <a:tailEnd type="stealth" w="lg" len="lg"/>
          </a:ln>
        </p:spPr>
      </p:cxnSp>
      <p:cxnSp>
        <p:nvCxnSpPr>
          <p:cNvPr id="68" name="Shape 1047">
            <a:extLst>
              <a:ext uri="{FF2B5EF4-FFF2-40B4-BE49-F238E27FC236}">
                <a16:creationId xmlns:a16="http://schemas.microsoft.com/office/drawing/2014/main" id="{13CE06A1-605D-476B-B5FB-E745F23003D3}"/>
              </a:ext>
            </a:extLst>
          </p:cNvPr>
          <p:cNvCxnSpPr>
            <a:cxnSpLocks/>
          </p:cNvCxnSpPr>
          <p:nvPr/>
        </p:nvCxnSpPr>
        <p:spPr>
          <a:xfrm flipV="1">
            <a:off x="6791553" y="4007670"/>
            <a:ext cx="0" cy="302816"/>
          </a:xfrm>
          <a:prstGeom prst="straightConnector1">
            <a:avLst/>
          </a:prstGeom>
          <a:noFill/>
          <a:ln w="28575" cap="flat" cmpd="sng">
            <a:solidFill>
              <a:srgbClr val="D83B01"/>
            </a:solidFill>
            <a:prstDash val="solid"/>
            <a:round/>
            <a:headEnd type="none" w="med" len="med"/>
            <a:tailEnd type="stealth" w="lg" len="lg"/>
          </a:ln>
        </p:spPr>
      </p:cxnSp>
      <p:sp>
        <p:nvSpPr>
          <p:cNvPr id="79" name="Shape 1577">
            <a:extLst>
              <a:ext uri="{FF2B5EF4-FFF2-40B4-BE49-F238E27FC236}">
                <a16:creationId xmlns:a16="http://schemas.microsoft.com/office/drawing/2014/main" id="{10D5C9BE-797A-44DE-8DA6-771366F57A75}"/>
              </a:ext>
            </a:extLst>
          </p:cNvPr>
          <p:cNvSpPr txBox="1"/>
          <p:nvPr/>
        </p:nvSpPr>
        <p:spPr>
          <a:xfrm>
            <a:off x="376402" y="5923441"/>
            <a:ext cx="2059982" cy="439032"/>
          </a:xfrm>
          <a:prstGeom prst="rect">
            <a:avLst/>
          </a:prstGeom>
          <a:noFill/>
          <a:ln>
            <a:noFill/>
          </a:ln>
        </p:spPr>
        <p:txBody>
          <a:bodyPr spcFirstLastPara="1" wrap="square" lIns="179231" tIns="143400" rIns="179231" bIns="1434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
                <a:srgbClr val="000000"/>
              </a:buClr>
              <a:buSzPts val="306"/>
              <a:buFontTx/>
              <a:buNone/>
              <a:tabLst/>
              <a:defRPr/>
            </a:pPr>
            <a:r>
              <a:rPr kumimoji="0" lang="en-IN" sz="1200" i="0" u="none" strike="noStrike" kern="0" cap="none" spc="0" normalizeH="0" baseline="0" noProof="0" dirty="0">
                <a:ln>
                  <a:noFill/>
                </a:ln>
                <a:solidFill>
                  <a:schemeClr val="bg2">
                    <a:lumMod val="25000"/>
                  </a:schemeClr>
                </a:solidFill>
                <a:effectLst/>
                <a:uLnTx/>
                <a:uFillTx/>
                <a:latin typeface="Segoe UI Light" panose="020B0502040204020203" pitchFamily="34" charset="0"/>
                <a:cs typeface="Segoe UI Light" panose="020B0502040204020203" pitchFamily="34" charset="0"/>
                <a:sym typeface="Quattrocento Sans"/>
              </a:rPr>
              <a:t>Scada</a:t>
            </a:r>
            <a:r>
              <a:rPr kumimoji="0" lang="en-IN" sz="1200" i="0" u="none" strike="noStrike" kern="0" cap="none" spc="0" normalizeH="0" noProof="0" dirty="0">
                <a:ln>
                  <a:noFill/>
                </a:ln>
                <a:solidFill>
                  <a:schemeClr val="bg2">
                    <a:lumMod val="25000"/>
                  </a:schemeClr>
                </a:solidFill>
                <a:effectLst/>
                <a:uLnTx/>
                <a:uFillTx/>
                <a:latin typeface="Segoe UI Light" panose="020B0502040204020203" pitchFamily="34" charset="0"/>
                <a:cs typeface="Segoe UI Light" panose="020B0502040204020203" pitchFamily="34" charset="0"/>
                <a:sym typeface="Quattrocento Sans"/>
              </a:rPr>
              <a:t> System</a:t>
            </a:r>
            <a:endParaRPr kumimoji="0" sz="1372" i="0" u="none" strike="noStrike" kern="0" cap="none" spc="0" normalizeH="0" baseline="0" noProof="0" dirty="0">
              <a:ln>
                <a:noFill/>
              </a:ln>
              <a:solidFill>
                <a:schemeClr val="bg2">
                  <a:lumMod val="25000"/>
                </a:schemeClr>
              </a:solidFill>
              <a:effectLst/>
              <a:uLnTx/>
              <a:uFillTx/>
              <a:latin typeface="Segoe UI Light" panose="020B0502040204020203" pitchFamily="34" charset="0"/>
              <a:cs typeface="Segoe UI Light" panose="020B0502040204020203" pitchFamily="34" charset="0"/>
              <a:sym typeface="Arial"/>
            </a:endParaRPr>
          </a:p>
        </p:txBody>
      </p:sp>
      <p:pic>
        <p:nvPicPr>
          <p:cNvPr id="80" name="Picture 2" descr="Scada Logo [ Download - Logo - icon ] png svg">
            <a:extLst>
              <a:ext uri="{FF2B5EF4-FFF2-40B4-BE49-F238E27FC236}">
                <a16:creationId xmlns:a16="http://schemas.microsoft.com/office/drawing/2014/main" id="{1A989D57-74DB-4EEB-A49E-2906F71BF381}"/>
              </a:ext>
            </a:extLst>
          </p:cNvPr>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0859" y="5155376"/>
            <a:ext cx="987581" cy="987581"/>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hape 1592">
            <a:extLst>
              <a:ext uri="{FF2B5EF4-FFF2-40B4-BE49-F238E27FC236}">
                <a16:creationId xmlns:a16="http://schemas.microsoft.com/office/drawing/2014/main" id="{267EC48B-E04C-4EE6-A8CC-B1198E316FAC}"/>
              </a:ext>
            </a:extLst>
          </p:cNvPr>
          <p:cNvCxnSpPr>
            <a:cxnSpLocks/>
            <a:endCxn id="39" idx="2"/>
          </p:cNvCxnSpPr>
          <p:nvPr/>
        </p:nvCxnSpPr>
        <p:spPr>
          <a:xfrm flipV="1">
            <a:off x="4106473" y="5509414"/>
            <a:ext cx="2807465" cy="192334"/>
          </a:xfrm>
          <a:prstGeom prst="bentConnector2">
            <a:avLst/>
          </a:prstGeom>
          <a:noFill/>
          <a:ln w="28575" cap="flat" cmpd="sng">
            <a:solidFill>
              <a:srgbClr val="D83B01"/>
            </a:solidFill>
            <a:prstDash val="solid"/>
            <a:round/>
            <a:headEnd type="none" w="sm" len="sm"/>
            <a:tailEnd type="stealth" w="lg" len="lg"/>
          </a:ln>
        </p:spPr>
      </p:cxnSp>
      <p:sp>
        <p:nvSpPr>
          <p:cNvPr id="85" name="Google Shape;529;p74">
            <a:extLst>
              <a:ext uri="{FF2B5EF4-FFF2-40B4-BE49-F238E27FC236}">
                <a16:creationId xmlns:a16="http://schemas.microsoft.com/office/drawing/2014/main" id="{C59B6DEF-1912-4EFD-ABE9-281C39416E65}"/>
              </a:ext>
            </a:extLst>
          </p:cNvPr>
          <p:cNvSpPr/>
          <p:nvPr/>
        </p:nvSpPr>
        <p:spPr>
          <a:xfrm>
            <a:off x="2163368" y="5606943"/>
            <a:ext cx="1023120" cy="151920"/>
          </a:xfrm>
          <a:prstGeom prst="rightArrow">
            <a:avLst>
              <a:gd name="adj1" fmla="val 50000"/>
              <a:gd name="adj2" fmla="val 50000"/>
            </a:avLst>
          </a:prstGeom>
          <a:solidFill>
            <a:schemeClr val="accent1"/>
          </a:solidFill>
          <a:ln>
            <a:noFill/>
          </a:ln>
        </p:spPr>
        <p:txBody>
          <a:bodyPr spcFirstLastPara="1" wrap="square" lIns="91375" tIns="91375" rIns="91375" bIns="9137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a:ln>
                <a:noFill/>
              </a:ln>
              <a:solidFill>
                <a:srgbClr val="000000"/>
              </a:solidFill>
              <a:effectLst/>
              <a:uLnTx/>
              <a:uFillTx/>
              <a:latin typeface="Segoe UI Light" panose="020B0502040204020203" pitchFamily="34" charset="0"/>
              <a:ea typeface="Quattrocento Sans"/>
              <a:cs typeface="Segoe UI Light" panose="020B0502040204020203" pitchFamily="34" charset="0"/>
              <a:sym typeface="Quattrocento Sans"/>
            </a:endParaRPr>
          </a:p>
        </p:txBody>
      </p:sp>
      <p:sp>
        <p:nvSpPr>
          <p:cNvPr id="86" name="Google Shape;531;p74">
            <a:extLst>
              <a:ext uri="{FF2B5EF4-FFF2-40B4-BE49-F238E27FC236}">
                <a16:creationId xmlns:a16="http://schemas.microsoft.com/office/drawing/2014/main" id="{F0D3DA85-A2AB-48BE-825D-B0A8222E2117}"/>
              </a:ext>
            </a:extLst>
          </p:cNvPr>
          <p:cNvSpPr/>
          <p:nvPr/>
        </p:nvSpPr>
        <p:spPr>
          <a:xfrm>
            <a:off x="3123957" y="6119452"/>
            <a:ext cx="1169839" cy="222841"/>
          </a:xfrm>
          <a:prstGeom prst="rect">
            <a:avLst/>
          </a:prstGeom>
          <a:noFill/>
          <a:ln>
            <a:noFill/>
          </a:ln>
        </p:spPr>
        <p:txBody>
          <a:bodyPr spcFirstLastPara="1" wrap="square" lIns="91375" tIns="45675" rIns="91375" bIns="4567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
                <a:srgbClr val="505050"/>
              </a:buClr>
              <a:buSzPts val="1200"/>
              <a:buFont typeface="Quattrocento Sans"/>
              <a:buNone/>
              <a:tabLst/>
              <a:defRPr/>
            </a:pPr>
            <a:r>
              <a:rPr kumimoji="0" lang="en-US" sz="1200" b="1" i="0" u="none" strike="noStrike" kern="0" cap="none" spc="0" normalizeH="0" baseline="0" noProof="0" dirty="0">
                <a:ln>
                  <a:noFill/>
                </a:ln>
                <a:solidFill>
                  <a:schemeClr val="bg2">
                    <a:lumMod val="50000"/>
                  </a:schemeClr>
                </a:solidFill>
                <a:effectLst/>
                <a:uLnTx/>
                <a:uFillTx/>
                <a:latin typeface="Segoe UI Light" panose="020B0502040204020203" pitchFamily="34" charset="0"/>
                <a:ea typeface="Quattrocento Sans"/>
                <a:cs typeface="Segoe UI Light" panose="020B0502040204020203" pitchFamily="34" charset="0"/>
                <a:sym typeface="Quattrocento Sans"/>
              </a:rPr>
              <a:t>Azure IoT Hub</a:t>
            </a:r>
            <a:endParaRPr kumimoji="0" sz="1100" b="0" i="0" u="none" strike="noStrike" kern="0" cap="none" spc="0" normalizeH="0" baseline="0" noProof="0" dirty="0">
              <a:ln>
                <a:noFill/>
              </a:ln>
              <a:solidFill>
                <a:schemeClr val="bg2">
                  <a:lumMod val="50000"/>
                </a:schemeClr>
              </a:solidFill>
              <a:effectLst/>
              <a:uLnTx/>
              <a:uFillTx/>
              <a:latin typeface="Segoe UI Light" panose="020B0502040204020203" pitchFamily="34" charset="0"/>
              <a:ea typeface="Quattrocento Sans"/>
              <a:cs typeface="Segoe UI Light" panose="020B0502040204020203" pitchFamily="34" charset="0"/>
              <a:sym typeface="Quattrocento Sans"/>
            </a:endParaRPr>
          </a:p>
        </p:txBody>
      </p:sp>
      <p:sp>
        <p:nvSpPr>
          <p:cNvPr id="87" name="Google Shape;552;p74">
            <a:extLst>
              <a:ext uri="{FF2B5EF4-FFF2-40B4-BE49-F238E27FC236}">
                <a16:creationId xmlns:a16="http://schemas.microsoft.com/office/drawing/2014/main" id="{6F3566C7-2EC9-4859-945F-4360265A2B6A}"/>
              </a:ext>
            </a:extLst>
          </p:cNvPr>
          <p:cNvSpPr/>
          <p:nvPr/>
        </p:nvSpPr>
        <p:spPr>
          <a:xfrm>
            <a:off x="2009578" y="5725962"/>
            <a:ext cx="1231623" cy="668880"/>
          </a:xfrm>
          <a:prstGeom prst="rect">
            <a:avLst/>
          </a:prstGeom>
          <a:noFill/>
          <a:ln>
            <a:noFill/>
          </a:ln>
        </p:spPr>
        <p:txBody>
          <a:bodyPr spcFirstLastPara="1" wrap="square" lIns="182775" tIns="146050" rIns="182775" bIns="14605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
                <a:srgbClr val="002060"/>
              </a:buClr>
              <a:buSzPts val="1050"/>
              <a:buFont typeface="Quattrocento Sans"/>
              <a:buNone/>
              <a:tabLst/>
              <a:defRPr/>
            </a:pPr>
            <a:r>
              <a:rPr kumimoji="0" lang="en-US" sz="1100" b="0" i="0" u="none" strike="noStrike" kern="0" cap="none" spc="0" normalizeH="0" baseline="0" noProof="0" dirty="0">
                <a:ln>
                  <a:noFill/>
                </a:ln>
                <a:solidFill>
                  <a:schemeClr val="bg2">
                    <a:lumMod val="25000"/>
                  </a:schemeClr>
                </a:solidFill>
                <a:effectLst/>
                <a:uLnTx/>
                <a:uFillTx/>
                <a:latin typeface="Segoe UI Light" panose="020B0502040204020203" pitchFamily="34" charset="0"/>
                <a:ea typeface="Quattrocento Sans"/>
                <a:cs typeface="Segoe UI Light" panose="020B0502040204020203" pitchFamily="34" charset="0"/>
                <a:sym typeface="Quattrocento Sans"/>
              </a:rPr>
              <a:t>Industrial Data</a:t>
            </a:r>
            <a:endParaRPr kumimoji="0" sz="1100" b="0" i="0" u="none" strike="noStrike" kern="0" cap="none" spc="0" normalizeH="0" baseline="0" noProof="0" dirty="0">
              <a:ln>
                <a:noFill/>
              </a:ln>
              <a:solidFill>
                <a:schemeClr val="bg2">
                  <a:lumMod val="25000"/>
                </a:schemeClr>
              </a:solidFill>
              <a:effectLst/>
              <a:uLnTx/>
              <a:uFillTx/>
              <a:latin typeface="Segoe UI Light" panose="020B0502040204020203" pitchFamily="34" charset="0"/>
              <a:ea typeface="Quattrocento Sans"/>
              <a:cs typeface="Segoe UI Light" panose="020B0502040204020203" pitchFamily="34" charset="0"/>
              <a:sym typeface="Quattrocento Sans"/>
            </a:endParaRPr>
          </a:p>
          <a:p>
            <a:pPr marL="0" marR="0" lvl="0" indent="0" algn="l" defTabSz="914400" rtl="0" eaLnBrk="1" fontAlgn="auto" latinLnBrk="0" hangingPunct="1">
              <a:lnSpc>
                <a:spcPct val="90000"/>
              </a:lnSpc>
              <a:spcBef>
                <a:spcPts val="601"/>
              </a:spcBef>
              <a:spcAft>
                <a:spcPts val="0"/>
              </a:spcAft>
              <a:buClr>
                <a:srgbClr val="002060"/>
              </a:buClr>
              <a:buSzPts val="1050"/>
              <a:buFont typeface="Quattrocento Sans"/>
              <a:buNone/>
              <a:tabLst/>
              <a:defRPr/>
            </a:pPr>
            <a:r>
              <a:rPr kumimoji="0" lang="en-US" sz="1100" b="0" i="0" u="none" strike="noStrike" kern="0" cap="none" spc="0" normalizeH="0" baseline="0" noProof="0" dirty="0">
                <a:ln>
                  <a:noFill/>
                </a:ln>
                <a:solidFill>
                  <a:schemeClr val="bg2">
                    <a:lumMod val="25000"/>
                  </a:schemeClr>
                </a:solidFill>
                <a:effectLst/>
                <a:uLnTx/>
                <a:uFillTx/>
                <a:latin typeface="Segoe UI Light" panose="020B0502040204020203" pitchFamily="34" charset="0"/>
                <a:ea typeface="Quattrocento Sans"/>
                <a:cs typeface="Segoe UI Light" panose="020B0502040204020203" pitchFamily="34" charset="0"/>
                <a:sym typeface="Quattrocento Sans"/>
              </a:rPr>
              <a:t>Sensor Data</a:t>
            </a:r>
            <a:endParaRPr kumimoji="0" sz="1100" b="0" i="0" u="none" strike="noStrike" kern="0" cap="none" spc="0" normalizeH="0" baseline="0" noProof="0" dirty="0">
              <a:ln>
                <a:noFill/>
              </a:ln>
              <a:solidFill>
                <a:schemeClr val="bg2">
                  <a:lumMod val="25000"/>
                </a:schemeClr>
              </a:solidFill>
              <a:effectLst/>
              <a:uLnTx/>
              <a:uFillTx/>
              <a:latin typeface="Segoe UI Light" panose="020B0502040204020203" pitchFamily="34" charset="0"/>
              <a:ea typeface="Quattrocento Sans"/>
              <a:cs typeface="Segoe UI Light" panose="020B0502040204020203" pitchFamily="34" charset="0"/>
              <a:sym typeface="Quattrocento Sans"/>
            </a:endParaRPr>
          </a:p>
        </p:txBody>
      </p:sp>
      <p:sp>
        <p:nvSpPr>
          <p:cNvPr id="88" name="Google Shape;552;p74">
            <a:extLst>
              <a:ext uri="{FF2B5EF4-FFF2-40B4-BE49-F238E27FC236}">
                <a16:creationId xmlns:a16="http://schemas.microsoft.com/office/drawing/2014/main" id="{76FA1286-372C-49FD-805F-25CF4AC5076E}"/>
              </a:ext>
            </a:extLst>
          </p:cNvPr>
          <p:cNvSpPr/>
          <p:nvPr/>
        </p:nvSpPr>
        <p:spPr>
          <a:xfrm>
            <a:off x="2010271" y="5195414"/>
            <a:ext cx="1256299" cy="289915"/>
          </a:xfrm>
          <a:prstGeom prst="rect">
            <a:avLst/>
          </a:prstGeom>
          <a:noFill/>
          <a:ln>
            <a:noFill/>
          </a:ln>
        </p:spPr>
        <p:txBody>
          <a:bodyPr spcFirstLastPara="1" wrap="square" lIns="182775" tIns="146050" rIns="182775" bIns="14605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
                <a:srgbClr val="002060"/>
              </a:buClr>
              <a:buSzPts val="1050"/>
              <a:buFont typeface="Quattrocento Sans"/>
              <a:buNone/>
              <a:tabLst/>
              <a:defRPr/>
            </a:pPr>
            <a:r>
              <a:rPr kumimoji="0" lang="en-IN" sz="1100" b="0" i="0" u="none" strike="noStrike" kern="0" cap="none" spc="0" normalizeH="0" baseline="0" noProof="0">
                <a:ln>
                  <a:noFill/>
                </a:ln>
                <a:solidFill>
                  <a:schemeClr val="bg2">
                    <a:lumMod val="25000"/>
                  </a:schemeClr>
                </a:solidFill>
                <a:effectLst/>
                <a:uLnTx/>
                <a:uFillTx/>
                <a:latin typeface="Segoe UI Light" panose="020B0502040204020203" pitchFamily="34" charset="0"/>
                <a:ea typeface="Quattrocento Sans"/>
                <a:cs typeface="Segoe UI Light" panose="020B0502040204020203" pitchFamily="34" charset="0"/>
                <a:sym typeface="Quattrocento Sans"/>
              </a:rPr>
              <a:t>Real-time Feed</a:t>
            </a:r>
            <a:endParaRPr kumimoji="0" sz="1100" b="0" i="0" u="none" strike="noStrike" kern="0" cap="none" spc="0" normalizeH="0" baseline="0" noProof="0">
              <a:ln>
                <a:noFill/>
              </a:ln>
              <a:solidFill>
                <a:schemeClr val="bg2">
                  <a:lumMod val="25000"/>
                </a:schemeClr>
              </a:solidFill>
              <a:effectLst/>
              <a:uLnTx/>
              <a:uFillTx/>
              <a:latin typeface="Segoe UI Light" panose="020B0502040204020203" pitchFamily="34" charset="0"/>
              <a:ea typeface="Quattrocento Sans"/>
              <a:cs typeface="Segoe UI Light" panose="020B0502040204020203" pitchFamily="34" charset="0"/>
              <a:sym typeface="Quattrocento Sans"/>
            </a:endParaRPr>
          </a:p>
        </p:txBody>
      </p:sp>
      <p:pic>
        <p:nvPicPr>
          <p:cNvPr id="89" name="Picture 2" descr="IoT Hub | Microsoft Azure Mono">
            <a:extLst>
              <a:ext uri="{FF2B5EF4-FFF2-40B4-BE49-F238E27FC236}">
                <a16:creationId xmlns:a16="http://schemas.microsoft.com/office/drawing/2014/main" id="{4FFBB6CD-BF85-49F6-8903-DE337FE321E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12452" y="5321359"/>
            <a:ext cx="660002" cy="668881"/>
          </a:xfrm>
          <a:prstGeom prst="rect">
            <a:avLst/>
          </a:prstGeom>
          <a:noFill/>
          <a:extLst>
            <a:ext uri="{909E8E84-426E-40DD-AFC4-6F175D3DCCD1}">
              <a14:hiddenFill xmlns:a14="http://schemas.microsoft.com/office/drawing/2010/main">
                <a:solidFill>
                  <a:srgbClr val="FFFFFF"/>
                </a:solidFill>
              </a14:hiddenFill>
            </a:ext>
          </a:extLst>
        </p:spPr>
      </p:pic>
      <p:sp>
        <p:nvSpPr>
          <p:cNvPr id="91" name="Shape 1587">
            <a:extLst>
              <a:ext uri="{FF2B5EF4-FFF2-40B4-BE49-F238E27FC236}">
                <a16:creationId xmlns:a16="http://schemas.microsoft.com/office/drawing/2014/main" id="{157E8117-B350-4B94-AB8F-8735C2C03D88}"/>
              </a:ext>
            </a:extLst>
          </p:cNvPr>
          <p:cNvSpPr txBox="1"/>
          <p:nvPr/>
        </p:nvSpPr>
        <p:spPr>
          <a:xfrm>
            <a:off x="7311177" y="4708975"/>
            <a:ext cx="1815709" cy="413300"/>
          </a:xfrm>
          <a:prstGeom prst="rect">
            <a:avLst/>
          </a:prstGeom>
          <a:noFill/>
          <a:ln>
            <a:noFill/>
          </a:ln>
        </p:spPr>
        <p:txBody>
          <a:bodyPr spcFirstLastPara="1" wrap="square" lIns="89628" tIns="44802" rIns="89628" bIns="44802"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srgbClr val="000000"/>
              </a:buClr>
              <a:buSzPts val="1224"/>
              <a:buFontTx/>
              <a:buNone/>
              <a:tabLst/>
              <a:defRPr/>
            </a:pPr>
            <a:r>
              <a:rPr kumimoji="0" lang="en-IN" sz="1100" b="1" i="0" u="none" strike="noStrike" kern="1200" cap="none" spc="0" normalizeH="0" baseline="0" noProof="0">
                <a:ln>
                  <a:noFill/>
                </a:ln>
                <a:solidFill>
                  <a:schemeClr val="bg2">
                    <a:lumMod val="50000"/>
                  </a:schemeClr>
                </a:solidFill>
                <a:effectLst/>
                <a:uLnTx/>
                <a:uFillTx/>
                <a:latin typeface="Segoe UI Light" panose="020B0502040204020203" pitchFamily="34" charset="0"/>
                <a:ea typeface="Quattrocento Sans"/>
                <a:cs typeface="Segoe UI Light" panose="020B0502040204020203" pitchFamily="34" charset="0"/>
                <a:sym typeface="Quattrocento Sans"/>
              </a:rPr>
              <a:t>Cosmos DB</a:t>
            </a:r>
            <a:endParaRPr kumimoji="0" sz="1200" b="1" i="0" u="none" strike="noStrike" kern="1200" cap="none" spc="0" normalizeH="0" baseline="0" noProof="0">
              <a:ln>
                <a:noFill/>
              </a:ln>
              <a:solidFill>
                <a:schemeClr val="bg2">
                  <a:lumMod val="50000"/>
                </a:schemeClr>
              </a:solidFill>
              <a:effectLst/>
              <a:uLnTx/>
              <a:uFillTx/>
              <a:latin typeface="Segoe UI Light" panose="020B0502040204020203" pitchFamily="34" charset="0"/>
              <a:ea typeface="+mn-ea"/>
              <a:cs typeface="Segoe UI Light" panose="020B0502040204020203" pitchFamily="34" charset="0"/>
            </a:endParaRPr>
          </a:p>
        </p:txBody>
      </p:sp>
      <p:pic>
        <p:nvPicPr>
          <p:cNvPr id="92" name="Google Shape;827;p12">
            <a:extLst>
              <a:ext uri="{FF2B5EF4-FFF2-40B4-BE49-F238E27FC236}">
                <a16:creationId xmlns:a16="http://schemas.microsoft.com/office/drawing/2014/main" id="{3FFD8D24-9C63-4E4E-8805-187DDBAACACE}"/>
              </a:ext>
            </a:extLst>
          </p:cNvPr>
          <p:cNvPicPr preferRelativeResize="0"/>
          <p:nvPr/>
        </p:nvPicPr>
        <p:blipFill>
          <a:blip r:embed="rId20">
            <a:alphaModFix/>
          </a:blip>
          <a:stretch>
            <a:fillRect/>
          </a:stretch>
        </p:blipFill>
        <p:spPr>
          <a:xfrm>
            <a:off x="7525926" y="4010090"/>
            <a:ext cx="1318976" cy="656746"/>
          </a:xfrm>
          <a:prstGeom prst="rect">
            <a:avLst/>
          </a:prstGeom>
          <a:noFill/>
          <a:ln>
            <a:noFill/>
          </a:ln>
        </p:spPr>
      </p:pic>
      <p:cxnSp>
        <p:nvCxnSpPr>
          <p:cNvPr id="93" name="Shape 1592">
            <a:extLst>
              <a:ext uri="{FF2B5EF4-FFF2-40B4-BE49-F238E27FC236}">
                <a16:creationId xmlns:a16="http://schemas.microsoft.com/office/drawing/2014/main" id="{3B08ADED-3FF8-4D34-AA33-299E32C7AA13}"/>
              </a:ext>
            </a:extLst>
          </p:cNvPr>
          <p:cNvCxnSpPr>
            <a:cxnSpLocks/>
            <a:stCxn id="38" idx="3"/>
            <a:endCxn id="92" idx="1"/>
          </p:cNvCxnSpPr>
          <p:nvPr/>
        </p:nvCxnSpPr>
        <p:spPr>
          <a:xfrm flipV="1">
            <a:off x="7155060" y="4338463"/>
            <a:ext cx="370866" cy="420156"/>
          </a:xfrm>
          <a:prstGeom prst="bentConnector3">
            <a:avLst>
              <a:gd name="adj1" fmla="val 50000"/>
            </a:avLst>
          </a:prstGeom>
          <a:noFill/>
          <a:ln w="28575" cap="flat" cmpd="sng">
            <a:solidFill>
              <a:srgbClr val="D83B01"/>
            </a:solidFill>
            <a:prstDash val="solid"/>
            <a:round/>
            <a:headEnd type="none" w="sm" len="sm"/>
            <a:tailEnd type="stealth" w="lg" len="lg"/>
          </a:ln>
        </p:spPr>
      </p:cxnSp>
      <p:cxnSp>
        <p:nvCxnSpPr>
          <p:cNvPr id="96" name="Shape 1584">
            <a:extLst>
              <a:ext uri="{FF2B5EF4-FFF2-40B4-BE49-F238E27FC236}">
                <a16:creationId xmlns:a16="http://schemas.microsoft.com/office/drawing/2014/main" id="{8428BCF9-ED5C-4DFD-BF99-453D71370422}"/>
              </a:ext>
            </a:extLst>
          </p:cNvPr>
          <p:cNvCxnSpPr>
            <a:cxnSpLocks/>
          </p:cNvCxnSpPr>
          <p:nvPr/>
        </p:nvCxnSpPr>
        <p:spPr>
          <a:xfrm>
            <a:off x="8752349" y="3163976"/>
            <a:ext cx="936935" cy="0"/>
          </a:xfrm>
          <a:prstGeom prst="straightConnector1">
            <a:avLst/>
          </a:prstGeom>
          <a:noFill/>
          <a:ln w="28575" cap="flat" cmpd="sng">
            <a:solidFill>
              <a:srgbClr val="D83B01"/>
            </a:solidFill>
            <a:prstDash val="solid"/>
            <a:round/>
            <a:headEnd type="none" w="sm" len="sm"/>
            <a:tailEnd type="stealth" w="lg" len="lg"/>
          </a:ln>
        </p:spPr>
      </p:cxnSp>
      <p:sp>
        <p:nvSpPr>
          <p:cNvPr id="98" name="Title 34">
            <a:extLst>
              <a:ext uri="{FF2B5EF4-FFF2-40B4-BE49-F238E27FC236}">
                <a16:creationId xmlns:a16="http://schemas.microsoft.com/office/drawing/2014/main" id="{5E79E48A-EF02-4DE0-8EA3-43156648B324}"/>
              </a:ext>
            </a:extLst>
          </p:cNvPr>
          <p:cNvSpPr txBox="1">
            <a:spLocks/>
          </p:cNvSpPr>
          <p:nvPr/>
        </p:nvSpPr>
        <p:spPr>
          <a:xfrm>
            <a:off x="75500" y="60083"/>
            <a:ext cx="6988029" cy="6540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775" b="1" i="0" u="none" strike="noStrike" kern="0" cap="none" spc="0" normalizeH="0" baseline="0" noProof="0" dirty="0">
                <a:ln>
                  <a:noFill/>
                </a:ln>
                <a:solidFill>
                  <a:srgbClr val="FF0000"/>
                </a:solidFill>
                <a:effectLst/>
                <a:uLnTx/>
                <a:uFillTx/>
                <a:latin typeface="Gotham Black" charset="0"/>
                <a:ea typeface="Gotham Black" charset="0"/>
                <a:cs typeface="Gotham Black" charset="0"/>
                <a:sym typeface="Arial"/>
              </a:rPr>
              <a:t>CASE STUDY – TECHNICAL ARCHITECTURE</a:t>
            </a:r>
          </a:p>
        </p:txBody>
      </p:sp>
    </p:spTree>
    <p:extLst>
      <p:ext uri="{BB962C8B-B14F-4D97-AF65-F5344CB8AC3E}">
        <p14:creationId xmlns:p14="http://schemas.microsoft.com/office/powerpoint/2010/main" val="856353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287</Words>
  <Application>Microsoft Office PowerPoint</Application>
  <PresentationFormat>Widescreen</PresentationFormat>
  <Paragraphs>40</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Gotham Black</vt:lpstr>
      <vt:lpstr>Quattrocento Sans</vt:lpstr>
      <vt:lpstr>Segoe UI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Maulik Agarwal</dc:creator>
  <cp:lastModifiedBy>Maulik Agarwal</cp:lastModifiedBy>
  <cp:revision>1</cp:revision>
  <dcterms:created xsi:type="dcterms:W3CDTF">2021-10-27T16:36:55Z</dcterms:created>
  <dcterms:modified xsi:type="dcterms:W3CDTF">2021-10-27T17:12:06Z</dcterms:modified>
</cp:coreProperties>
</file>