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Lst>
  <p:notesMasterIdLst>
    <p:notesMasterId r:id="rId34"/>
  </p:notesMasterIdLst>
  <p:sldIdLst>
    <p:sldId id="1146" r:id="rId4"/>
    <p:sldId id="10686" r:id="rId5"/>
    <p:sldId id="2076137318" r:id="rId6"/>
    <p:sldId id="2076137319" r:id="rId7"/>
    <p:sldId id="2076137317" r:id="rId8"/>
    <p:sldId id="10629" r:id="rId9"/>
    <p:sldId id="10650" r:id="rId10"/>
    <p:sldId id="10596" r:id="rId11"/>
    <p:sldId id="2076137334" r:id="rId12"/>
    <p:sldId id="10667" r:id="rId13"/>
    <p:sldId id="10654" r:id="rId14"/>
    <p:sldId id="2076137337" r:id="rId15"/>
    <p:sldId id="2076137343" r:id="rId16"/>
    <p:sldId id="306" r:id="rId17"/>
    <p:sldId id="2076137336" r:id="rId18"/>
    <p:sldId id="2076137338" r:id="rId19"/>
    <p:sldId id="2076137322" r:id="rId20"/>
    <p:sldId id="2076137330" r:id="rId21"/>
    <p:sldId id="2076137332" r:id="rId22"/>
    <p:sldId id="2076137333" r:id="rId23"/>
    <p:sldId id="267" r:id="rId24"/>
    <p:sldId id="266" r:id="rId25"/>
    <p:sldId id="2076137325" r:id="rId26"/>
    <p:sldId id="2076137344" r:id="rId27"/>
    <p:sldId id="2076137339" r:id="rId28"/>
    <p:sldId id="2076137326" r:id="rId29"/>
    <p:sldId id="2076137341" r:id="rId30"/>
    <p:sldId id="2076137340" r:id="rId31"/>
    <p:sldId id="2076137342" r:id="rId32"/>
    <p:sldId id="11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7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249" autoAdjust="0"/>
  </p:normalViewPr>
  <p:slideViewPr>
    <p:cSldViewPr snapToGrid="0">
      <p:cViewPr varScale="1">
        <p:scale>
          <a:sx n="68" d="100"/>
          <a:sy n="68" d="100"/>
        </p:scale>
        <p:origin x="852" y="72"/>
      </p:cViewPr>
      <p:guideLst>
        <p:guide orient="horz" pos="4319"/>
        <p:guide pos="7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 Mahajan" userId="S::palak.mahajan@celebaltech.com::eeb92df7-0514-4179-95d9-810c4462f2fc" providerId="AD" clId="Web-{132047C9-3184-42F8-A3C4-89BD1DD55C49}"/>
    <pc:docChg chg="modSld">
      <pc:chgData name="Palak Mahajan" userId="S::palak.mahajan@celebaltech.com::eeb92df7-0514-4179-95d9-810c4462f2fc" providerId="AD" clId="Web-{132047C9-3184-42F8-A3C4-89BD1DD55C49}" dt="2021-07-01T10:34:06.976" v="201" actId="20577"/>
      <pc:docMkLst>
        <pc:docMk/>
      </pc:docMkLst>
      <pc:sldChg chg="modSp">
        <pc:chgData name="Palak Mahajan" userId="S::palak.mahajan@celebaltech.com::eeb92df7-0514-4179-95d9-810c4462f2fc" providerId="AD" clId="Web-{132047C9-3184-42F8-A3C4-89BD1DD55C49}" dt="2021-07-01T10:34:06.976" v="201" actId="20577"/>
        <pc:sldMkLst>
          <pc:docMk/>
          <pc:sldMk cId="3715417069" sldId="10663"/>
        </pc:sldMkLst>
        <pc:spChg chg="mod">
          <ac:chgData name="Palak Mahajan" userId="S::palak.mahajan@celebaltech.com::eeb92df7-0514-4179-95d9-810c4462f2fc" providerId="AD" clId="Web-{132047C9-3184-42F8-A3C4-89BD1DD55C49}" dt="2021-07-01T10:34:06.976" v="201" actId="20577"/>
          <ac:spMkLst>
            <pc:docMk/>
            <pc:sldMk cId="3715417069" sldId="10663"/>
            <ac:spMk id="2" creationId="{97E57226-D6AA-48A9-AC58-8FF6D693FDDE}"/>
          </ac:spMkLst>
        </pc:spChg>
      </pc:sldChg>
      <pc:sldChg chg="addSp delSp modSp">
        <pc:chgData name="Palak Mahajan" userId="S::palak.mahajan@celebaltech.com::eeb92df7-0514-4179-95d9-810c4462f2fc" providerId="AD" clId="Web-{132047C9-3184-42F8-A3C4-89BD1DD55C49}" dt="2021-07-01T10:26:16.039" v="5"/>
        <pc:sldMkLst>
          <pc:docMk/>
          <pc:sldMk cId="3829918743" sldId="2076137325"/>
        </pc:sldMkLst>
        <pc:graphicFrameChg chg="mod">
          <ac:chgData name="Palak Mahajan" userId="S::palak.mahajan@celebaltech.com::eeb92df7-0514-4179-95d9-810c4462f2fc" providerId="AD" clId="Web-{132047C9-3184-42F8-A3C4-89BD1DD55C49}" dt="2021-07-01T10:25:01.365" v="0" actId="1076"/>
          <ac:graphicFrameMkLst>
            <pc:docMk/>
            <pc:sldMk cId="3829918743" sldId="2076137325"/>
            <ac:graphicFrameMk id="2" creationId="{27B95742-E9A6-4700-86FA-1CDC918967FD}"/>
          </ac:graphicFrameMkLst>
        </pc:graphicFrameChg>
        <pc:graphicFrameChg chg="add del mod modGraphic">
          <ac:chgData name="Palak Mahajan" userId="S::palak.mahajan@celebaltech.com::eeb92df7-0514-4179-95d9-810c4462f2fc" providerId="AD" clId="Web-{132047C9-3184-42F8-A3C4-89BD1DD55C49}" dt="2021-07-01T10:25:16.256" v="4"/>
          <ac:graphicFrameMkLst>
            <pc:docMk/>
            <pc:sldMk cId="3829918743" sldId="2076137325"/>
            <ac:graphicFrameMk id="8" creationId="{D56EEBC0-456B-45FF-A3F9-AC808E297759}"/>
          </ac:graphicFrameMkLst>
        </pc:graphicFrameChg>
        <pc:graphicFrameChg chg="add mod">
          <ac:chgData name="Palak Mahajan" userId="S::palak.mahajan@celebaltech.com::eeb92df7-0514-4179-95d9-810c4462f2fc" providerId="AD" clId="Web-{132047C9-3184-42F8-A3C4-89BD1DD55C49}" dt="2021-07-01T10:26:16.039" v="5"/>
          <ac:graphicFrameMkLst>
            <pc:docMk/>
            <pc:sldMk cId="3829918743" sldId="2076137325"/>
            <ac:graphicFrameMk id="10" creationId="{0491ECCF-A3AD-4E2C-B9C4-85396351FB11}"/>
          </ac:graphicFrameMkLst>
        </pc:graphicFrameChg>
      </pc:sldChg>
    </pc:docChg>
  </pc:docChgLst>
  <pc:docChgLst>
    <pc:chgData name="Palak Mahajan" userId="eeb92df7-0514-4179-95d9-810c4462f2fc" providerId="ADAL" clId="{496F6FDC-343C-429B-BD07-693DA7502E15}"/>
    <pc:docChg chg="undo redo custSel modSld">
      <pc:chgData name="Palak Mahajan" userId="eeb92df7-0514-4179-95d9-810c4462f2fc" providerId="ADAL" clId="{496F6FDC-343C-429B-BD07-693DA7502E15}" dt="2021-08-24T10:31:41.989" v="166" actId="729"/>
      <pc:docMkLst>
        <pc:docMk/>
      </pc:docMkLst>
      <pc:sldChg chg="modSp mod">
        <pc:chgData name="Palak Mahajan" userId="eeb92df7-0514-4179-95d9-810c4462f2fc" providerId="ADAL" clId="{496F6FDC-343C-429B-BD07-693DA7502E15}" dt="2021-07-08T13:35:50.157" v="104" actId="5793"/>
        <pc:sldMkLst>
          <pc:docMk/>
          <pc:sldMk cId="0" sldId="267"/>
        </pc:sldMkLst>
        <pc:spChg chg="mod">
          <ac:chgData name="Palak Mahajan" userId="eeb92df7-0514-4179-95d9-810c4462f2fc" providerId="ADAL" clId="{496F6FDC-343C-429B-BD07-693DA7502E15}" dt="2021-07-08T13:35:50.157" v="104" actId="5793"/>
          <ac:spMkLst>
            <pc:docMk/>
            <pc:sldMk cId="0" sldId="267"/>
            <ac:spMk id="2" creationId="{00000000-0000-0000-0000-000000000000}"/>
          </ac:spMkLst>
        </pc:spChg>
      </pc:sldChg>
      <pc:sldChg chg="modSp mod modShow">
        <pc:chgData name="Palak Mahajan" userId="eeb92df7-0514-4179-95d9-810c4462f2fc" providerId="ADAL" clId="{496F6FDC-343C-429B-BD07-693DA7502E15}" dt="2021-08-24T10:31:41.989" v="166" actId="729"/>
        <pc:sldMkLst>
          <pc:docMk/>
          <pc:sldMk cId="3715417069" sldId="10663"/>
        </pc:sldMkLst>
        <pc:spChg chg="mod">
          <ac:chgData name="Palak Mahajan" userId="eeb92df7-0514-4179-95d9-810c4462f2fc" providerId="ADAL" clId="{496F6FDC-343C-429B-BD07-693DA7502E15}" dt="2021-07-08T13:35:36.441" v="76" actId="20577"/>
          <ac:spMkLst>
            <pc:docMk/>
            <pc:sldMk cId="3715417069" sldId="10663"/>
            <ac:spMk id="2" creationId="{97E57226-D6AA-48A9-AC58-8FF6D693FDDE}"/>
          </ac:spMkLst>
        </pc:spChg>
      </pc:sldChg>
      <pc:sldChg chg="modSp mod">
        <pc:chgData name="Palak Mahajan" userId="eeb92df7-0514-4179-95d9-810c4462f2fc" providerId="ADAL" clId="{496F6FDC-343C-429B-BD07-693DA7502E15}" dt="2021-07-08T13:36:28.204" v="113" actId="13926"/>
        <pc:sldMkLst>
          <pc:docMk/>
          <pc:sldMk cId="3026753454" sldId="10667"/>
        </pc:sldMkLst>
        <pc:graphicFrameChg chg="mod modGraphic">
          <ac:chgData name="Palak Mahajan" userId="eeb92df7-0514-4179-95d9-810c4462f2fc" providerId="ADAL" clId="{496F6FDC-343C-429B-BD07-693DA7502E15}" dt="2021-07-08T13:36:28.204" v="113" actId="13926"/>
          <ac:graphicFrameMkLst>
            <pc:docMk/>
            <pc:sldMk cId="3026753454" sldId="10667"/>
            <ac:graphicFrameMk id="2" creationId="{C2D85A63-A050-4B29-A6D9-28AC20B77132}"/>
          </ac:graphicFrameMkLst>
        </pc:graphicFrameChg>
      </pc:sldChg>
      <pc:sldChg chg="modSp mod">
        <pc:chgData name="Palak Mahajan" userId="eeb92df7-0514-4179-95d9-810c4462f2fc" providerId="ADAL" clId="{496F6FDC-343C-429B-BD07-693DA7502E15}" dt="2021-07-08T06:13:42.504" v="56" actId="207"/>
        <pc:sldMkLst>
          <pc:docMk/>
          <pc:sldMk cId="3829918743" sldId="2076137325"/>
        </pc:sldMkLst>
        <pc:graphicFrameChg chg="mod modGraphic">
          <ac:chgData name="Palak Mahajan" userId="eeb92df7-0514-4179-95d9-810c4462f2fc" providerId="ADAL" clId="{496F6FDC-343C-429B-BD07-693DA7502E15}" dt="2021-07-08T06:13:42.504" v="56" actId="207"/>
          <ac:graphicFrameMkLst>
            <pc:docMk/>
            <pc:sldMk cId="3829918743" sldId="2076137325"/>
            <ac:graphicFrameMk id="8" creationId="{C70C203B-8F24-4AFE-9A6A-12D132512823}"/>
          </ac:graphicFrameMkLst>
        </pc:graphicFrameChg>
      </pc:sldChg>
      <pc:sldChg chg="addSp delSp modSp mod">
        <pc:chgData name="Palak Mahajan" userId="eeb92df7-0514-4179-95d9-810c4462f2fc" providerId="ADAL" clId="{496F6FDC-343C-429B-BD07-693DA7502E15}" dt="2021-08-11T14:11:31.498" v="165" actId="20577"/>
        <pc:sldMkLst>
          <pc:docMk/>
          <pc:sldMk cId="396129182" sldId="2076137334"/>
        </pc:sldMkLst>
        <pc:spChg chg="mod">
          <ac:chgData name="Palak Mahajan" userId="eeb92df7-0514-4179-95d9-810c4462f2fc" providerId="ADAL" clId="{496F6FDC-343C-429B-BD07-693DA7502E15}" dt="2021-08-11T14:11:31.498" v="165" actId="20577"/>
          <ac:spMkLst>
            <pc:docMk/>
            <pc:sldMk cId="396129182" sldId="2076137334"/>
            <ac:spMk id="3" creationId="{00000000-0000-0000-0000-000000000000}"/>
          </ac:spMkLst>
        </pc:spChg>
        <pc:graphicFrameChg chg="add del mod">
          <ac:chgData name="Palak Mahajan" userId="eeb92df7-0514-4179-95d9-810c4462f2fc" providerId="ADAL" clId="{496F6FDC-343C-429B-BD07-693DA7502E15}" dt="2021-07-08T05:06:22.219" v="1" actId="478"/>
          <ac:graphicFrameMkLst>
            <pc:docMk/>
            <pc:sldMk cId="396129182" sldId="2076137334"/>
            <ac:graphicFrameMk id="2" creationId="{BF338E86-5ACD-41E2-A59D-C83958C4874D}"/>
          </ac:graphicFrameMkLst>
        </pc:graphicFrameChg>
      </pc:sldChg>
    </pc:docChg>
  </pc:docChgLst>
  <pc:docChgLst>
    <pc:chgData name="Palak Mahajan" userId="S::palak.mahajan@celebaltech.com::eeb92df7-0514-4179-95d9-810c4462f2fc" providerId="AD" clId="Web-{CCE1F774-1A6E-4971-BC52-87BCFD41A9A8}"/>
    <pc:docChg chg="modSld">
      <pc:chgData name="Palak Mahajan" userId="S::palak.mahajan@celebaltech.com::eeb92df7-0514-4179-95d9-810c4462f2fc" providerId="AD" clId="Web-{CCE1F774-1A6E-4971-BC52-87BCFD41A9A8}" dt="2021-07-01T10:23:01.291" v="134" actId="20577"/>
      <pc:docMkLst>
        <pc:docMk/>
      </pc:docMkLst>
      <pc:sldChg chg="modSp">
        <pc:chgData name="Palak Mahajan" userId="S::palak.mahajan@celebaltech.com::eeb92df7-0514-4179-95d9-810c4462f2fc" providerId="AD" clId="Web-{CCE1F774-1A6E-4971-BC52-87BCFD41A9A8}" dt="2021-07-01T10:19:39.129" v="95" actId="20577"/>
        <pc:sldMkLst>
          <pc:docMk/>
          <pc:sldMk cId="960231094" sldId="306"/>
        </pc:sldMkLst>
        <pc:spChg chg="mod">
          <ac:chgData name="Palak Mahajan" userId="S::palak.mahajan@celebaltech.com::eeb92df7-0514-4179-95d9-810c4462f2fc" providerId="AD" clId="Web-{CCE1F774-1A6E-4971-BC52-87BCFD41A9A8}" dt="2021-07-01T10:19:39.129" v="95" actId="20577"/>
          <ac:spMkLst>
            <pc:docMk/>
            <pc:sldMk cId="960231094" sldId="306"/>
            <ac:spMk id="9" creationId="{42825E98-AD67-469F-999B-4EEE5B3A9D32}"/>
          </ac:spMkLst>
        </pc:spChg>
        <pc:grpChg chg="mod">
          <ac:chgData name="Palak Mahajan" userId="S::palak.mahajan@celebaltech.com::eeb92df7-0514-4179-95d9-810c4462f2fc" providerId="AD" clId="Web-{CCE1F774-1A6E-4971-BC52-87BCFD41A9A8}" dt="2021-07-01T10:16:31.265" v="68" actId="14100"/>
          <ac:grpSpMkLst>
            <pc:docMk/>
            <pc:sldMk cId="960231094" sldId="306"/>
            <ac:grpSpMk id="10" creationId="{CC19BA50-C694-4C30-97B6-88AA793309E4}"/>
          </ac:grpSpMkLst>
        </pc:grpChg>
      </pc:sldChg>
      <pc:sldChg chg="modSp">
        <pc:chgData name="Palak Mahajan" userId="S::palak.mahajan@celebaltech.com::eeb92df7-0514-4179-95d9-810c4462f2fc" providerId="AD" clId="Web-{CCE1F774-1A6E-4971-BC52-87BCFD41A9A8}" dt="2021-07-01T10:23:01.291" v="134" actId="20577"/>
        <pc:sldMkLst>
          <pc:docMk/>
          <pc:sldMk cId="291535462" sldId="10654"/>
        </pc:sldMkLst>
        <pc:spChg chg="mod">
          <ac:chgData name="Palak Mahajan" userId="S::palak.mahajan@celebaltech.com::eeb92df7-0514-4179-95d9-810c4462f2fc" providerId="AD" clId="Web-{CCE1F774-1A6E-4971-BC52-87BCFD41A9A8}" dt="2021-07-01T10:23:01.291" v="134" actId="20577"/>
          <ac:spMkLst>
            <pc:docMk/>
            <pc:sldMk cId="291535462" sldId="10654"/>
            <ac:spMk id="10" creationId="{F99A12FD-D13E-4DD1-A536-E711D98FC343}"/>
          </ac:spMkLst>
        </pc:spChg>
      </pc:sldChg>
      <pc:sldChg chg="modSp">
        <pc:chgData name="Palak Mahajan" userId="S::palak.mahajan@celebaltech.com::eeb92df7-0514-4179-95d9-810c4462f2fc" providerId="AD" clId="Web-{CCE1F774-1A6E-4971-BC52-87BCFD41A9A8}" dt="2021-07-01T10:22:13.008" v="114" actId="20577"/>
        <pc:sldMkLst>
          <pc:docMk/>
          <pc:sldMk cId="3669101632" sldId="2076137330"/>
        </pc:sldMkLst>
        <pc:spChg chg="mod">
          <ac:chgData name="Palak Mahajan" userId="S::palak.mahajan@celebaltech.com::eeb92df7-0514-4179-95d9-810c4462f2fc" providerId="AD" clId="Web-{CCE1F774-1A6E-4971-BC52-87BCFD41A9A8}" dt="2021-07-01T10:22:13.008" v="114" actId="20577"/>
          <ac:spMkLst>
            <pc:docMk/>
            <pc:sldMk cId="3669101632" sldId="2076137330"/>
            <ac:spMk id="6" creationId="{C82EB80F-CDAE-4A4B-AAF1-6A95575CE677}"/>
          </ac:spMkLst>
        </pc:spChg>
      </pc:sldChg>
    </pc:docChg>
  </pc:docChgLst>
  <pc:docChgLst>
    <pc:chgData name="Harshita Mishra" userId="S::harshita.mishra@celebaltech.com::6ed1b3f7-d6a6-4956-bb4b-6b91995ee94a" providerId="AD" clId="Web-{62AADA76-9C71-42A9-AE18-E0E9371DD992}"/>
    <pc:docChg chg="addSld delSld modSld">
      <pc:chgData name="Harshita Mishra" userId="S::harshita.mishra@celebaltech.com::6ed1b3f7-d6a6-4956-bb4b-6b91995ee94a" providerId="AD" clId="Web-{62AADA76-9C71-42A9-AE18-E0E9371DD992}" dt="2021-08-25T09:25:48.590" v="952" actId="1076"/>
      <pc:docMkLst>
        <pc:docMk/>
      </pc:docMkLst>
      <pc:sldChg chg="modSp">
        <pc:chgData name="Harshita Mishra" userId="S::harshita.mishra@celebaltech.com::6ed1b3f7-d6a6-4956-bb4b-6b91995ee94a" providerId="AD" clId="Web-{62AADA76-9C71-42A9-AE18-E0E9371DD992}" dt="2021-08-25T09:25:48.590" v="952" actId="1076"/>
        <pc:sldMkLst>
          <pc:docMk/>
          <pc:sldMk cId="0" sldId="266"/>
        </pc:sldMkLst>
        <pc:spChg chg="mod">
          <ac:chgData name="Harshita Mishra" userId="S::harshita.mishra@celebaltech.com::6ed1b3f7-d6a6-4956-bb4b-6b91995ee94a" providerId="AD" clId="Web-{62AADA76-9C71-42A9-AE18-E0E9371DD992}" dt="2021-08-25T09:25:11.823" v="951" actId="20577"/>
          <ac:spMkLst>
            <pc:docMk/>
            <pc:sldMk cId="0" sldId="266"/>
            <ac:spMk id="4" creationId="{00000000-0000-0000-0000-000000000000}"/>
          </ac:spMkLst>
        </pc:spChg>
        <pc:grpChg chg="mod">
          <ac:chgData name="Harshita Mishra" userId="S::harshita.mishra@celebaltech.com::6ed1b3f7-d6a6-4956-bb4b-6b91995ee94a" providerId="AD" clId="Web-{62AADA76-9C71-42A9-AE18-E0E9371DD992}" dt="2021-08-25T09:25:48.590" v="952" actId="1076"/>
          <ac:grpSpMkLst>
            <pc:docMk/>
            <pc:sldMk cId="0" sldId="266"/>
            <ac:grpSpMk id="10" creationId="{482A1076-B233-4C91-99D7-87D79310AE0C}"/>
          </ac:grpSpMkLst>
        </pc:grpChg>
      </pc:sldChg>
      <pc:sldChg chg="modSp">
        <pc:chgData name="Harshita Mishra" userId="S::harshita.mishra@celebaltech.com::6ed1b3f7-d6a6-4956-bb4b-6b91995ee94a" providerId="AD" clId="Web-{62AADA76-9C71-42A9-AE18-E0E9371DD992}" dt="2021-08-25T09:20:50.130" v="900" actId="20577"/>
        <pc:sldMkLst>
          <pc:docMk/>
          <pc:sldMk cId="960231094" sldId="306"/>
        </pc:sldMkLst>
        <pc:spChg chg="mod">
          <ac:chgData name="Harshita Mishra" userId="S::harshita.mishra@celebaltech.com::6ed1b3f7-d6a6-4956-bb4b-6b91995ee94a" providerId="AD" clId="Web-{62AADA76-9C71-42A9-AE18-E0E9371DD992}" dt="2021-08-25T09:20:50.130" v="900" actId="20577"/>
          <ac:spMkLst>
            <pc:docMk/>
            <pc:sldMk cId="960231094" sldId="306"/>
            <ac:spMk id="9" creationId="{42825E98-AD67-469F-999B-4EEE5B3A9D32}"/>
          </ac:spMkLst>
        </pc:spChg>
      </pc:sldChg>
      <pc:sldChg chg="modSp">
        <pc:chgData name="Harshita Mishra" userId="S::harshita.mishra@celebaltech.com::6ed1b3f7-d6a6-4956-bb4b-6b91995ee94a" providerId="AD" clId="Web-{62AADA76-9C71-42A9-AE18-E0E9371DD992}" dt="2021-08-25T09:17:34.907" v="862" actId="20577"/>
        <pc:sldMkLst>
          <pc:docMk/>
          <pc:sldMk cId="291535462" sldId="10654"/>
        </pc:sldMkLst>
        <pc:spChg chg="mod">
          <ac:chgData name="Harshita Mishra" userId="S::harshita.mishra@celebaltech.com::6ed1b3f7-d6a6-4956-bb4b-6b91995ee94a" providerId="AD" clId="Web-{62AADA76-9C71-42A9-AE18-E0E9371DD992}" dt="2021-08-25T09:17:34.907" v="862" actId="20577"/>
          <ac:spMkLst>
            <pc:docMk/>
            <pc:sldMk cId="291535462" sldId="10654"/>
            <ac:spMk id="10" creationId="{F99A12FD-D13E-4DD1-A536-E711D98FC343}"/>
          </ac:spMkLst>
        </pc:spChg>
      </pc:sldChg>
      <pc:sldChg chg="modSp">
        <pc:chgData name="Harshita Mishra" userId="S::harshita.mishra@celebaltech.com::6ed1b3f7-d6a6-4956-bb4b-6b91995ee94a" providerId="AD" clId="Web-{62AADA76-9C71-42A9-AE18-E0E9371DD992}" dt="2021-08-25T09:22:59.086" v="943" actId="20577"/>
        <pc:sldMkLst>
          <pc:docMk/>
          <pc:sldMk cId="3669101632" sldId="2076137330"/>
        </pc:sldMkLst>
        <pc:spChg chg="mod">
          <ac:chgData name="Harshita Mishra" userId="S::harshita.mishra@celebaltech.com::6ed1b3f7-d6a6-4956-bb4b-6b91995ee94a" providerId="AD" clId="Web-{62AADA76-9C71-42A9-AE18-E0E9371DD992}" dt="2021-08-25T09:22:59.086" v="943" actId="20577"/>
          <ac:spMkLst>
            <pc:docMk/>
            <pc:sldMk cId="3669101632" sldId="2076137330"/>
            <ac:spMk id="6" creationId="{C82EB80F-CDAE-4A4B-AAF1-6A95575CE677}"/>
          </ac:spMkLst>
        </pc:spChg>
      </pc:sldChg>
      <pc:sldChg chg="del">
        <pc:chgData name="Harshita Mishra" userId="S::harshita.mishra@celebaltech.com::6ed1b3f7-d6a6-4956-bb4b-6b91995ee94a" providerId="AD" clId="Web-{62AADA76-9C71-42A9-AE18-E0E9371DD992}" dt="2021-08-25T08:01:36.714" v="2"/>
        <pc:sldMkLst>
          <pc:docMk/>
          <pc:sldMk cId="1221263267" sldId="2076137335"/>
        </pc:sldMkLst>
      </pc:sldChg>
      <pc:sldChg chg="add">
        <pc:chgData name="Harshita Mishra" userId="S::harshita.mishra@celebaltech.com::6ed1b3f7-d6a6-4956-bb4b-6b91995ee94a" providerId="AD" clId="Web-{62AADA76-9C71-42A9-AE18-E0E9371DD992}" dt="2021-08-25T08:01:18.667" v="0"/>
        <pc:sldMkLst>
          <pc:docMk/>
          <pc:sldMk cId="38344715" sldId="2076137336"/>
        </pc:sldMkLst>
      </pc:sldChg>
      <pc:sldChg chg="modSp add">
        <pc:chgData name="Harshita Mishra" userId="S::harshita.mishra@celebaltech.com::6ed1b3f7-d6a6-4956-bb4b-6b91995ee94a" providerId="AD" clId="Web-{62AADA76-9C71-42A9-AE18-E0E9371DD992}" dt="2021-08-25T09:12:17.307" v="808" actId="20577"/>
        <pc:sldMkLst>
          <pc:docMk/>
          <pc:sldMk cId="185521422" sldId="2076137337"/>
        </pc:sldMkLst>
        <pc:spChg chg="mod">
          <ac:chgData name="Harshita Mishra" userId="S::harshita.mishra@celebaltech.com::6ed1b3f7-d6a6-4956-bb4b-6b91995ee94a" providerId="AD" clId="Web-{62AADA76-9C71-42A9-AE18-E0E9371DD992}" dt="2021-08-25T09:12:17.307" v="808" actId="20577"/>
          <ac:spMkLst>
            <pc:docMk/>
            <pc:sldMk cId="185521422" sldId="2076137337"/>
            <ac:spMk id="76" creationId="{BF3F39C1-F7AF-4923-B299-6AE3D5AFC86B}"/>
          </ac:spMkLst>
        </pc:spChg>
      </pc:sldChg>
    </pc:docChg>
  </pc:docChgLst>
  <pc:docChgLst>
    <pc:chgData name="Harshita Mishra" userId="S::harshita.mishra@celebaltech.com::6ed1b3f7-d6a6-4956-bb4b-6b91995ee94a" providerId="AD" clId="Web-{27C0AD07-1137-4731-81E9-86279C53C38A}"/>
    <pc:docChg chg="modSld">
      <pc:chgData name="Harshita Mishra" userId="S::harshita.mishra@celebaltech.com::6ed1b3f7-d6a6-4956-bb4b-6b91995ee94a" providerId="AD" clId="Web-{27C0AD07-1137-4731-81E9-86279C53C38A}" dt="2021-08-25T09:41:08.028" v="47" actId="20577"/>
      <pc:docMkLst>
        <pc:docMk/>
      </pc:docMkLst>
      <pc:sldChg chg="modSp">
        <pc:chgData name="Harshita Mishra" userId="S::harshita.mishra@celebaltech.com::6ed1b3f7-d6a6-4956-bb4b-6b91995ee94a" providerId="AD" clId="Web-{27C0AD07-1137-4731-81E9-86279C53C38A}" dt="2021-08-25T09:41:08.028" v="47" actId="20577"/>
        <pc:sldMkLst>
          <pc:docMk/>
          <pc:sldMk cId="960231094" sldId="306"/>
        </pc:sldMkLst>
        <pc:spChg chg="mod">
          <ac:chgData name="Harshita Mishra" userId="S::harshita.mishra@celebaltech.com::6ed1b3f7-d6a6-4956-bb4b-6b91995ee94a" providerId="AD" clId="Web-{27C0AD07-1137-4731-81E9-86279C53C38A}" dt="2021-08-25T09:41:08.028" v="47" actId="20577"/>
          <ac:spMkLst>
            <pc:docMk/>
            <pc:sldMk cId="960231094" sldId="306"/>
            <ac:spMk id="9" creationId="{42825E98-AD67-469F-999B-4EEE5B3A9D32}"/>
          </ac:spMkLst>
        </pc:spChg>
      </pc:sldChg>
      <pc:sldChg chg="modSp">
        <pc:chgData name="Harshita Mishra" userId="S::harshita.mishra@celebaltech.com::6ed1b3f7-d6a6-4956-bb4b-6b91995ee94a" providerId="AD" clId="Web-{27C0AD07-1137-4731-81E9-86279C53C38A}" dt="2021-08-25T09:38:38.915" v="21" actId="20577"/>
        <pc:sldMkLst>
          <pc:docMk/>
          <pc:sldMk cId="291535462" sldId="10654"/>
        </pc:sldMkLst>
        <pc:spChg chg="mod">
          <ac:chgData name="Harshita Mishra" userId="S::harshita.mishra@celebaltech.com::6ed1b3f7-d6a6-4956-bb4b-6b91995ee94a" providerId="AD" clId="Web-{27C0AD07-1137-4731-81E9-86279C53C38A}" dt="2021-08-25T09:38:38.915" v="21" actId="20577"/>
          <ac:spMkLst>
            <pc:docMk/>
            <pc:sldMk cId="291535462" sldId="10654"/>
            <ac:spMk id="10" creationId="{F99A12FD-D13E-4DD1-A536-E711D98FC343}"/>
          </ac:spMkLst>
        </pc:spChg>
      </pc:sldChg>
    </pc:docChg>
  </pc:docChgLst>
  <pc:docChgLst>
    <pc:chgData name="Ayush Jain" userId="90b68c3e-325e-4ce1-97f4-d2f4a69eda56" providerId="ADAL" clId="{A74C9D47-7DF5-45A8-A7C0-4C2FBEFCA672}"/>
    <pc:docChg chg="undo custSel delSld modSld">
      <pc:chgData name="Ayush Jain" userId="90b68c3e-325e-4ce1-97f4-d2f4a69eda56" providerId="ADAL" clId="{A74C9D47-7DF5-45A8-A7C0-4C2FBEFCA672}" dt="2021-06-29T15:30:08.427" v="283" actId="5793"/>
      <pc:docMkLst>
        <pc:docMk/>
      </pc:docMkLst>
      <pc:sldChg chg="modSp mod">
        <pc:chgData name="Ayush Jain" userId="90b68c3e-325e-4ce1-97f4-d2f4a69eda56" providerId="ADAL" clId="{A74C9D47-7DF5-45A8-A7C0-4C2FBEFCA672}" dt="2021-06-29T15:23:02.728" v="216" actId="1076"/>
        <pc:sldMkLst>
          <pc:docMk/>
          <pc:sldMk cId="960231094" sldId="306"/>
        </pc:sldMkLst>
        <pc:spChg chg="mod">
          <ac:chgData name="Ayush Jain" userId="90b68c3e-325e-4ce1-97f4-d2f4a69eda56" providerId="ADAL" clId="{A74C9D47-7DF5-45A8-A7C0-4C2FBEFCA672}" dt="2021-06-29T15:22:07.667" v="211" actId="20577"/>
          <ac:spMkLst>
            <pc:docMk/>
            <pc:sldMk cId="960231094" sldId="306"/>
            <ac:spMk id="9" creationId="{42825E98-AD67-469F-999B-4EEE5B3A9D32}"/>
          </ac:spMkLst>
        </pc:spChg>
        <pc:spChg chg="mod">
          <ac:chgData name="Ayush Jain" userId="90b68c3e-325e-4ce1-97f4-d2f4a69eda56" providerId="ADAL" clId="{A74C9D47-7DF5-45A8-A7C0-4C2FBEFCA672}" dt="2021-06-29T15:23:02.728" v="216" actId="1076"/>
          <ac:spMkLst>
            <pc:docMk/>
            <pc:sldMk cId="960231094" sldId="306"/>
            <ac:spMk id="11" creationId="{390D8EA2-68B9-4B26-A491-7E47858CD574}"/>
          </ac:spMkLst>
        </pc:spChg>
        <pc:grpChg chg="mod">
          <ac:chgData name="Ayush Jain" userId="90b68c3e-325e-4ce1-97f4-d2f4a69eda56" providerId="ADAL" clId="{A74C9D47-7DF5-45A8-A7C0-4C2FBEFCA672}" dt="2021-06-29T15:23:02.728" v="216" actId="1076"/>
          <ac:grpSpMkLst>
            <pc:docMk/>
            <pc:sldMk cId="960231094" sldId="306"/>
            <ac:grpSpMk id="10" creationId="{CC19BA50-C694-4C30-97B6-88AA793309E4}"/>
          </ac:grpSpMkLst>
        </pc:grpChg>
        <pc:picChg chg="mod">
          <ac:chgData name="Ayush Jain" userId="90b68c3e-325e-4ce1-97f4-d2f4a69eda56" providerId="ADAL" clId="{A74C9D47-7DF5-45A8-A7C0-4C2FBEFCA672}" dt="2021-06-29T15:23:02.728" v="216" actId="1076"/>
          <ac:picMkLst>
            <pc:docMk/>
            <pc:sldMk cId="960231094" sldId="306"/>
            <ac:picMk id="12" creationId="{52E7AF54-0880-4FCF-B7F6-E373D2360507}"/>
          </ac:picMkLst>
        </pc:picChg>
      </pc:sldChg>
      <pc:sldChg chg="addSp delSp modSp mod">
        <pc:chgData name="Ayush Jain" userId="90b68c3e-325e-4ce1-97f4-d2f4a69eda56" providerId="ADAL" clId="{A74C9D47-7DF5-45A8-A7C0-4C2FBEFCA672}" dt="2021-06-29T15:15:28.484" v="5" actId="14100"/>
        <pc:sldMkLst>
          <pc:docMk/>
          <pc:sldMk cId="3174963479" sldId="1146"/>
        </pc:sldMkLst>
        <pc:picChg chg="add mod">
          <ac:chgData name="Ayush Jain" userId="90b68c3e-325e-4ce1-97f4-d2f4a69eda56" providerId="ADAL" clId="{A74C9D47-7DF5-45A8-A7C0-4C2FBEFCA672}" dt="2021-06-29T15:15:26.507" v="4" actId="1076"/>
          <ac:picMkLst>
            <pc:docMk/>
            <pc:sldMk cId="3174963479" sldId="1146"/>
            <ac:picMk id="8" creationId="{C0100EE0-A500-43F9-900A-C224AF726559}"/>
          </ac:picMkLst>
        </pc:picChg>
        <pc:picChg chg="del">
          <ac:chgData name="Ayush Jain" userId="90b68c3e-325e-4ce1-97f4-d2f4a69eda56" providerId="ADAL" clId="{A74C9D47-7DF5-45A8-A7C0-4C2FBEFCA672}" dt="2021-06-29T15:15:15.783" v="0" actId="478"/>
          <ac:picMkLst>
            <pc:docMk/>
            <pc:sldMk cId="3174963479" sldId="1146"/>
            <ac:picMk id="17" creationId="{320C80B0-6120-45F8-BE6F-D12443DFA391}"/>
          </ac:picMkLst>
        </pc:picChg>
        <pc:picChg chg="mod">
          <ac:chgData name="Ayush Jain" userId="90b68c3e-325e-4ce1-97f4-d2f4a69eda56" providerId="ADAL" clId="{A74C9D47-7DF5-45A8-A7C0-4C2FBEFCA672}" dt="2021-06-29T15:15:28.484" v="5" actId="14100"/>
          <ac:picMkLst>
            <pc:docMk/>
            <pc:sldMk cId="3174963479" sldId="1146"/>
            <ac:picMk id="18" creationId="{950D9E6F-A9A3-4419-98D1-1B2A794ED5BE}"/>
          </ac:picMkLst>
        </pc:picChg>
      </pc:sldChg>
      <pc:sldChg chg="modSp mod">
        <pc:chgData name="Ayush Jain" userId="90b68c3e-325e-4ce1-97f4-d2f4a69eda56" providerId="ADAL" clId="{A74C9D47-7DF5-45A8-A7C0-4C2FBEFCA672}" dt="2021-06-29T15:23:11.953" v="219" actId="1076"/>
        <pc:sldMkLst>
          <pc:docMk/>
          <pc:sldMk cId="291535462" sldId="10654"/>
        </pc:sldMkLst>
        <pc:spChg chg="mod">
          <ac:chgData name="Ayush Jain" userId="90b68c3e-325e-4ce1-97f4-d2f4a69eda56" providerId="ADAL" clId="{A74C9D47-7DF5-45A8-A7C0-4C2FBEFCA672}" dt="2021-06-29T15:21:50.509" v="208" actId="20577"/>
          <ac:spMkLst>
            <pc:docMk/>
            <pc:sldMk cId="291535462" sldId="10654"/>
            <ac:spMk id="10" creationId="{F99A12FD-D13E-4DD1-A536-E711D98FC343}"/>
          </ac:spMkLst>
        </pc:spChg>
        <pc:spChg chg="mod">
          <ac:chgData name="Ayush Jain" userId="90b68c3e-325e-4ce1-97f4-d2f4a69eda56" providerId="ADAL" clId="{A74C9D47-7DF5-45A8-A7C0-4C2FBEFCA672}" dt="2021-06-29T15:23:11.953" v="219" actId="1076"/>
          <ac:spMkLst>
            <pc:docMk/>
            <pc:sldMk cId="291535462" sldId="10654"/>
            <ac:spMk id="12" creationId="{07E23DF2-DC82-4294-9785-9958982A5443}"/>
          </ac:spMkLst>
        </pc:spChg>
        <pc:grpChg chg="mod">
          <ac:chgData name="Ayush Jain" userId="90b68c3e-325e-4ce1-97f4-d2f4a69eda56" providerId="ADAL" clId="{A74C9D47-7DF5-45A8-A7C0-4C2FBEFCA672}" dt="2021-06-29T15:23:11.953" v="219" actId="1076"/>
          <ac:grpSpMkLst>
            <pc:docMk/>
            <pc:sldMk cId="291535462" sldId="10654"/>
            <ac:grpSpMk id="11" creationId="{B8106B56-D736-4198-8CBF-E13045CA0489}"/>
          </ac:grpSpMkLst>
        </pc:grpChg>
        <pc:picChg chg="mod">
          <ac:chgData name="Ayush Jain" userId="90b68c3e-325e-4ce1-97f4-d2f4a69eda56" providerId="ADAL" clId="{A74C9D47-7DF5-45A8-A7C0-4C2FBEFCA672}" dt="2021-06-29T15:23:11.953" v="219" actId="1076"/>
          <ac:picMkLst>
            <pc:docMk/>
            <pc:sldMk cId="291535462" sldId="10654"/>
            <ac:picMk id="13" creationId="{05B20D71-FCEF-452D-9595-80ADD5515A7B}"/>
          </ac:picMkLst>
        </pc:picChg>
      </pc:sldChg>
      <pc:sldChg chg="modSp mod">
        <pc:chgData name="Ayush Jain" userId="90b68c3e-325e-4ce1-97f4-d2f4a69eda56" providerId="ADAL" clId="{A74C9D47-7DF5-45A8-A7C0-4C2FBEFCA672}" dt="2021-06-29T15:30:08.427" v="283" actId="5793"/>
        <pc:sldMkLst>
          <pc:docMk/>
          <pc:sldMk cId="3715417069" sldId="10663"/>
        </pc:sldMkLst>
        <pc:spChg chg="mod">
          <ac:chgData name="Ayush Jain" userId="90b68c3e-325e-4ce1-97f4-d2f4a69eda56" providerId="ADAL" clId="{A74C9D47-7DF5-45A8-A7C0-4C2FBEFCA672}" dt="2021-06-29T15:30:08.427" v="283" actId="5793"/>
          <ac:spMkLst>
            <pc:docMk/>
            <pc:sldMk cId="3715417069" sldId="10663"/>
            <ac:spMk id="2" creationId="{97E57226-D6AA-48A9-AC58-8FF6D693FDDE}"/>
          </ac:spMkLst>
        </pc:spChg>
      </pc:sldChg>
      <pc:sldChg chg="addSp delSp modSp mod">
        <pc:chgData name="Ayush Jain" userId="90b68c3e-325e-4ce1-97f4-d2f4a69eda56" providerId="ADAL" clId="{A74C9D47-7DF5-45A8-A7C0-4C2FBEFCA672}" dt="2021-06-29T15:18:30.900" v="29" actId="20577"/>
        <pc:sldMkLst>
          <pc:docMk/>
          <pc:sldMk cId="3026753454" sldId="10667"/>
        </pc:sldMkLst>
        <pc:graphicFrameChg chg="add mod modGraphic">
          <ac:chgData name="Ayush Jain" userId="90b68c3e-325e-4ce1-97f4-d2f4a69eda56" providerId="ADAL" clId="{A74C9D47-7DF5-45A8-A7C0-4C2FBEFCA672}" dt="2021-06-29T15:18:30.900" v="29" actId="20577"/>
          <ac:graphicFrameMkLst>
            <pc:docMk/>
            <pc:sldMk cId="3026753454" sldId="10667"/>
            <ac:graphicFrameMk id="2" creationId="{C2D85A63-A050-4B29-A6D9-28AC20B77132}"/>
          </ac:graphicFrameMkLst>
        </pc:graphicFrameChg>
        <pc:graphicFrameChg chg="del">
          <ac:chgData name="Ayush Jain" userId="90b68c3e-325e-4ce1-97f4-d2f4a69eda56" providerId="ADAL" clId="{A74C9D47-7DF5-45A8-A7C0-4C2FBEFCA672}" dt="2021-06-29T15:18:05.762" v="6" actId="478"/>
          <ac:graphicFrameMkLst>
            <pc:docMk/>
            <pc:sldMk cId="3026753454" sldId="10667"/>
            <ac:graphicFrameMk id="3" creationId="{1B5AAB6E-1377-41BE-AB86-A98DD8C212A8}"/>
          </ac:graphicFrameMkLst>
        </pc:graphicFrameChg>
      </pc:sldChg>
      <pc:sldChg chg="modSp">
        <pc:chgData name="Ayush Jain" userId="90b68c3e-325e-4ce1-97f4-d2f4a69eda56" providerId="ADAL" clId="{A74C9D47-7DF5-45A8-A7C0-4C2FBEFCA672}" dt="2021-06-29T15:22:52.184" v="214" actId="1076"/>
        <pc:sldMkLst>
          <pc:docMk/>
          <pc:sldMk cId="889159288" sldId="2076137322"/>
        </pc:sldMkLst>
        <pc:spChg chg="mod">
          <ac:chgData name="Ayush Jain" userId="90b68c3e-325e-4ce1-97f4-d2f4a69eda56" providerId="ADAL" clId="{A74C9D47-7DF5-45A8-A7C0-4C2FBEFCA672}" dt="2021-06-29T15:22:52.184" v="214" actId="1076"/>
          <ac:spMkLst>
            <pc:docMk/>
            <pc:sldMk cId="889159288" sldId="2076137322"/>
            <ac:spMk id="10" creationId="{8778B6BF-EDCB-46E7-82E3-5C791AA7E9A4}"/>
          </ac:spMkLst>
        </pc:spChg>
        <pc:grpChg chg="mod">
          <ac:chgData name="Ayush Jain" userId="90b68c3e-325e-4ce1-97f4-d2f4a69eda56" providerId="ADAL" clId="{A74C9D47-7DF5-45A8-A7C0-4C2FBEFCA672}" dt="2021-06-29T15:22:52.184" v="214" actId="1076"/>
          <ac:grpSpMkLst>
            <pc:docMk/>
            <pc:sldMk cId="889159288" sldId="2076137322"/>
            <ac:grpSpMk id="9" creationId="{5AB7C3A0-300B-4010-B3E5-C12C4349D916}"/>
          </ac:grpSpMkLst>
        </pc:grpChg>
        <pc:picChg chg="mod">
          <ac:chgData name="Ayush Jain" userId="90b68c3e-325e-4ce1-97f4-d2f4a69eda56" providerId="ADAL" clId="{A74C9D47-7DF5-45A8-A7C0-4C2FBEFCA672}" dt="2021-06-29T15:22:52.184" v="214" actId="1076"/>
          <ac:picMkLst>
            <pc:docMk/>
            <pc:sldMk cId="889159288" sldId="2076137322"/>
            <ac:picMk id="11" creationId="{EF2BD635-558E-414E-9735-5660FACBDC7E}"/>
          </ac:picMkLst>
        </pc:picChg>
      </pc:sldChg>
      <pc:sldChg chg="addSp delSp modSp mod">
        <pc:chgData name="Ayush Jain" userId="90b68c3e-325e-4ce1-97f4-d2f4a69eda56" providerId="ADAL" clId="{A74C9D47-7DF5-45A8-A7C0-4C2FBEFCA672}" dt="2021-06-29T15:29:14.639" v="273" actId="114"/>
        <pc:sldMkLst>
          <pc:docMk/>
          <pc:sldMk cId="3829918743" sldId="2076137325"/>
        </pc:sldMkLst>
        <pc:spChg chg="add del mod">
          <ac:chgData name="Ayush Jain" userId="90b68c3e-325e-4ce1-97f4-d2f4a69eda56" providerId="ADAL" clId="{A74C9D47-7DF5-45A8-A7C0-4C2FBEFCA672}" dt="2021-06-29T15:29:14.639" v="273" actId="114"/>
          <ac:spMkLst>
            <pc:docMk/>
            <pc:sldMk cId="3829918743" sldId="2076137325"/>
            <ac:spMk id="5" creationId="{84D66E60-57CC-43D6-8A2A-E549D36B75CF}"/>
          </ac:spMkLst>
        </pc:spChg>
        <pc:graphicFrameChg chg="add mod modGraphic">
          <ac:chgData name="Ayush Jain" userId="90b68c3e-325e-4ce1-97f4-d2f4a69eda56" providerId="ADAL" clId="{A74C9D47-7DF5-45A8-A7C0-4C2FBEFCA672}" dt="2021-06-29T15:28:50.579" v="269" actId="1076"/>
          <ac:graphicFrameMkLst>
            <pc:docMk/>
            <pc:sldMk cId="3829918743" sldId="2076137325"/>
            <ac:graphicFrameMk id="2" creationId="{27B95742-E9A6-4700-86FA-1CDC918967FD}"/>
          </ac:graphicFrameMkLst>
        </pc:graphicFrameChg>
        <pc:graphicFrameChg chg="del">
          <ac:chgData name="Ayush Jain" userId="90b68c3e-325e-4ce1-97f4-d2f4a69eda56" providerId="ADAL" clId="{A74C9D47-7DF5-45A8-A7C0-4C2FBEFCA672}" dt="2021-06-29T15:28:38.098" v="265" actId="478"/>
          <ac:graphicFrameMkLst>
            <pc:docMk/>
            <pc:sldMk cId="3829918743" sldId="2076137325"/>
            <ac:graphicFrameMk id="8" creationId="{527C46B5-79E6-47F7-878F-CBF1C6BCCA71}"/>
          </ac:graphicFrameMkLst>
        </pc:graphicFrameChg>
      </pc:sldChg>
      <pc:sldChg chg="addSp delSp modSp mod">
        <pc:chgData name="Ayush Jain" userId="90b68c3e-325e-4ce1-97f4-d2f4a69eda56" providerId="ADAL" clId="{A74C9D47-7DF5-45A8-A7C0-4C2FBEFCA672}" dt="2021-06-29T15:24:45.808" v="249" actId="14100"/>
        <pc:sldMkLst>
          <pc:docMk/>
          <pc:sldMk cId="3669101632" sldId="2076137330"/>
        </pc:sldMkLst>
        <pc:spChg chg="mod">
          <ac:chgData name="Ayush Jain" userId="90b68c3e-325e-4ce1-97f4-d2f4a69eda56" providerId="ADAL" clId="{A74C9D47-7DF5-45A8-A7C0-4C2FBEFCA672}" dt="2021-06-29T15:24:45.808" v="249" actId="14100"/>
          <ac:spMkLst>
            <pc:docMk/>
            <pc:sldMk cId="3669101632" sldId="2076137330"/>
            <ac:spMk id="6" creationId="{C82EB80F-CDAE-4A4B-AAF1-6A95575CE677}"/>
          </ac:spMkLst>
        </pc:spChg>
        <pc:spChg chg="mod">
          <ac:chgData name="Ayush Jain" userId="90b68c3e-325e-4ce1-97f4-d2f4a69eda56" providerId="ADAL" clId="{A74C9D47-7DF5-45A8-A7C0-4C2FBEFCA672}" dt="2021-06-29T15:23:25.112" v="221" actId="1076"/>
          <ac:spMkLst>
            <pc:docMk/>
            <pc:sldMk cId="3669101632" sldId="2076137330"/>
            <ac:spMk id="8" creationId="{24BEDDC7-C867-4C6D-98D2-A4DB8A556C1A}"/>
          </ac:spMkLst>
        </pc:spChg>
        <pc:spChg chg="add del mod">
          <ac:chgData name="Ayush Jain" userId="90b68c3e-325e-4ce1-97f4-d2f4a69eda56" providerId="ADAL" clId="{A74C9D47-7DF5-45A8-A7C0-4C2FBEFCA672}" dt="2021-06-29T15:24:08.408" v="232" actId="478"/>
          <ac:spMkLst>
            <pc:docMk/>
            <pc:sldMk cId="3669101632" sldId="2076137330"/>
            <ac:spMk id="10" creationId="{105C5790-A079-4CAE-80E5-276F045E49AA}"/>
          </ac:spMkLst>
        </pc:spChg>
        <pc:grpChg chg="mod">
          <ac:chgData name="Ayush Jain" userId="90b68c3e-325e-4ce1-97f4-d2f4a69eda56" providerId="ADAL" clId="{A74C9D47-7DF5-45A8-A7C0-4C2FBEFCA672}" dt="2021-06-29T15:23:25.112" v="221" actId="1076"/>
          <ac:grpSpMkLst>
            <pc:docMk/>
            <pc:sldMk cId="3669101632" sldId="2076137330"/>
            <ac:grpSpMk id="7" creationId="{D45E5584-ABC7-4A46-956D-3C42426F01F5}"/>
          </ac:grpSpMkLst>
        </pc:grpChg>
        <pc:picChg chg="mod">
          <ac:chgData name="Ayush Jain" userId="90b68c3e-325e-4ce1-97f4-d2f4a69eda56" providerId="ADAL" clId="{A74C9D47-7DF5-45A8-A7C0-4C2FBEFCA672}" dt="2021-06-29T15:23:25.112" v="221" actId="1076"/>
          <ac:picMkLst>
            <pc:docMk/>
            <pc:sldMk cId="3669101632" sldId="2076137330"/>
            <ac:picMk id="9" creationId="{A4286BA9-8982-44BA-82FF-72429860FBAA}"/>
          </ac:picMkLst>
        </pc:picChg>
      </pc:sldChg>
      <pc:sldChg chg="delSp modSp del mod">
        <pc:chgData name="Ayush Jain" userId="90b68c3e-325e-4ce1-97f4-d2f4a69eda56" providerId="ADAL" clId="{A74C9D47-7DF5-45A8-A7C0-4C2FBEFCA672}" dt="2021-06-29T15:25:43.065" v="260" actId="47"/>
        <pc:sldMkLst>
          <pc:docMk/>
          <pc:sldMk cId="2519294103" sldId="2076137331"/>
        </pc:sldMkLst>
        <pc:spChg chg="del mod">
          <ac:chgData name="Ayush Jain" userId="90b68c3e-325e-4ce1-97f4-d2f4a69eda56" providerId="ADAL" clId="{A74C9D47-7DF5-45A8-A7C0-4C2FBEFCA672}" dt="2021-06-29T15:25:27.567" v="256" actId="21"/>
          <ac:spMkLst>
            <pc:docMk/>
            <pc:sldMk cId="2519294103" sldId="2076137331"/>
            <ac:spMk id="6" creationId="{C82EB80F-CDAE-4A4B-AAF1-6A95575CE677}"/>
          </ac:spMkLst>
        </pc:spChg>
      </pc:sldChg>
      <pc:sldChg chg="addSp modSp mod">
        <pc:chgData name="Ayush Jain" userId="90b68c3e-325e-4ce1-97f4-d2f4a69eda56" providerId="ADAL" clId="{A74C9D47-7DF5-45A8-A7C0-4C2FBEFCA672}" dt="2021-06-29T15:26:18.812" v="264" actId="404"/>
        <pc:sldMkLst>
          <pc:docMk/>
          <pc:sldMk cId="3673353756" sldId="2076137332"/>
        </pc:sldMkLst>
        <pc:spChg chg="mod">
          <ac:chgData name="Ayush Jain" userId="90b68c3e-325e-4ce1-97f4-d2f4a69eda56" providerId="ADAL" clId="{A74C9D47-7DF5-45A8-A7C0-4C2FBEFCA672}" dt="2021-06-29T15:26:18.812" v="264" actId="404"/>
          <ac:spMkLst>
            <pc:docMk/>
            <pc:sldMk cId="3673353756" sldId="2076137332"/>
            <ac:spMk id="6" creationId="{C82EB80F-CDAE-4A4B-AAF1-6A95575CE677}"/>
          </ac:spMkLst>
        </pc:spChg>
        <pc:spChg chg="mod">
          <ac:chgData name="Ayush Jain" userId="90b68c3e-325e-4ce1-97f4-d2f4a69eda56" providerId="ADAL" clId="{A74C9D47-7DF5-45A8-A7C0-4C2FBEFCA672}" dt="2021-06-29T15:26:18.812" v="264" actId="404"/>
          <ac:spMkLst>
            <pc:docMk/>
            <pc:sldMk cId="3673353756" sldId="2076137332"/>
            <ac:spMk id="7" creationId="{07208135-D508-4C7E-BD30-62953CB47D30}"/>
          </ac:spMkLst>
        </pc:spChg>
        <pc:spChg chg="add mod">
          <ac:chgData name="Ayush Jain" userId="90b68c3e-325e-4ce1-97f4-d2f4a69eda56" providerId="ADAL" clId="{A74C9D47-7DF5-45A8-A7C0-4C2FBEFCA672}" dt="2021-06-29T15:26:18.812" v="264" actId="404"/>
          <ac:spMkLst>
            <pc:docMk/>
            <pc:sldMk cId="3673353756" sldId="2076137332"/>
            <ac:spMk id="11" creationId="{4D03222C-9A07-4CE0-8BD6-6DE48B9F00D9}"/>
          </ac:spMkLst>
        </pc:spChg>
      </pc:sldChg>
      <pc:sldChg chg="delSp modSp mod">
        <pc:chgData name="Ayush Jain" userId="90b68c3e-325e-4ce1-97f4-d2f4a69eda56" providerId="ADAL" clId="{A74C9D47-7DF5-45A8-A7C0-4C2FBEFCA672}" dt="2021-06-29T15:19:44.708" v="46" actId="478"/>
        <pc:sldMkLst>
          <pc:docMk/>
          <pc:sldMk cId="1221263267" sldId="2076137335"/>
        </pc:sldMkLst>
        <pc:spChg chg="mod">
          <ac:chgData name="Ayush Jain" userId="90b68c3e-325e-4ce1-97f4-d2f4a69eda56" providerId="ADAL" clId="{A74C9D47-7DF5-45A8-A7C0-4C2FBEFCA672}" dt="2021-06-29T15:19:41.198" v="45" actId="1035"/>
          <ac:spMkLst>
            <pc:docMk/>
            <pc:sldMk cId="1221263267" sldId="2076137335"/>
            <ac:spMk id="2" creationId="{70AE199C-2A73-4A9F-AE54-48EA0D23B7B8}"/>
          </ac:spMkLst>
        </pc:spChg>
        <pc:spChg chg="mod">
          <ac:chgData name="Ayush Jain" userId="90b68c3e-325e-4ce1-97f4-d2f4a69eda56" providerId="ADAL" clId="{A74C9D47-7DF5-45A8-A7C0-4C2FBEFCA672}" dt="2021-06-29T15:19:41.198" v="45" actId="1035"/>
          <ac:spMkLst>
            <pc:docMk/>
            <pc:sldMk cId="1221263267" sldId="2076137335"/>
            <ac:spMk id="13" creationId="{219BECA5-002E-4A97-A91D-99911E9FAE6D}"/>
          </ac:spMkLst>
        </pc:spChg>
        <pc:spChg chg="mod">
          <ac:chgData name="Ayush Jain" userId="90b68c3e-325e-4ce1-97f4-d2f4a69eda56" providerId="ADAL" clId="{A74C9D47-7DF5-45A8-A7C0-4C2FBEFCA672}" dt="2021-06-29T15:19:41.198" v="45" actId="1035"/>
          <ac:spMkLst>
            <pc:docMk/>
            <pc:sldMk cId="1221263267" sldId="2076137335"/>
            <ac:spMk id="14" creationId="{00000000-0000-0000-0000-000000000000}"/>
          </ac:spMkLst>
        </pc:spChg>
        <pc:spChg chg="mod">
          <ac:chgData name="Ayush Jain" userId="90b68c3e-325e-4ce1-97f4-d2f4a69eda56" providerId="ADAL" clId="{A74C9D47-7DF5-45A8-A7C0-4C2FBEFCA672}" dt="2021-06-29T15:19:41.198" v="45" actId="1035"/>
          <ac:spMkLst>
            <pc:docMk/>
            <pc:sldMk cId="1221263267" sldId="2076137335"/>
            <ac:spMk id="15" creationId="{AFC02621-EDCC-4484-8333-505D2F549043}"/>
          </ac:spMkLst>
        </pc:spChg>
        <pc:spChg chg="mod">
          <ac:chgData name="Ayush Jain" userId="90b68c3e-325e-4ce1-97f4-d2f4a69eda56" providerId="ADAL" clId="{A74C9D47-7DF5-45A8-A7C0-4C2FBEFCA672}" dt="2021-06-29T15:19:41.198" v="45" actId="1035"/>
          <ac:spMkLst>
            <pc:docMk/>
            <pc:sldMk cId="1221263267" sldId="2076137335"/>
            <ac:spMk id="17" creationId="{6A2C1360-39CB-4E5C-95E2-26EC6EECA30D}"/>
          </ac:spMkLst>
        </pc:spChg>
        <pc:spChg chg="mod">
          <ac:chgData name="Ayush Jain" userId="90b68c3e-325e-4ce1-97f4-d2f4a69eda56" providerId="ADAL" clId="{A74C9D47-7DF5-45A8-A7C0-4C2FBEFCA672}" dt="2021-06-29T15:19:41.198" v="45" actId="1035"/>
          <ac:spMkLst>
            <pc:docMk/>
            <pc:sldMk cId="1221263267" sldId="2076137335"/>
            <ac:spMk id="23" creationId="{4629378F-679F-43E0-A7D2-BFC7957513ED}"/>
          </ac:spMkLst>
        </pc:spChg>
        <pc:spChg chg="mod">
          <ac:chgData name="Ayush Jain" userId="90b68c3e-325e-4ce1-97f4-d2f4a69eda56" providerId="ADAL" clId="{A74C9D47-7DF5-45A8-A7C0-4C2FBEFCA672}" dt="2021-06-29T15:19:41.198" v="45" actId="1035"/>
          <ac:spMkLst>
            <pc:docMk/>
            <pc:sldMk cId="1221263267" sldId="2076137335"/>
            <ac:spMk id="27" creationId="{DFA301DB-081E-4287-B875-7F010AFC6EFE}"/>
          </ac:spMkLst>
        </pc:spChg>
        <pc:spChg chg="del mod">
          <ac:chgData name="Ayush Jain" userId="90b68c3e-325e-4ce1-97f4-d2f4a69eda56" providerId="ADAL" clId="{A74C9D47-7DF5-45A8-A7C0-4C2FBEFCA672}" dt="2021-06-29T15:19:44.708" v="46" actId="478"/>
          <ac:spMkLst>
            <pc:docMk/>
            <pc:sldMk cId="1221263267" sldId="2076137335"/>
            <ac:spMk id="29" creationId="{EEDB2AF3-1F7C-4BC2-AC42-2817A626849F}"/>
          </ac:spMkLst>
        </pc:spChg>
        <pc:spChg chg="mod">
          <ac:chgData name="Ayush Jain" userId="90b68c3e-325e-4ce1-97f4-d2f4a69eda56" providerId="ADAL" clId="{A74C9D47-7DF5-45A8-A7C0-4C2FBEFCA672}" dt="2021-06-29T15:19:41.198" v="45" actId="1035"/>
          <ac:spMkLst>
            <pc:docMk/>
            <pc:sldMk cId="1221263267" sldId="2076137335"/>
            <ac:spMk id="31" creationId="{A6591DD6-3011-40CA-AD8F-48989324F6B5}"/>
          </ac:spMkLst>
        </pc:spChg>
        <pc:spChg chg="mod">
          <ac:chgData name="Ayush Jain" userId="90b68c3e-325e-4ce1-97f4-d2f4a69eda56" providerId="ADAL" clId="{A74C9D47-7DF5-45A8-A7C0-4C2FBEFCA672}" dt="2021-06-29T15:19:41.198" v="45" actId="1035"/>
          <ac:spMkLst>
            <pc:docMk/>
            <pc:sldMk cId="1221263267" sldId="2076137335"/>
            <ac:spMk id="33" creationId="{46A410F9-9126-4935-9406-E8EDF96FAE85}"/>
          </ac:spMkLst>
        </pc:spChg>
        <pc:spChg chg="mod">
          <ac:chgData name="Ayush Jain" userId="90b68c3e-325e-4ce1-97f4-d2f4a69eda56" providerId="ADAL" clId="{A74C9D47-7DF5-45A8-A7C0-4C2FBEFCA672}" dt="2021-06-29T15:19:41.198" v="45" actId="1035"/>
          <ac:spMkLst>
            <pc:docMk/>
            <pc:sldMk cId="1221263267" sldId="2076137335"/>
            <ac:spMk id="43" creationId="{70CA7C05-10E4-4176-B644-4492EB62BE18}"/>
          </ac:spMkLst>
        </pc:spChg>
        <pc:spChg chg="mod">
          <ac:chgData name="Ayush Jain" userId="90b68c3e-325e-4ce1-97f4-d2f4a69eda56" providerId="ADAL" clId="{A74C9D47-7DF5-45A8-A7C0-4C2FBEFCA672}" dt="2021-06-29T15:19:41.198" v="45" actId="1035"/>
          <ac:spMkLst>
            <pc:docMk/>
            <pc:sldMk cId="1221263267" sldId="2076137335"/>
            <ac:spMk id="47" creationId="{E79AC768-8998-44B8-AF6E-7B38FFB10B14}"/>
          </ac:spMkLst>
        </pc:spChg>
        <pc:spChg chg="mod">
          <ac:chgData name="Ayush Jain" userId="90b68c3e-325e-4ce1-97f4-d2f4a69eda56" providerId="ADAL" clId="{A74C9D47-7DF5-45A8-A7C0-4C2FBEFCA672}" dt="2021-06-29T15:19:41.198" v="45" actId="1035"/>
          <ac:spMkLst>
            <pc:docMk/>
            <pc:sldMk cId="1221263267" sldId="2076137335"/>
            <ac:spMk id="53" creationId="{5D4261C7-EE35-425D-96A5-B588FC2C13FB}"/>
          </ac:spMkLst>
        </pc:spChg>
        <pc:spChg chg="mod">
          <ac:chgData name="Ayush Jain" userId="90b68c3e-325e-4ce1-97f4-d2f4a69eda56" providerId="ADAL" clId="{A74C9D47-7DF5-45A8-A7C0-4C2FBEFCA672}" dt="2021-06-29T15:19:41.198" v="45" actId="1035"/>
          <ac:spMkLst>
            <pc:docMk/>
            <pc:sldMk cId="1221263267" sldId="2076137335"/>
            <ac:spMk id="56" creationId="{37AD4AE2-2411-4D3B-82F0-AB8C5359AA66}"/>
          </ac:spMkLst>
        </pc:spChg>
        <pc:spChg chg="mod">
          <ac:chgData name="Ayush Jain" userId="90b68c3e-325e-4ce1-97f4-d2f4a69eda56" providerId="ADAL" clId="{A74C9D47-7DF5-45A8-A7C0-4C2FBEFCA672}" dt="2021-06-29T15:19:41.198" v="45" actId="1035"/>
          <ac:spMkLst>
            <pc:docMk/>
            <pc:sldMk cId="1221263267" sldId="2076137335"/>
            <ac:spMk id="57" creationId="{E7EE1E0F-349D-4B64-8752-3827835102C9}"/>
          </ac:spMkLst>
        </pc:spChg>
        <pc:spChg chg="mod">
          <ac:chgData name="Ayush Jain" userId="90b68c3e-325e-4ce1-97f4-d2f4a69eda56" providerId="ADAL" clId="{A74C9D47-7DF5-45A8-A7C0-4C2FBEFCA672}" dt="2021-06-29T15:19:41.198" v="45" actId="1035"/>
          <ac:spMkLst>
            <pc:docMk/>
            <pc:sldMk cId="1221263267" sldId="2076137335"/>
            <ac:spMk id="61" creationId="{219B2546-BCDC-4AC1-BF07-D0768A92A10A}"/>
          </ac:spMkLst>
        </pc:spChg>
        <pc:spChg chg="mod">
          <ac:chgData name="Ayush Jain" userId="90b68c3e-325e-4ce1-97f4-d2f4a69eda56" providerId="ADAL" clId="{A74C9D47-7DF5-45A8-A7C0-4C2FBEFCA672}" dt="2021-06-29T15:19:41.198" v="45" actId="1035"/>
          <ac:spMkLst>
            <pc:docMk/>
            <pc:sldMk cId="1221263267" sldId="2076137335"/>
            <ac:spMk id="66" creationId="{102094C8-528C-4AC6-B205-F6BE8FE58BA5}"/>
          </ac:spMkLst>
        </pc:spChg>
        <pc:spChg chg="mod">
          <ac:chgData name="Ayush Jain" userId="90b68c3e-325e-4ce1-97f4-d2f4a69eda56" providerId="ADAL" clId="{A74C9D47-7DF5-45A8-A7C0-4C2FBEFCA672}" dt="2021-06-29T15:19:41.198" v="45" actId="1035"/>
          <ac:spMkLst>
            <pc:docMk/>
            <pc:sldMk cId="1221263267" sldId="2076137335"/>
            <ac:spMk id="72" creationId="{0DDE2B77-78D6-4C20-BD3B-71B214DAABB6}"/>
          </ac:spMkLst>
        </pc:spChg>
        <pc:spChg chg="mod">
          <ac:chgData name="Ayush Jain" userId="90b68c3e-325e-4ce1-97f4-d2f4a69eda56" providerId="ADAL" clId="{A74C9D47-7DF5-45A8-A7C0-4C2FBEFCA672}" dt="2021-06-29T15:19:41.198" v="45" actId="1035"/>
          <ac:spMkLst>
            <pc:docMk/>
            <pc:sldMk cId="1221263267" sldId="2076137335"/>
            <ac:spMk id="73" creationId="{7D3C5AFC-42BE-487C-B366-3868008F8139}"/>
          </ac:spMkLst>
        </pc:spChg>
        <pc:spChg chg="mod">
          <ac:chgData name="Ayush Jain" userId="90b68c3e-325e-4ce1-97f4-d2f4a69eda56" providerId="ADAL" clId="{A74C9D47-7DF5-45A8-A7C0-4C2FBEFCA672}" dt="2021-06-29T15:19:41.198" v="45" actId="1035"/>
          <ac:spMkLst>
            <pc:docMk/>
            <pc:sldMk cId="1221263267" sldId="2076137335"/>
            <ac:spMk id="74" creationId="{CFEA7CD8-59BC-4C51-A7E4-FAE332786D42}"/>
          </ac:spMkLst>
        </pc:spChg>
        <pc:spChg chg="mod">
          <ac:chgData name="Ayush Jain" userId="90b68c3e-325e-4ce1-97f4-d2f4a69eda56" providerId="ADAL" clId="{A74C9D47-7DF5-45A8-A7C0-4C2FBEFCA672}" dt="2021-06-29T15:19:41.198" v="45" actId="1035"/>
          <ac:spMkLst>
            <pc:docMk/>
            <pc:sldMk cId="1221263267" sldId="2076137335"/>
            <ac:spMk id="76" creationId="{BF3F39C1-F7AF-4923-B299-6AE3D5AFC86B}"/>
          </ac:spMkLst>
        </pc:spChg>
        <pc:spChg chg="mod">
          <ac:chgData name="Ayush Jain" userId="90b68c3e-325e-4ce1-97f4-d2f4a69eda56" providerId="ADAL" clId="{A74C9D47-7DF5-45A8-A7C0-4C2FBEFCA672}" dt="2021-06-29T15:19:41.198" v="45" actId="1035"/>
          <ac:spMkLst>
            <pc:docMk/>
            <pc:sldMk cId="1221263267" sldId="2076137335"/>
            <ac:spMk id="81" creationId="{48BD537A-3140-41EA-A2E3-289552927C6A}"/>
          </ac:spMkLst>
        </pc:spChg>
        <pc:spChg chg="mod">
          <ac:chgData name="Ayush Jain" userId="90b68c3e-325e-4ce1-97f4-d2f4a69eda56" providerId="ADAL" clId="{A74C9D47-7DF5-45A8-A7C0-4C2FBEFCA672}" dt="2021-06-29T15:19:41.198" v="45" actId="1035"/>
          <ac:spMkLst>
            <pc:docMk/>
            <pc:sldMk cId="1221263267" sldId="2076137335"/>
            <ac:spMk id="82" creationId="{3AA805B1-56B4-4EAB-9D7F-024816A1C9F3}"/>
          </ac:spMkLst>
        </pc:spChg>
        <pc:spChg chg="mod">
          <ac:chgData name="Ayush Jain" userId="90b68c3e-325e-4ce1-97f4-d2f4a69eda56" providerId="ADAL" clId="{A74C9D47-7DF5-45A8-A7C0-4C2FBEFCA672}" dt="2021-06-29T15:19:41.198" v="45" actId="1035"/>
          <ac:spMkLst>
            <pc:docMk/>
            <pc:sldMk cId="1221263267" sldId="2076137335"/>
            <ac:spMk id="83" creationId="{C1CB9847-0144-41AB-9DDB-BBCCDC99832D}"/>
          </ac:spMkLst>
        </pc:spChg>
        <pc:spChg chg="mod">
          <ac:chgData name="Ayush Jain" userId="90b68c3e-325e-4ce1-97f4-d2f4a69eda56" providerId="ADAL" clId="{A74C9D47-7DF5-45A8-A7C0-4C2FBEFCA672}" dt="2021-06-29T15:19:41.198" v="45" actId="1035"/>
          <ac:spMkLst>
            <pc:docMk/>
            <pc:sldMk cId="1221263267" sldId="2076137335"/>
            <ac:spMk id="111" creationId="{D7CBB016-42CF-45D2-84FC-B6AF111B3272}"/>
          </ac:spMkLst>
        </pc:spChg>
        <pc:spChg chg="mod">
          <ac:chgData name="Ayush Jain" userId="90b68c3e-325e-4ce1-97f4-d2f4a69eda56" providerId="ADAL" clId="{A74C9D47-7DF5-45A8-A7C0-4C2FBEFCA672}" dt="2021-06-29T15:19:41.198" v="45" actId="1035"/>
          <ac:spMkLst>
            <pc:docMk/>
            <pc:sldMk cId="1221263267" sldId="2076137335"/>
            <ac:spMk id="113" creationId="{6E8A035B-973E-4F9B-BB81-D533AC698C9F}"/>
          </ac:spMkLst>
        </pc:spChg>
        <pc:grpChg chg="mod">
          <ac:chgData name="Ayush Jain" userId="90b68c3e-325e-4ce1-97f4-d2f4a69eda56" providerId="ADAL" clId="{A74C9D47-7DF5-45A8-A7C0-4C2FBEFCA672}" dt="2021-06-29T15:19:41.198" v="45" actId="1035"/>
          <ac:grpSpMkLst>
            <pc:docMk/>
            <pc:sldMk cId="1221263267" sldId="2076137335"/>
            <ac:grpSpMk id="3" creationId="{87731DB2-668A-499B-8677-68E1B0FAC661}"/>
          </ac:grpSpMkLst>
        </pc:grpChg>
        <pc:picChg chg="mod">
          <ac:chgData name="Ayush Jain" userId="90b68c3e-325e-4ce1-97f4-d2f4a69eda56" providerId="ADAL" clId="{A74C9D47-7DF5-45A8-A7C0-4C2FBEFCA672}" dt="2021-06-29T15:19:41.198" v="45" actId="1035"/>
          <ac:picMkLst>
            <pc:docMk/>
            <pc:sldMk cId="1221263267" sldId="2076137335"/>
            <ac:picMk id="11" creationId="{00000000-0000-0000-0000-000000000000}"/>
          </ac:picMkLst>
        </pc:picChg>
        <pc:picChg chg="mod">
          <ac:chgData name="Ayush Jain" userId="90b68c3e-325e-4ce1-97f4-d2f4a69eda56" providerId="ADAL" clId="{A74C9D47-7DF5-45A8-A7C0-4C2FBEFCA672}" dt="2021-06-29T15:19:41.198" v="45" actId="1035"/>
          <ac:picMkLst>
            <pc:docMk/>
            <pc:sldMk cId="1221263267" sldId="2076137335"/>
            <ac:picMk id="19" creationId="{B6EE208E-78E1-474B-A75C-B4DE24A337AB}"/>
          </ac:picMkLst>
        </pc:picChg>
        <pc:picChg chg="mod">
          <ac:chgData name="Ayush Jain" userId="90b68c3e-325e-4ce1-97f4-d2f4a69eda56" providerId="ADAL" clId="{A74C9D47-7DF5-45A8-A7C0-4C2FBEFCA672}" dt="2021-06-29T15:19:41.198" v="45" actId="1035"/>
          <ac:picMkLst>
            <pc:docMk/>
            <pc:sldMk cId="1221263267" sldId="2076137335"/>
            <ac:picMk id="21" creationId="{03558613-9FCC-4033-A923-CEA5FF075198}"/>
          </ac:picMkLst>
        </pc:picChg>
        <pc:picChg chg="mod">
          <ac:chgData name="Ayush Jain" userId="90b68c3e-325e-4ce1-97f4-d2f4a69eda56" providerId="ADAL" clId="{A74C9D47-7DF5-45A8-A7C0-4C2FBEFCA672}" dt="2021-06-29T15:19:41.198" v="45" actId="1035"/>
          <ac:picMkLst>
            <pc:docMk/>
            <pc:sldMk cId="1221263267" sldId="2076137335"/>
            <ac:picMk id="39" creationId="{B4EABDC5-7C25-4942-B216-BEB3D548911E}"/>
          </ac:picMkLst>
        </pc:picChg>
        <pc:picChg chg="mod">
          <ac:chgData name="Ayush Jain" userId="90b68c3e-325e-4ce1-97f4-d2f4a69eda56" providerId="ADAL" clId="{A74C9D47-7DF5-45A8-A7C0-4C2FBEFCA672}" dt="2021-06-29T15:19:41.198" v="45" actId="1035"/>
          <ac:picMkLst>
            <pc:docMk/>
            <pc:sldMk cId="1221263267" sldId="2076137335"/>
            <ac:picMk id="49" creationId="{48279502-74DD-4497-8C71-82D88DE42A51}"/>
          </ac:picMkLst>
        </pc:picChg>
        <pc:picChg chg="mod">
          <ac:chgData name="Ayush Jain" userId="90b68c3e-325e-4ce1-97f4-d2f4a69eda56" providerId="ADAL" clId="{A74C9D47-7DF5-45A8-A7C0-4C2FBEFCA672}" dt="2021-06-29T15:19:41.198" v="45" actId="1035"/>
          <ac:picMkLst>
            <pc:docMk/>
            <pc:sldMk cId="1221263267" sldId="2076137335"/>
            <ac:picMk id="51" creationId="{C39F2D90-072A-4A9F-B4ED-1521370C13E4}"/>
          </ac:picMkLst>
        </pc:picChg>
        <pc:picChg chg="mod">
          <ac:chgData name="Ayush Jain" userId="90b68c3e-325e-4ce1-97f4-d2f4a69eda56" providerId="ADAL" clId="{A74C9D47-7DF5-45A8-A7C0-4C2FBEFCA672}" dt="2021-06-29T15:19:41.198" v="45" actId="1035"/>
          <ac:picMkLst>
            <pc:docMk/>
            <pc:sldMk cId="1221263267" sldId="2076137335"/>
            <ac:picMk id="54" creationId="{BDE80972-1396-4C9A-88E7-8268F00E0AB3}"/>
          </ac:picMkLst>
        </pc:picChg>
        <pc:picChg chg="mod">
          <ac:chgData name="Ayush Jain" userId="90b68c3e-325e-4ce1-97f4-d2f4a69eda56" providerId="ADAL" clId="{A74C9D47-7DF5-45A8-A7C0-4C2FBEFCA672}" dt="2021-06-29T15:19:41.198" v="45" actId="1035"/>
          <ac:picMkLst>
            <pc:docMk/>
            <pc:sldMk cId="1221263267" sldId="2076137335"/>
            <ac:picMk id="55" creationId="{C9A83980-7B47-4D7A-93FD-FC66C00D81DC}"/>
          </ac:picMkLst>
        </pc:picChg>
        <pc:picChg chg="mod">
          <ac:chgData name="Ayush Jain" userId="90b68c3e-325e-4ce1-97f4-d2f4a69eda56" providerId="ADAL" clId="{A74C9D47-7DF5-45A8-A7C0-4C2FBEFCA672}" dt="2021-06-29T15:19:41.198" v="45" actId="1035"/>
          <ac:picMkLst>
            <pc:docMk/>
            <pc:sldMk cId="1221263267" sldId="2076137335"/>
            <ac:picMk id="58" creationId="{470C55CD-4EBD-41CE-80E7-9E5631F3CDE2}"/>
          </ac:picMkLst>
        </pc:picChg>
        <pc:picChg chg="mod">
          <ac:chgData name="Ayush Jain" userId="90b68c3e-325e-4ce1-97f4-d2f4a69eda56" providerId="ADAL" clId="{A74C9D47-7DF5-45A8-A7C0-4C2FBEFCA672}" dt="2021-06-29T15:19:41.198" v="45" actId="1035"/>
          <ac:picMkLst>
            <pc:docMk/>
            <pc:sldMk cId="1221263267" sldId="2076137335"/>
            <ac:picMk id="59" creationId="{491ADFA1-8C3A-4AAC-BCDC-3529C0D63F0F}"/>
          </ac:picMkLst>
        </pc:picChg>
        <pc:picChg chg="mod">
          <ac:chgData name="Ayush Jain" userId="90b68c3e-325e-4ce1-97f4-d2f4a69eda56" providerId="ADAL" clId="{A74C9D47-7DF5-45A8-A7C0-4C2FBEFCA672}" dt="2021-06-29T15:19:41.198" v="45" actId="1035"/>
          <ac:picMkLst>
            <pc:docMk/>
            <pc:sldMk cId="1221263267" sldId="2076137335"/>
            <ac:picMk id="63" creationId="{4B4F1BE3-2357-49A3-ADCA-CDEF2D2E5757}"/>
          </ac:picMkLst>
        </pc:picChg>
        <pc:picChg chg="mod">
          <ac:chgData name="Ayush Jain" userId="90b68c3e-325e-4ce1-97f4-d2f4a69eda56" providerId="ADAL" clId="{A74C9D47-7DF5-45A8-A7C0-4C2FBEFCA672}" dt="2021-06-29T15:19:41.198" v="45" actId="1035"/>
          <ac:picMkLst>
            <pc:docMk/>
            <pc:sldMk cId="1221263267" sldId="2076137335"/>
            <ac:picMk id="65" creationId="{A64E9AB5-FB07-4F4F-B0AD-48B1B5200BEE}"/>
          </ac:picMkLst>
        </pc:picChg>
        <pc:picChg chg="mod">
          <ac:chgData name="Ayush Jain" userId="90b68c3e-325e-4ce1-97f4-d2f4a69eda56" providerId="ADAL" clId="{A74C9D47-7DF5-45A8-A7C0-4C2FBEFCA672}" dt="2021-06-29T15:19:41.198" v="45" actId="1035"/>
          <ac:picMkLst>
            <pc:docMk/>
            <pc:sldMk cId="1221263267" sldId="2076137335"/>
            <ac:picMk id="68" creationId="{B7CA1B5F-EA86-49C0-B14D-FCB2C0D8F72E}"/>
          </ac:picMkLst>
        </pc:picChg>
        <pc:picChg chg="mod">
          <ac:chgData name="Ayush Jain" userId="90b68c3e-325e-4ce1-97f4-d2f4a69eda56" providerId="ADAL" clId="{A74C9D47-7DF5-45A8-A7C0-4C2FBEFCA672}" dt="2021-06-29T15:19:41.198" v="45" actId="1035"/>
          <ac:picMkLst>
            <pc:docMk/>
            <pc:sldMk cId="1221263267" sldId="2076137335"/>
            <ac:picMk id="70" creationId="{F78471D3-3A29-4F18-81DC-5378581754F4}"/>
          </ac:picMkLst>
        </pc:picChg>
        <pc:picChg chg="mod">
          <ac:chgData name="Ayush Jain" userId="90b68c3e-325e-4ce1-97f4-d2f4a69eda56" providerId="ADAL" clId="{A74C9D47-7DF5-45A8-A7C0-4C2FBEFCA672}" dt="2021-06-29T15:19:41.198" v="45" actId="1035"/>
          <ac:picMkLst>
            <pc:docMk/>
            <pc:sldMk cId="1221263267" sldId="2076137335"/>
            <ac:picMk id="77" creationId="{D3B7AF02-F1A4-4C73-A6C0-DCF509D4B8F3}"/>
          </ac:picMkLst>
        </pc:picChg>
        <pc:picChg chg="mod">
          <ac:chgData name="Ayush Jain" userId="90b68c3e-325e-4ce1-97f4-d2f4a69eda56" providerId="ADAL" clId="{A74C9D47-7DF5-45A8-A7C0-4C2FBEFCA672}" dt="2021-06-29T15:19:41.198" v="45" actId="1035"/>
          <ac:picMkLst>
            <pc:docMk/>
            <pc:sldMk cId="1221263267" sldId="2076137335"/>
            <ac:picMk id="84" creationId="{42D70236-F419-4D2F-B86E-22DA05822AE7}"/>
          </ac:picMkLst>
        </pc:picChg>
        <pc:picChg chg="mod">
          <ac:chgData name="Ayush Jain" userId="90b68c3e-325e-4ce1-97f4-d2f4a69eda56" providerId="ADAL" clId="{A74C9D47-7DF5-45A8-A7C0-4C2FBEFCA672}" dt="2021-06-29T15:19:41.198" v="45" actId="1035"/>
          <ac:picMkLst>
            <pc:docMk/>
            <pc:sldMk cId="1221263267" sldId="2076137335"/>
            <ac:picMk id="115" creationId="{ED6B150A-3CF7-4D57-8F0E-35C4251FCD5A}"/>
          </ac:picMkLst>
        </pc:picChg>
        <pc:picChg chg="mod">
          <ac:chgData name="Ayush Jain" userId="90b68c3e-325e-4ce1-97f4-d2f4a69eda56" providerId="ADAL" clId="{A74C9D47-7DF5-45A8-A7C0-4C2FBEFCA672}" dt="2021-06-29T15:19:41.198" v="45" actId="1035"/>
          <ac:picMkLst>
            <pc:docMk/>
            <pc:sldMk cId="1221263267" sldId="2076137335"/>
            <ac:picMk id="1026" creationId="{FE51C1A6-D583-428B-BD99-9070F8B7C377}"/>
          </ac:picMkLst>
        </pc:picChg>
        <pc:cxnChg chg="mod">
          <ac:chgData name="Ayush Jain" userId="90b68c3e-325e-4ce1-97f4-d2f4a69eda56" providerId="ADAL" clId="{A74C9D47-7DF5-45A8-A7C0-4C2FBEFCA672}" dt="2021-06-29T15:19:41.198" v="45" actId="1035"/>
          <ac:cxnSpMkLst>
            <pc:docMk/>
            <pc:sldMk cId="1221263267" sldId="2076137335"/>
            <ac:cxnSpMk id="4" creationId="{E169FEEA-DCC5-4205-BF19-993570775CB4}"/>
          </ac:cxnSpMkLst>
        </pc:cxnChg>
        <pc:cxnChg chg="mod">
          <ac:chgData name="Ayush Jain" userId="90b68c3e-325e-4ce1-97f4-d2f4a69eda56" providerId="ADAL" clId="{A74C9D47-7DF5-45A8-A7C0-4C2FBEFCA672}" dt="2021-06-29T15:19:41.198" v="45" actId="1035"/>
          <ac:cxnSpMkLst>
            <pc:docMk/>
            <pc:sldMk cId="1221263267" sldId="2076137335"/>
            <ac:cxnSpMk id="7" creationId="{282D8DD8-CD96-4990-AA0D-B9EE6EE45212}"/>
          </ac:cxnSpMkLst>
        </pc:cxnChg>
        <pc:cxnChg chg="mod">
          <ac:chgData name="Ayush Jain" userId="90b68c3e-325e-4ce1-97f4-d2f4a69eda56" providerId="ADAL" clId="{A74C9D47-7DF5-45A8-A7C0-4C2FBEFCA672}" dt="2021-06-29T15:19:41.198" v="45" actId="1035"/>
          <ac:cxnSpMkLst>
            <pc:docMk/>
            <pc:sldMk cId="1221263267" sldId="2076137335"/>
            <ac:cxnSpMk id="9" creationId="{32ADC8DF-E4FD-4B7E-A7DE-6EABF3A29FF3}"/>
          </ac:cxnSpMkLst>
        </pc:cxnChg>
        <pc:cxnChg chg="mod">
          <ac:chgData name="Ayush Jain" userId="90b68c3e-325e-4ce1-97f4-d2f4a69eda56" providerId="ADAL" clId="{A74C9D47-7DF5-45A8-A7C0-4C2FBEFCA672}" dt="2021-06-29T15:19:41.198" v="45" actId="1035"/>
          <ac:cxnSpMkLst>
            <pc:docMk/>
            <pc:sldMk cId="1221263267" sldId="2076137335"/>
            <ac:cxnSpMk id="30" creationId="{67E414CD-DA66-4C5B-90E1-D7F60765B552}"/>
          </ac:cxnSpMkLst>
        </pc:cxnChg>
        <pc:cxnChg chg="mod">
          <ac:chgData name="Ayush Jain" userId="90b68c3e-325e-4ce1-97f4-d2f4a69eda56" providerId="ADAL" clId="{A74C9D47-7DF5-45A8-A7C0-4C2FBEFCA672}" dt="2021-06-29T15:19:41.198" v="45" actId="1035"/>
          <ac:cxnSpMkLst>
            <pc:docMk/>
            <pc:sldMk cId="1221263267" sldId="2076137335"/>
            <ac:cxnSpMk id="37" creationId="{4EE9E700-0EB8-49FE-828A-7D5677470948}"/>
          </ac:cxnSpMkLst>
        </pc:cxnChg>
        <pc:cxnChg chg="mod">
          <ac:chgData name="Ayush Jain" userId="90b68c3e-325e-4ce1-97f4-d2f4a69eda56" providerId="ADAL" clId="{A74C9D47-7DF5-45A8-A7C0-4C2FBEFCA672}" dt="2021-06-29T15:19:41.198" v="45" actId="1035"/>
          <ac:cxnSpMkLst>
            <pc:docMk/>
            <pc:sldMk cId="1221263267" sldId="2076137335"/>
            <ac:cxnSpMk id="45" creationId="{B0A709DD-160C-4CB6-B7CB-3DCD1EAFDA73}"/>
          </ac:cxnSpMkLst>
        </pc:cxnChg>
        <pc:cxnChg chg="mod">
          <ac:chgData name="Ayush Jain" userId="90b68c3e-325e-4ce1-97f4-d2f4a69eda56" providerId="ADAL" clId="{A74C9D47-7DF5-45A8-A7C0-4C2FBEFCA672}" dt="2021-06-29T15:19:41.198" v="45" actId="1035"/>
          <ac:cxnSpMkLst>
            <pc:docMk/>
            <pc:sldMk cId="1221263267" sldId="2076137335"/>
            <ac:cxnSpMk id="62" creationId="{100631A6-32AF-47A1-8C7F-0F49A5D99907}"/>
          </ac:cxnSpMkLst>
        </pc:cxnChg>
        <pc:cxnChg chg="mod">
          <ac:chgData name="Ayush Jain" userId="90b68c3e-325e-4ce1-97f4-d2f4a69eda56" providerId="ADAL" clId="{A74C9D47-7DF5-45A8-A7C0-4C2FBEFCA672}" dt="2021-06-29T15:19:41.198" v="45" actId="1035"/>
          <ac:cxnSpMkLst>
            <pc:docMk/>
            <pc:sldMk cId="1221263267" sldId="2076137335"/>
            <ac:cxnSpMk id="64" creationId="{9798968E-A7A9-491B-8C46-412D25902175}"/>
          </ac:cxnSpMkLst>
        </pc:cxnChg>
        <pc:cxnChg chg="mod">
          <ac:chgData name="Ayush Jain" userId="90b68c3e-325e-4ce1-97f4-d2f4a69eda56" providerId="ADAL" clId="{A74C9D47-7DF5-45A8-A7C0-4C2FBEFCA672}" dt="2021-06-29T15:19:41.198" v="45" actId="1035"/>
          <ac:cxnSpMkLst>
            <pc:docMk/>
            <pc:sldMk cId="1221263267" sldId="2076137335"/>
            <ac:cxnSpMk id="67" creationId="{A325BC72-EBE6-4A14-8315-DA9C0C0C302D}"/>
          </ac:cxnSpMkLst>
        </pc:cxnChg>
        <pc:cxnChg chg="mod">
          <ac:chgData name="Ayush Jain" userId="90b68c3e-325e-4ce1-97f4-d2f4a69eda56" providerId="ADAL" clId="{A74C9D47-7DF5-45A8-A7C0-4C2FBEFCA672}" dt="2021-06-29T15:19:41.198" v="45" actId="1035"/>
          <ac:cxnSpMkLst>
            <pc:docMk/>
            <pc:sldMk cId="1221263267" sldId="2076137335"/>
            <ac:cxnSpMk id="69" creationId="{E50308E4-F0E6-4EDC-8E8D-5F7ECEAB1AC1}"/>
          </ac:cxnSpMkLst>
        </pc:cxnChg>
        <pc:cxnChg chg="mod">
          <ac:chgData name="Ayush Jain" userId="90b68c3e-325e-4ce1-97f4-d2f4a69eda56" providerId="ADAL" clId="{A74C9D47-7DF5-45A8-A7C0-4C2FBEFCA672}" dt="2021-06-29T15:19:41.198" v="45" actId="1035"/>
          <ac:cxnSpMkLst>
            <pc:docMk/>
            <pc:sldMk cId="1221263267" sldId="2076137335"/>
            <ac:cxnSpMk id="75" creationId="{C4720A12-6C76-4029-B3F8-8FE2EF0E8A55}"/>
          </ac:cxnSpMkLst>
        </pc:cxnChg>
        <pc:cxnChg chg="mod">
          <ac:chgData name="Ayush Jain" userId="90b68c3e-325e-4ce1-97f4-d2f4a69eda56" providerId="ADAL" clId="{A74C9D47-7DF5-45A8-A7C0-4C2FBEFCA672}" dt="2021-06-29T15:19:41.198" v="45" actId="1035"/>
          <ac:cxnSpMkLst>
            <pc:docMk/>
            <pc:sldMk cId="1221263267" sldId="2076137335"/>
            <ac:cxnSpMk id="79" creationId="{785311C6-B03A-4C94-9CDB-DA83134E3218}"/>
          </ac:cxnSpMkLst>
        </pc:cxnChg>
        <pc:cxnChg chg="mod">
          <ac:chgData name="Ayush Jain" userId="90b68c3e-325e-4ce1-97f4-d2f4a69eda56" providerId="ADAL" clId="{A74C9D47-7DF5-45A8-A7C0-4C2FBEFCA672}" dt="2021-06-29T15:19:41.198" v="45" actId="1035"/>
          <ac:cxnSpMkLst>
            <pc:docMk/>
            <pc:sldMk cId="1221263267" sldId="2076137335"/>
            <ac:cxnSpMk id="85" creationId="{AD227C15-F2D6-4BDB-A182-4C95E2301AC0}"/>
          </ac:cxnSpMkLst>
        </pc:cxnChg>
      </pc:sldChg>
    </pc:docChg>
  </pc:docChgLst>
  <pc:docChgLst>
    <pc:chgData name="Harshita Mishra" userId="S::harshita.mishra@celebaltech.com::6ed1b3f7-d6a6-4956-bb4b-6b91995ee94a" providerId="AD" clId="Web-{0D69CDF5-202F-4EE0-ACD7-F3F126D80004}"/>
    <pc:docChg chg="modSld">
      <pc:chgData name="Harshita Mishra" userId="S::harshita.mishra@celebaltech.com::6ed1b3f7-d6a6-4956-bb4b-6b91995ee94a" providerId="AD" clId="Web-{0D69CDF5-202F-4EE0-ACD7-F3F126D80004}" dt="2021-07-01T09:28:41.518" v="51" actId="20577"/>
      <pc:docMkLst>
        <pc:docMk/>
      </pc:docMkLst>
      <pc:sldChg chg="modSp">
        <pc:chgData name="Harshita Mishra" userId="S::harshita.mishra@celebaltech.com::6ed1b3f7-d6a6-4956-bb4b-6b91995ee94a" providerId="AD" clId="Web-{0D69CDF5-202F-4EE0-ACD7-F3F126D80004}" dt="2021-07-01T09:28:41.518" v="51" actId="20577"/>
        <pc:sldMkLst>
          <pc:docMk/>
          <pc:sldMk cId="291535462" sldId="10654"/>
        </pc:sldMkLst>
        <pc:spChg chg="mod">
          <ac:chgData name="Harshita Mishra" userId="S::harshita.mishra@celebaltech.com::6ed1b3f7-d6a6-4956-bb4b-6b91995ee94a" providerId="AD" clId="Web-{0D69CDF5-202F-4EE0-ACD7-F3F126D80004}" dt="2021-07-01T09:28:41.518" v="51" actId="20577"/>
          <ac:spMkLst>
            <pc:docMk/>
            <pc:sldMk cId="291535462" sldId="10654"/>
            <ac:spMk id="10" creationId="{F99A12FD-D13E-4DD1-A536-E711D98FC343}"/>
          </ac:spMkLst>
        </pc:spChg>
      </pc:sldChg>
      <pc:sldChg chg="modSp">
        <pc:chgData name="Harshita Mishra" userId="S::harshita.mishra@celebaltech.com::6ed1b3f7-d6a6-4956-bb4b-6b91995ee94a" providerId="AD" clId="Web-{0D69CDF5-202F-4EE0-ACD7-F3F126D80004}" dt="2021-07-01T09:21:58.644" v="22"/>
        <pc:sldMkLst>
          <pc:docMk/>
          <pc:sldMk cId="3026753454" sldId="10667"/>
        </pc:sldMkLst>
        <pc:graphicFrameChg chg="mod modGraphic">
          <ac:chgData name="Harshita Mishra" userId="S::harshita.mishra@celebaltech.com::6ed1b3f7-d6a6-4956-bb4b-6b91995ee94a" providerId="AD" clId="Web-{0D69CDF5-202F-4EE0-ACD7-F3F126D80004}" dt="2021-07-01T09:21:58.644" v="22"/>
          <ac:graphicFrameMkLst>
            <pc:docMk/>
            <pc:sldMk cId="3026753454" sldId="10667"/>
            <ac:graphicFrameMk id="2" creationId="{C2D85A63-A050-4B29-A6D9-28AC20B77132}"/>
          </ac:graphicFrameMkLst>
        </pc:graphicFrameChg>
      </pc:sldChg>
      <pc:sldChg chg="modSp">
        <pc:chgData name="Harshita Mishra" userId="S::harshita.mishra@celebaltech.com::6ed1b3f7-d6a6-4956-bb4b-6b91995ee94a" providerId="AD" clId="Web-{0D69CDF5-202F-4EE0-ACD7-F3F126D80004}" dt="2021-07-01T09:20:22.329" v="9" actId="20577"/>
        <pc:sldMkLst>
          <pc:docMk/>
          <pc:sldMk cId="396129182" sldId="2076137334"/>
        </pc:sldMkLst>
        <pc:spChg chg="mod">
          <ac:chgData name="Harshita Mishra" userId="S::harshita.mishra@celebaltech.com::6ed1b3f7-d6a6-4956-bb4b-6b91995ee94a" providerId="AD" clId="Web-{0D69CDF5-202F-4EE0-ACD7-F3F126D80004}" dt="2021-07-01T09:20:22.329" v="9" actId="20577"/>
          <ac:spMkLst>
            <pc:docMk/>
            <pc:sldMk cId="396129182" sldId="2076137334"/>
            <ac:spMk id="3" creationId="{00000000-0000-0000-0000-000000000000}"/>
          </ac:spMkLst>
        </pc:spChg>
      </pc:sldChg>
    </pc:docChg>
  </pc:docChgLst>
  <pc:docChgLst>
    <pc:chgData name="Palak Mahajan" userId="eeb92df7-0514-4179-95d9-810c4462f2fc" providerId="ADAL" clId="{594790E3-4F0F-40B8-A1D1-638C9355C086}"/>
    <pc:docChg chg="custSel addSld delSld modSld sldOrd">
      <pc:chgData name="Palak Mahajan" userId="eeb92df7-0514-4179-95d9-810c4462f2fc" providerId="ADAL" clId="{594790E3-4F0F-40B8-A1D1-638C9355C086}" dt="2021-08-30T08:09:13.712" v="679" actId="13926"/>
      <pc:docMkLst>
        <pc:docMk/>
      </pc:docMkLst>
      <pc:sldChg chg="modSp mod">
        <pc:chgData name="Palak Mahajan" userId="eeb92df7-0514-4179-95d9-810c4462f2fc" providerId="ADAL" clId="{594790E3-4F0F-40B8-A1D1-638C9355C086}" dt="2021-08-30T07:45:57.501" v="635" actId="20577"/>
        <pc:sldMkLst>
          <pc:docMk/>
          <pc:sldMk cId="0" sldId="266"/>
        </pc:sldMkLst>
        <pc:spChg chg="mod">
          <ac:chgData name="Palak Mahajan" userId="eeb92df7-0514-4179-95d9-810c4462f2fc" providerId="ADAL" clId="{594790E3-4F0F-40B8-A1D1-638C9355C086}" dt="2021-08-30T07:45:57.501" v="635" actId="20577"/>
          <ac:spMkLst>
            <pc:docMk/>
            <pc:sldMk cId="0" sldId="266"/>
            <ac:spMk id="4" creationId="{00000000-0000-0000-0000-000000000000}"/>
          </ac:spMkLst>
        </pc:spChg>
      </pc:sldChg>
      <pc:sldChg chg="modSp mod ord">
        <pc:chgData name="Palak Mahajan" userId="eeb92df7-0514-4179-95d9-810c4462f2fc" providerId="ADAL" clId="{594790E3-4F0F-40B8-A1D1-638C9355C086}" dt="2021-08-30T07:36:34.707" v="285"/>
        <pc:sldMkLst>
          <pc:docMk/>
          <pc:sldMk cId="960231094" sldId="306"/>
        </pc:sldMkLst>
        <pc:spChg chg="mod">
          <ac:chgData name="Palak Mahajan" userId="eeb92df7-0514-4179-95d9-810c4462f2fc" providerId="ADAL" clId="{594790E3-4F0F-40B8-A1D1-638C9355C086}" dt="2021-08-30T07:34:04.070" v="211" actId="13926"/>
          <ac:spMkLst>
            <pc:docMk/>
            <pc:sldMk cId="960231094" sldId="306"/>
            <ac:spMk id="9" creationId="{42825E98-AD67-469F-999B-4EEE5B3A9D32}"/>
          </ac:spMkLst>
        </pc:spChg>
        <pc:spChg chg="mod">
          <ac:chgData name="Palak Mahajan" userId="eeb92df7-0514-4179-95d9-810c4462f2fc" providerId="ADAL" clId="{594790E3-4F0F-40B8-A1D1-638C9355C086}" dt="2021-08-30T07:34:29.188" v="221" actId="14100"/>
          <ac:spMkLst>
            <pc:docMk/>
            <pc:sldMk cId="960231094" sldId="306"/>
            <ac:spMk id="11" creationId="{390D8EA2-68B9-4B26-A491-7E47858CD574}"/>
          </ac:spMkLst>
        </pc:spChg>
        <pc:grpChg chg="mod">
          <ac:chgData name="Palak Mahajan" userId="eeb92df7-0514-4179-95d9-810c4462f2fc" providerId="ADAL" clId="{594790E3-4F0F-40B8-A1D1-638C9355C086}" dt="2021-08-30T07:34:29.188" v="221" actId="14100"/>
          <ac:grpSpMkLst>
            <pc:docMk/>
            <pc:sldMk cId="960231094" sldId="306"/>
            <ac:grpSpMk id="10" creationId="{CC19BA50-C694-4C30-97B6-88AA793309E4}"/>
          </ac:grpSpMkLst>
        </pc:grpChg>
        <pc:picChg chg="mod">
          <ac:chgData name="Palak Mahajan" userId="eeb92df7-0514-4179-95d9-810c4462f2fc" providerId="ADAL" clId="{594790E3-4F0F-40B8-A1D1-638C9355C086}" dt="2021-08-30T07:34:29.188" v="221" actId="14100"/>
          <ac:picMkLst>
            <pc:docMk/>
            <pc:sldMk cId="960231094" sldId="306"/>
            <ac:picMk id="12" creationId="{52E7AF54-0880-4FCF-B7F6-E373D2360507}"/>
          </ac:picMkLst>
        </pc:picChg>
      </pc:sldChg>
      <pc:sldChg chg="modSp mod ord">
        <pc:chgData name="Palak Mahajan" userId="eeb92df7-0514-4179-95d9-810c4462f2fc" providerId="ADAL" clId="{594790E3-4F0F-40B8-A1D1-638C9355C086}" dt="2021-08-30T07:36:38.158" v="287"/>
        <pc:sldMkLst>
          <pc:docMk/>
          <pc:sldMk cId="291535462" sldId="10654"/>
        </pc:sldMkLst>
        <pc:spChg chg="mod">
          <ac:chgData name="Palak Mahajan" userId="eeb92df7-0514-4179-95d9-810c4462f2fc" providerId="ADAL" clId="{594790E3-4F0F-40B8-A1D1-638C9355C086}" dt="2021-08-30T07:32:38.361" v="199" actId="13926"/>
          <ac:spMkLst>
            <pc:docMk/>
            <pc:sldMk cId="291535462" sldId="10654"/>
            <ac:spMk id="10" creationId="{F99A12FD-D13E-4DD1-A536-E711D98FC343}"/>
          </ac:spMkLst>
        </pc:spChg>
      </pc:sldChg>
      <pc:sldChg chg="addSp delSp modSp mod">
        <pc:chgData name="Palak Mahajan" userId="eeb92df7-0514-4179-95d9-810c4462f2fc" providerId="ADAL" clId="{594790E3-4F0F-40B8-A1D1-638C9355C086}" dt="2021-08-30T08:08:20.802" v="675" actId="478"/>
        <pc:sldMkLst>
          <pc:docMk/>
          <pc:sldMk cId="3026753454" sldId="10667"/>
        </pc:sldMkLst>
        <pc:spChg chg="add del mod">
          <ac:chgData name="Palak Mahajan" userId="eeb92df7-0514-4179-95d9-810c4462f2fc" providerId="ADAL" clId="{594790E3-4F0F-40B8-A1D1-638C9355C086}" dt="2021-08-30T08:08:20.802" v="675" actId="478"/>
          <ac:spMkLst>
            <pc:docMk/>
            <pc:sldMk cId="3026753454" sldId="10667"/>
            <ac:spMk id="3" creationId="{75B3D8CD-10BB-4782-9BF7-B2B0A6DFBBD9}"/>
          </ac:spMkLst>
        </pc:spChg>
      </pc:sldChg>
      <pc:sldChg chg="addSp delSp modSp mod">
        <pc:chgData name="Palak Mahajan" userId="eeb92df7-0514-4179-95d9-810c4462f2fc" providerId="ADAL" clId="{594790E3-4F0F-40B8-A1D1-638C9355C086}" dt="2021-08-30T08:04:24.383" v="661" actId="1076"/>
        <pc:sldMkLst>
          <pc:docMk/>
          <pc:sldMk cId="3829918743" sldId="2076137325"/>
        </pc:sldMkLst>
        <pc:spChg chg="mod">
          <ac:chgData name="Palak Mahajan" userId="eeb92df7-0514-4179-95d9-810c4462f2fc" providerId="ADAL" clId="{594790E3-4F0F-40B8-A1D1-638C9355C086}" dt="2021-08-30T08:04:21.465" v="660" actId="1076"/>
          <ac:spMkLst>
            <pc:docMk/>
            <pc:sldMk cId="3829918743" sldId="2076137325"/>
            <ac:spMk id="5" creationId="{84D66E60-57CC-43D6-8A2A-E549D36B75CF}"/>
          </ac:spMkLst>
        </pc:spChg>
        <pc:graphicFrameChg chg="add del mod">
          <ac:chgData name="Palak Mahajan" userId="eeb92df7-0514-4179-95d9-810c4462f2fc" providerId="ADAL" clId="{594790E3-4F0F-40B8-A1D1-638C9355C086}" dt="2021-08-30T08:04:09.663" v="657" actId="478"/>
          <ac:graphicFrameMkLst>
            <pc:docMk/>
            <pc:sldMk cId="3829918743" sldId="2076137325"/>
            <ac:graphicFrameMk id="2" creationId="{A0DFCA82-69FF-45CF-BF0C-261850A9B277}"/>
          </ac:graphicFrameMkLst>
        </pc:graphicFrameChg>
        <pc:graphicFrameChg chg="add mod">
          <ac:chgData name="Palak Mahajan" userId="eeb92df7-0514-4179-95d9-810c4462f2fc" providerId="ADAL" clId="{594790E3-4F0F-40B8-A1D1-638C9355C086}" dt="2021-08-30T08:04:24.383" v="661" actId="1076"/>
          <ac:graphicFrameMkLst>
            <pc:docMk/>
            <pc:sldMk cId="3829918743" sldId="2076137325"/>
            <ac:graphicFrameMk id="7" creationId="{319C2626-FF20-4E93-87B0-F0249BDA5440}"/>
          </ac:graphicFrameMkLst>
        </pc:graphicFrameChg>
        <pc:graphicFrameChg chg="del modGraphic">
          <ac:chgData name="Palak Mahajan" userId="eeb92df7-0514-4179-95d9-810c4462f2fc" providerId="ADAL" clId="{594790E3-4F0F-40B8-A1D1-638C9355C086}" dt="2021-08-30T08:04:04.534" v="655" actId="478"/>
          <ac:graphicFrameMkLst>
            <pc:docMk/>
            <pc:sldMk cId="3829918743" sldId="2076137325"/>
            <ac:graphicFrameMk id="8" creationId="{C70C203B-8F24-4AFE-9A6A-12D132512823}"/>
          </ac:graphicFrameMkLst>
        </pc:graphicFrameChg>
      </pc:sldChg>
      <pc:sldChg chg="addSp delSp modSp mod">
        <pc:chgData name="Palak Mahajan" userId="eeb92df7-0514-4179-95d9-810c4462f2fc" providerId="ADAL" clId="{594790E3-4F0F-40B8-A1D1-638C9355C086}" dt="2021-08-30T08:09:13.712" v="679" actId="13926"/>
        <pc:sldMkLst>
          <pc:docMk/>
          <pc:sldMk cId="1011832794" sldId="2076137326"/>
        </pc:sldMkLst>
        <pc:spChg chg="add del mod">
          <ac:chgData name="Palak Mahajan" userId="eeb92df7-0514-4179-95d9-810c4462f2fc" providerId="ADAL" clId="{594790E3-4F0F-40B8-A1D1-638C9355C086}" dt="2021-08-30T08:08:45.374" v="678" actId="478"/>
          <ac:spMkLst>
            <pc:docMk/>
            <pc:sldMk cId="1011832794" sldId="2076137326"/>
            <ac:spMk id="2" creationId="{9A902709-5D97-48D9-98BA-3D548C42C8DF}"/>
          </ac:spMkLst>
        </pc:spChg>
        <pc:spChg chg="mod">
          <ac:chgData name="Palak Mahajan" userId="eeb92df7-0514-4179-95d9-810c4462f2fc" providerId="ADAL" clId="{594790E3-4F0F-40B8-A1D1-638C9355C086}" dt="2021-08-30T08:09:13.712" v="679" actId="13926"/>
          <ac:spMkLst>
            <pc:docMk/>
            <pc:sldMk cId="1011832794" sldId="2076137326"/>
            <ac:spMk id="10" creationId="{C931B5D6-491A-48FE-8734-B22D250752D2}"/>
          </ac:spMkLst>
        </pc:spChg>
        <pc:graphicFrameChg chg="modGraphic">
          <ac:chgData name="Palak Mahajan" userId="eeb92df7-0514-4179-95d9-810c4462f2fc" providerId="ADAL" clId="{594790E3-4F0F-40B8-A1D1-638C9355C086}" dt="2021-08-30T08:08:30.986" v="676" actId="13926"/>
          <ac:graphicFrameMkLst>
            <pc:docMk/>
            <pc:sldMk cId="1011832794" sldId="2076137326"/>
            <ac:graphicFrameMk id="4" creationId="{00000000-0000-0000-0000-000000000000}"/>
          </ac:graphicFrameMkLst>
        </pc:graphicFrameChg>
      </pc:sldChg>
      <pc:sldChg chg="modSp mod">
        <pc:chgData name="Palak Mahajan" userId="eeb92df7-0514-4179-95d9-810c4462f2fc" providerId="ADAL" clId="{594790E3-4F0F-40B8-A1D1-638C9355C086}" dt="2021-08-30T07:38:20.946" v="333" actId="13926"/>
        <pc:sldMkLst>
          <pc:docMk/>
          <pc:sldMk cId="3669101632" sldId="2076137330"/>
        </pc:sldMkLst>
        <pc:spChg chg="mod">
          <ac:chgData name="Palak Mahajan" userId="eeb92df7-0514-4179-95d9-810c4462f2fc" providerId="ADAL" clId="{594790E3-4F0F-40B8-A1D1-638C9355C086}" dt="2021-08-30T07:38:20.946" v="333" actId="13926"/>
          <ac:spMkLst>
            <pc:docMk/>
            <pc:sldMk cId="3669101632" sldId="2076137330"/>
            <ac:spMk id="6" creationId="{C82EB80F-CDAE-4A4B-AAF1-6A95575CE677}"/>
          </ac:spMkLst>
        </pc:spChg>
      </pc:sldChg>
      <pc:sldChg chg="modSp mod">
        <pc:chgData name="Palak Mahajan" userId="eeb92df7-0514-4179-95d9-810c4462f2fc" providerId="ADAL" clId="{594790E3-4F0F-40B8-A1D1-638C9355C086}" dt="2021-08-30T07:42:48.760" v="528" actId="20577"/>
        <pc:sldMkLst>
          <pc:docMk/>
          <pc:sldMk cId="3673353756" sldId="2076137332"/>
        </pc:sldMkLst>
        <pc:spChg chg="mod">
          <ac:chgData name="Palak Mahajan" userId="eeb92df7-0514-4179-95d9-810c4462f2fc" providerId="ADAL" clId="{594790E3-4F0F-40B8-A1D1-638C9355C086}" dt="2021-08-30T07:41:34.220" v="489" actId="14100"/>
          <ac:spMkLst>
            <pc:docMk/>
            <pc:sldMk cId="3673353756" sldId="2076137332"/>
            <ac:spMk id="6" creationId="{C82EB80F-CDAE-4A4B-AAF1-6A95575CE677}"/>
          </ac:spMkLst>
        </pc:spChg>
        <pc:spChg chg="mod">
          <ac:chgData name="Palak Mahajan" userId="eeb92df7-0514-4179-95d9-810c4462f2fc" providerId="ADAL" clId="{594790E3-4F0F-40B8-A1D1-638C9355C086}" dt="2021-08-30T07:42:48.760" v="528" actId="20577"/>
          <ac:spMkLst>
            <pc:docMk/>
            <pc:sldMk cId="3673353756" sldId="2076137332"/>
            <ac:spMk id="7" creationId="{07208135-D508-4C7E-BD30-62953CB47D30}"/>
          </ac:spMkLst>
        </pc:spChg>
      </pc:sldChg>
      <pc:sldChg chg="modSp mod">
        <pc:chgData name="Palak Mahajan" userId="eeb92df7-0514-4179-95d9-810c4462f2fc" providerId="ADAL" clId="{594790E3-4F0F-40B8-A1D1-638C9355C086}" dt="2021-08-30T07:25:23.029" v="84" actId="20577"/>
        <pc:sldMkLst>
          <pc:docMk/>
          <pc:sldMk cId="396129182" sldId="2076137334"/>
        </pc:sldMkLst>
        <pc:spChg chg="mod">
          <ac:chgData name="Palak Mahajan" userId="eeb92df7-0514-4179-95d9-810c4462f2fc" providerId="ADAL" clId="{594790E3-4F0F-40B8-A1D1-638C9355C086}" dt="2021-08-30T07:25:23.029" v="84" actId="20577"/>
          <ac:spMkLst>
            <pc:docMk/>
            <pc:sldMk cId="396129182" sldId="2076137334"/>
            <ac:spMk id="3" creationId="{00000000-0000-0000-0000-000000000000}"/>
          </ac:spMkLst>
        </pc:spChg>
      </pc:sldChg>
      <pc:sldChg chg="modSp add mod ord">
        <pc:chgData name="Palak Mahajan" userId="eeb92df7-0514-4179-95d9-810c4462f2fc" providerId="ADAL" clId="{594790E3-4F0F-40B8-A1D1-638C9355C086}" dt="2021-08-30T07:36:31.427" v="283"/>
        <pc:sldMkLst>
          <pc:docMk/>
          <pc:sldMk cId="3125324380" sldId="2076137338"/>
        </pc:sldMkLst>
        <pc:spChg chg="mod">
          <ac:chgData name="Palak Mahajan" userId="eeb92df7-0514-4179-95d9-810c4462f2fc" providerId="ADAL" clId="{594790E3-4F0F-40B8-A1D1-638C9355C086}" dt="2021-08-30T07:36:24.230" v="281" actId="20577"/>
          <ac:spMkLst>
            <pc:docMk/>
            <pc:sldMk cId="3125324380" sldId="2076137338"/>
            <ac:spMk id="9" creationId="{42825E98-AD67-469F-999B-4EEE5B3A9D32}"/>
          </ac:spMkLst>
        </pc:spChg>
        <pc:spChg chg="mod">
          <ac:chgData name="Palak Mahajan" userId="eeb92df7-0514-4179-95d9-810c4462f2fc" providerId="ADAL" clId="{594790E3-4F0F-40B8-A1D1-638C9355C086}" dt="2021-08-30T07:34:44.959" v="224" actId="20577"/>
          <ac:spMkLst>
            <pc:docMk/>
            <pc:sldMk cId="3125324380" sldId="2076137338"/>
            <ac:spMk id="11" creationId="{390D8EA2-68B9-4B26-A491-7E47858CD574}"/>
          </ac:spMkLst>
        </pc:spChg>
      </pc:sldChg>
      <pc:sldChg chg="del">
        <pc:chgData name="Palak Mahajan" userId="eeb92df7-0514-4179-95d9-810c4462f2fc" providerId="ADAL" clId="{594790E3-4F0F-40B8-A1D1-638C9355C086}" dt="2021-08-30T07:27:38.728" v="85" actId="47"/>
        <pc:sldMkLst>
          <pc:docMk/>
          <pc:sldMk cId="3475606716" sldId="2076137338"/>
        </pc:sldMkLst>
      </pc:sldChg>
      <pc:sldChg chg="addSp delSp modSp add mod">
        <pc:chgData name="Palak Mahajan" userId="eeb92df7-0514-4179-95d9-810c4462f2fc" providerId="ADAL" clId="{594790E3-4F0F-40B8-A1D1-638C9355C086}" dt="2021-08-30T08:04:55.506" v="665" actId="1076"/>
        <pc:sldMkLst>
          <pc:docMk/>
          <pc:sldMk cId="1460151504" sldId="2076137339"/>
        </pc:sldMkLst>
        <pc:graphicFrameChg chg="add mod">
          <ac:chgData name="Palak Mahajan" userId="eeb92df7-0514-4179-95d9-810c4462f2fc" providerId="ADAL" clId="{594790E3-4F0F-40B8-A1D1-638C9355C086}" dt="2021-08-30T08:04:55.506" v="665" actId="1076"/>
          <ac:graphicFrameMkLst>
            <pc:docMk/>
            <pc:sldMk cId="1460151504" sldId="2076137339"/>
            <ac:graphicFrameMk id="2" creationId="{39E28AF2-8290-4B66-B915-022BDFB188FD}"/>
          </ac:graphicFrameMkLst>
        </pc:graphicFrameChg>
        <pc:graphicFrameChg chg="del">
          <ac:chgData name="Palak Mahajan" userId="eeb92df7-0514-4179-95d9-810c4462f2fc" providerId="ADAL" clId="{594790E3-4F0F-40B8-A1D1-638C9355C086}" dt="2021-08-30T08:04:31.471" v="663" actId="478"/>
          <ac:graphicFrameMkLst>
            <pc:docMk/>
            <pc:sldMk cId="1460151504" sldId="2076137339"/>
            <ac:graphicFrameMk id="7" creationId="{319C2626-FF20-4E93-87B0-F0249BDA54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13180-CD51-4152-8D61-A80BE4D31384}" type="datetimeFigureOut">
              <a:rPr lang="en-IN" smtClean="0"/>
              <a:t>20-09-2021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3AE92-F5D1-459E-9F49-D06D1AB850AD}" type="slidenum">
              <a:rPr lang="en-IN" smtClean="0"/>
              <a:t>‹#›</a:t>
            </a:fld>
            <a:endParaRPr lang="en-IN" dirty="0"/>
          </a:p>
        </p:txBody>
      </p:sp>
    </p:spTree>
    <p:extLst>
      <p:ext uri="{BB962C8B-B14F-4D97-AF65-F5344CB8AC3E}">
        <p14:creationId xmlns:p14="http://schemas.microsoft.com/office/powerpoint/2010/main" val="375384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90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us - Who we are</a:t>
            </a:r>
            <a:endParaRPr lang="x-non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88349D-8EFD-4E84-9848-3E37E30DC61A}" type="slidenum">
              <a:rPr kumimoji="0" lang="x-non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5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88349D-8EFD-4E84-9848-3E37E30DC61A}" type="slidenum">
              <a:rPr kumimoji="0" lang="x-non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88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8EE3-390D-4A11-AABC-DEECFEFFDE31}" type="slidenum">
              <a:rPr lang="en-IN" smtClean="0"/>
              <a:t>19</a:t>
            </a:fld>
            <a:endParaRPr lang="en-IN" dirty="0"/>
          </a:p>
        </p:txBody>
      </p:sp>
    </p:spTree>
    <p:extLst>
      <p:ext uri="{BB962C8B-B14F-4D97-AF65-F5344CB8AC3E}">
        <p14:creationId xmlns:p14="http://schemas.microsoft.com/office/powerpoint/2010/main" val="221627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53CA-672F-413F-B863-628CA79F4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2A7DE8-186E-4620-8B50-4317A602F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A79F7D-5649-42BF-AD23-0C20455D4A56}"/>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A72C8918-9ACA-4E8C-B320-2D714E062C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7434C9-E310-4CB0-A9F0-6C861A732135}"/>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216915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0D2-C6DD-4DFE-8444-9A63832E4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2EEF3-DCE7-40D1-934C-05CA34D82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F118D-1D49-479C-ADF8-4CAB2D1B43B4}"/>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2AA7DC01-79DB-4D46-991C-0B77CC6A1B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D7E3FB-AA29-409B-899C-C15D8BA77EB4}"/>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204417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18BBA-603E-49D0-B8E2-6E6A68C74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2B51E-330D-4598-AD28-FB08948F5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27027-4ECA-4181-92DF-309A99D75443}"/>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0C28B4E7-EA70-4B74-BDFD-92C9C0E4D1B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97F598-7D8F-47AA-9687-EF724E1B6C83}"/>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332881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E462E-0F8C-4142-BD81-B9EB91DB9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5B85A-D0D6-42A7-B897-0EFFFF7F29AC}"/>
              </a:ext>
            </a:extLst>
          </p:cNvPr>
          <p:cNvSpPr>
            <a:spLocks noGrp="1"/>
          </p:cNvSpPr>
          <p:nvPr>
            <p:ph type="dt" sz="half" idx="10"/>
          </p:nvPr>
        </p:nvSpPr>
        <p:spPr/>
        <p:txBody>
          <a:bodyPr/>
          <a:lstStyle/>
          <a:p>
            <a:fld id="{B351CED6-AEE6-4BA6-B666-4134B6571D0B}" type="datetimeFigureOut">
              <a:rPr lang="en-IN" smtClean="0"/>
              <a:t>20-09-2021</a:t>
            </a:fld>
            <a:endParaRPr lang="en-IN" dirty="0"/>
          </a:p>
        </p:txBody>
      </p:sp>
      <p:sp>
        <p:nvSpPr>
          <p:cNvPr id="5" name="Footer Placeholder 4">
            <a:extLst>
              <a:ext uri="{FF2B5EF4-FFF2-40B4-BE49-F238E27FC236}">
                <a16:creationId xmlns:a16="http://schemas.microsoft.com/office/drawing/2014/main" id="{6A66F209-CBBF-407B-AD10-65D7B9D68F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86D7CE-1103-4F45-B7AB-13F83B1768F4}"/>
              </a:ext>
            </a:extLst>
          </p:cNvPr>
          <p:cNvSpPr>
            <a:spLocks noGrp="1"/>
          </p:cNvSpPr>
          <p:nvPr>
            <p:ph type="sldNum" sz="quarter" idx="12"/>
          </p:nvPr>
        </p:nvSpPr>
        <p:spPr/>
        <p:txBody>
          <a:bodyPr/>
          <a:lstStyle/>
          <a:p>
            <a:fld id="{279131E0-3CF8-4475-9196-702B3AF8904F}" type="slidenum">
              <a:rPr lang="en-IN" smtClean="0"/>
              <a:t>‹#›</a:t>
            </a:fld>
            <a:endParaRPr lang="en-IN" dirty="0"/>
          </a:p>
        </p:txBody>
      </p:sp>
    </p:spTree>
    <p:extLst>
      <p:ext uri="{BB962C8B-B14F-4D97-AF65-F5344CB8AC3E}">
        <p14:creationId xmlns:p14="http://schemas.microsoft.com/office/powerpoint/2010/main" val="3936002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F45C-E9BC-4386-BCBB-AC5A8ED23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AE9AECE-604E-4DEA-AA18-5FF9DEA3D19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4DAF6E91-F37A-4AAE-9F0D-3821B4643C57}"/>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46ABFF12-B5AB-4A0D-A46C-B015A9ED643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8B40AB0-EDC9-461F-A435-615EEB39A595}"/>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69011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2B3C-FD69-444B-964D-01BDD0756EE6}"/>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B1909FF0-AA58-4A38-A073-4308A827F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086F3FA-CDA1-4249-A3FC-8E32D1640768}"/>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46BBF62A-6ED0-41FF-A286-A4E13C8207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1C77F00-B645-40BF-8D31-18A133B89765}"/>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430130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DB1F-725B-4856-9F50-C4A116F79B5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9B296500-14C1-4505-B8C7-505380F49D76}"/>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5220-3F8E-46B0-BE41-F15F719CD6C6}"/>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07A013A6-9BA8-41C0-9B47-DC8827C02F8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A3C3F45-1CF3-42DB-B2E8-166EA99A3D21}"/>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37109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2807-98EF-4539-AE82-C8ED819BC45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DE4FF325-16AE-447A-8384-1FE16DDBF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474070C2-F6BF-4BAB-8F63-18B62A858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568E172A-A98B-4353-9489-33AE8BD2F6DF}"/>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6" name="Footer Placeholder 5">
            <a:extLst>
              <a:ext uri="{FF2B5EF4-FFF2-40B4-BE49-F238E27FC236}">
                <a16:creationId xmlns:a16="http://schemas.microsoft.com/office/drawing/2014/main" id="{1AFB2101-F5BB-4CAC-ACA3-92FC85AABDA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C469829-B1A4-4DDC-ABC4-1E902B006670}"/>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36078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D9D5-B104-4CFB-8C80-6F1E1A1C9DB4}"/>
              </a:ext>
            </a:extLst>
          </p:cNvPr>
          <p:cNvSpPr>
            <a:spLocks noGrp="1"/>
          </p:cNvSpPr>
          <p:nvPr>
            <p:ph type="title"/>
          </p:nvPr>
        </p:nvSpPr>
        <p:spPr>
          <a:xfrm>
            <a:off x="839788" y="365127"/>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CF6FA683-FB8B-4E91-A95D-A20D1E99D9A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0ADCF-496E-47FA-AC57-17E3AAA0E5B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0A47E3DA-2400-49D5-881E-EA97C702F20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D2A19-05A0-4B1E-849F-6DBD5F1D969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2DD625CD-9891-4D7E-AD9D-FE796E76402A}"/>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8" name="Footer Placeholder 7">
            <a:extLst>
              <a:ext uri="{FF2B5EF4-FFF2-40B4-BE49-F238E27FC236}">
                <a16:creationId xmlns:a16="http://schemas.microsoft.com/office/drawing/2014/main" id="{43CB9EFA-8A09-4587-84D8-84333B2186CA}"/>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792A81E6-76E6-4946-9338-966639AD8EE0}"/>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487602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2C0E-D6AC-48C9-BD1A-3C902F0E522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BE33A7DA-9B84-4FDC-9E81-E07F6D095A96}"/>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4" name="Footer Placeholder 3">
            <a:extLst>
              <a:ext uri="{FF2B5EF4-FFF2-40B4-BE49-F238E27FC236}">
                <a16:creationId xmlns:a16="http://schemas.microsoft.com/office/drawing/2014/main" id="{81D14033-67CA-47D7-B331-457F1BAD3DF7}"/>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C832375E-EB2A-4A1C-9869-0A0FEAB39109}"/>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956420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F7C59-16E1-4BD5-A7D8-BC4235B68B60}"/>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3" name="Footer Placeholder 2">
            <a:extLst>
              <a:ext uri="{FF2B5EF4-FFF2-40B4-BE49-F238E27FC236}">
                <a16:creationId xmlns:a16="http://schemas.microsoft.com/office/drawing/2014/main" id="{1034E472-0218-4812-9518-2AFEFDB654B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42C50CC-E044-46AF-A907-7F3E22F0AD85}"/>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43127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8244-AA2F-49CC-A8AC-84A72C754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737054-9597-4032-86BF-66E356C52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2F5E9-52E5-4AB6-BA3D-A533C487CC2A}"/>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5EF3FC03-E440-4F8E-ACEA-E5EF008F1D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45E83D-69A3-4328-83C4-F77E71154ACD}"/>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1838106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23A0-97C9-4E7A-9E19-DD4C15DEC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E9281657-2122-41B5-9860-7FB374C380C0}"/>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B089376-EAB1-4B92-807A-8F093E7E55E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231D0-5728-469A-9949-5B56E6188F88}"/>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6" name="Footer Placeholder 5">
            <a:extLst>
              <a:ext uri="{FF2B5EF4-FFF2-40B4-BE49-F238E27FC236}">
                <a16:creationId xmlns:a16="http://schemas.microsoft.com/office/drawing/2014/main" id="{A035CC42-2F4F-4306-9CA1-3A90541B24A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F56DC2B-C501-444D-82DE-35987C042929}"/>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4031057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DC0B-EC1C-4AA0-B969-9A768B244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B83A57B-0D33-4BAE-8EAE-04ED1A4C65B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x-none"/>
          </a:p>
        </p:txBody>
      </p:sp>
      <p:sp>
        <p:nvSpPr>
          <p:cNvPr id="4" name="Text Placeholder 3">
            <a:extLst>
              <a:ext uri="{FF2B5EF4-FFF2-40B4-BE49-F238E27FC236}">
                <a16:creationId xmlns:a16="http://schemas.microsoft.com/office/drawing/2014/main" id="{4E828EE5-FD04-4A54-8E70-DCE896C637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7DDCE-7D9B-4A6D-988E-6EEA2B9BC288}"/>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6" name="Footer Placeholder 5">
            <a:extLst>
              <a:ext uri="{FF2B5EF4-FFF2-40B4-BE49-F238E27FC236}">
                <a16:creationId xmlns:a16="http://schemas.microsoft.com/office/drawing/2014/main" id="{6C5896D9-9850-40BA-A1BB-96C45F4DA8B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CBB2D08-0535-4805-85E9-D3F3E90C2D30}"/>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26947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BF6E-6FD6-4B95-A213-05019BD765FB}"/>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3C606078-533D-467E-A83A-76928C16E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DDBD1F7-EC34-4ED3-AF88-9AFB008D60C0}"/>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331B2594-2320-4467-AF84-B97CFD0AF6F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7047F4E-5F40-4512-B00D-D22585E94F9C}"/>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2301919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3D760-9626-4D1C-94C5-A17FF94F6E19}"/>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F62AEACE-1BC4-4930-8C14-50A642DA0438}"/>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B1046BA-D685-458D-9534-16626513CDFE}"/>
              </a:ext>
            </a:extLst>
          </p:cNvPr>
          <p:cNvSpPr>
            <a:spLocks noGrp="1"/>
          </p:cNvSpPr>
          <p:nvPr>
            <p:ph type="dt" sz="half" idx="10"/>
          </p:nvPr>
        </p:nvSpPr>
        <p:spPr/>
        <p:txBody>
          <a:body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3E530124-8642-4D40-BB35-869A24C7251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4160D85-17EE-422B-8C34-F685633406C7}"/>
              </a:ext>
            </a:extLst>
          </p:cNvPr>
          <p:cNvSpPr>
            <a:spLocks noGrp="1"/>
          </p:cNvSpPr>
          <p:nvPr>
            <p:ph type="sldNum" sz="quarter" idx="12"/>
          </p:nvPr>
        </p:nvSpPr>
        <p:spPr/>
        <p:txBody>
          <a:bodyPr/>
          <a:lstStyle/>
          <a:p>
            <a:fld id="{4C34EB78-8D1D-41E0-8124-3B3ECACE336C}" type="slidenum">
              <a:rPr lang="x-none" smtClean="0"/>
              <a:t>‹#›</a:t>
            </a:fld>
            <a:endParaRPr lang="x-none"/>
          </a:p>
        </p:txBody>
      </p:sp>
    </p:spTree>
    <p:extLst>
      <p:ext uri="{BB962C8B-B14F-4D97-AF65-F5344CB8AC3E}">
        <p14:creationId xmlns:p14="http://schemas.microsoft.com/office/powerpoint/2010/main" val="3708579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0-50 Right Photo Layout">
  <p:cSld name="50-50 Right Photo Layout">
    <p:spTree>
      <p:nvGrpSpPr>
        <p:cNvPr id="1" name="Shape 25"/>
        <p:cNvGrpSpPr/>
        <p:nvPr/>
      </p:nvGrpSpPr>
      <p:grpSpPr>
        <a:xfrm>
          <a:off x="0" y="0"/>
          <a:ext cx="0" cy="0"/>
          <a:chOff x="0" y="0"/>
          <a:chExt cx="0" cy="0"/>
        </a:xfrm>
      </p:grpSpPr>
      <p:sp>
        <p:nvSpPr>
          <p:cNvPr id="26" name="Google Shape;26;p2"/>
          <p:cNvSpPr txBox="1">
            <a:spLocks noGrp="1"/>
          </p:cNvSpPr>
          <p:nvPr>
            <p:ph type="title"/>
          </p:nvPr>
        </p:nvSpPr>
        <p:spPr>
          <a:xfrm>
            <a:off x="269251" y="1217195"/>
            <a:ext cx="5378548" cy="1973570"/>
          </a:xfrm>
          <a:prstGeom prst="rect">
            <a:avLst/>
          </a:prstGeom>
          <a:noFill/>
          <a:ln>
            <a:noFill/>
          </a:ln>
        </p:spPr>
        <p:txBody>
          <a:bodyPr spcFirstLastPara="1" wrap="square" lIns="91375" tIns="91375" rIns="91375" bIns="91375" anchor="t" anchorCtr="0"/>
          <a:lstStyle>
            <a:lvl1pPr marR="0" lvl="0" algn="l" rtl="0">
              <a:lnSpc>
                <a:spcPct val="90000"/>
              </a:lnSpc>
              <a:spcBef>
                <a:spcPts val="0"/>
              </a:spcBef>
              <a:spcAft>
                <a:spcPts val="0"/>
              </a:spcAft>
              <a:buClr>
                <a:schemeClr val="lt1"/>
              </a:buClr>
              <a:buSzPts val="6570"/>
              <a:buFont typeface="Quattrocento Sans"/>
              <a:buNone/>
              <a:defRPr sz="6471"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800"/>
              <a:buFont typeface="Arial"/>
              <a:buNone/>
              <a:defRPr sz="1765"/>
            </a:lvl2pPr>
            <a:lvl3pPr lvl="2">
              <a:spcBef>
                <a:spcPts val="0"/>
              </a:spcBef>
              <a:spcAft>
                <a:spcPts val="0"/>
              </a:spcAft>
              <a:buSzPts val="1800"/>
              <a:buFont typeface="Arial"/>
              <a:buNone/>
              <a:defRPr sz="1765"/>
            </a:lvl3pPr>
            <a:lvl4pPr lvl="3">
              <a:spcBef>
                <a:spcPts val="0"/>
              </a:spcBef>
              <a:spcAft>
                <a:spcPts val="0"/>
              </a:spcAft>
              <a:buSzPts val="1800"/>
              <a:buFont typeface="Arial"/>
              <a:buNone/>
              <a:defRPr sz="1765"/>
            </a:lvl4pPr>
            <a:lvl5pPr lvl="4">
              <a:spcBef>
                <a:spcPts val="0"/>
              </a:spcBef>
              <a:spcAft>
                <a:spcPts val="0"/>
              </a:spcAft>
              <a:buSzPts val="1800"/>
              <a:buFont typeface="Arial"/>
              <a:buNone/>
              <a:defRPr sz="1765"/>
            </a:lvl5pPr>
            <a:lvl6pPr lvl="5">
              <a:spcBef>
                <a:spcPts val="0"/>
              </a:spcBef>
              <a:spcAft>
                <a:spcPts val="0"/>
              </a:spcAft>
              <a:buSzPts val="1800"/>
              <a:buFont typeface="Arial"/>
              <a:buNone/>
              <a:defRPr sz="1765"/>
            </a:lvl6pPr>
            <a:lvl7pPr lvl="6">
              <a:spcBef>
                <a:spcPts val="0"/>
              </a:spcBef>
              <a:spcAft>
                <a:spcPts val="0"/>
              </a:spcAft>
              <a:buSzPts val="1800"/>
              <a:buFont typeface="Arial"/>
              <a:buNone/>
              <a:defRPr sz="1765"/>
            </a:lvl7pPr>
            <a:lvl8pPr lvl="7">
              <a:spcBef>
                <a:spcPts val="0"/>
              </a:spcBef>
              <a:spcAft>
                <a:spcPts val="0"/>
              </a:spcAft>
              <a:buSzPts val="1800"/>
              <a:buFont typeface="Arial"/>
              <a:buNone/>
              <a:defRPr sz="1765"/>
            </a:lvl8pPr>
            <a:lvl9pPr lvl="8">
              <a:spcBef>
                <a:spcPts val="0"/>
              </a:spcBef>
              <a:spcAft>
                <a:spcPts val="0"/>
              </a:spcAft>
              <a:buSzPts val="1800"/>
              <a:buFont typeface="Arial"/>
              <a:buNone/>
              <a:defRPr sz="1765"/>
            </a:lvl9pPr>
          </a:lstStyle>
          <a:p>
            <a:endParaRPr/>
          </a:p>
        </p:txBody>
      </p:sp>
      <p:sp>
        <p:nvSpPr>
          <p:cNvPr id="27" name="Google Shape;27;p2"/>
          <p:cNvSpPr>
            <a:spLocks noGrp="1"/>
          </p:cNvSpPr>
          <p:nvPr>
            <p:ph type="pic" idx="2"/>
          </p:nvPr>
        </p:nvSpPr>
        <p:spPr>
          <a:xfrm>
            <a:off x="6097559" y="0"/>
            <a:ext cx="6094444" cy="6856100"/>
          </a:xfrm>
          <a:prstGeom prst="rect">
            <a:avLst/>
          </a:prstGeom>
          <a:blipFill rotWithShape="1">
            <a:blip r:embed="rId2">
              <a:alphaModFix/>
            </a:blip>
            <a:stretch>
              <a:fillRect/>
            </a:stretch>
          </a:blipFill>
          <a:ln>
            <a:noFill/>
          </a:ln>
        </p:spPr>
        <p:txBody>
          <a:bodyPr spcFirstLastPara="1" wrap="square" lIns="91375" tIns="91375" rIns="91375" bIns="91375" anchor="ctr" anchorCtr="0"/>
          <a:lstStyle>
            <a:lvl1pPr marR="0" lvl="0" algn="ctr" rtl="0">
              <a:lnSpc>
                <a:spcPct val="90000"/>
              </a:lnSpc>
              <a:spcBef>
                <a:spcPts val="315"/>
              </a:spcBef>
              <a:spcAft>
                <a:spcPts val="0"/>
              </a:spcAft>
              <a:buClr>
                <a:srgbClr val="FFFFFF"/>
              </a:buClr>
              <a:buSzPts val="1411"/>
              <a:buFont typeface="Arial"/>
              <a:buNone/>
              <a:defRPr sz="1568" b="1" i="0" u="none" strike="noStrike" cap="none">
                <a:solidFill>
                  <a:srgbClr val="FFFFFF"/>
                </a:solidFill>
                <a:latin typeface="Quattrocento Sans"/>
                <a:ea typeface="Quattrocento Sans"/>
                <a:cs typeface="Quattrocento Sans"/>
                <a:sym typeface="Quattrocento Sans"/>
              </a:defRPr>
            </a:lvl1pPr>
            <a:lvl2pPr marR="0" lvl="1" algn="l" rtl="0">
              <a:lnSpc>
                <a:spcPct val="90000"/>
              </a:lnSpc>
              <a:spcBef>
                <a:spcPts val="471"/>
              </a:spcBef>
              <a:spcAft>
                <a:spcPts val="0"/>
              </a:spcAft>
              <a:buClr>
                <a:schemeClr val="lt1"/>
              </a:buClr>
              <a:buSzPts val="2118"/>
              <a:buFont typeface="Arial"/>
              <a:buChar char="•"/>
              <a:defRPr sz="2353" b="0" i="0" u="none" strike="noStrike" cap="none">
                <a:solidFill>
                  <a:schemeClr val="lt1"/>
                </a:solidFill>
                <a:latin typeface="Quattrocento Sans"/>
                <a:ea typeface="Quattrocento Sans"/>
                <a:cs typeface="Quattrocento Sans"/>
                <a:sym typeface="Quattrocento Sans"/>
              </a:defRPr>
            </a:lvl2pPr>
            <a:lvl3pPr marR="0" lvl="2" algn="l" rtl="0">
              <a:lnSpc>
                <a:spcPct val="90000"/>
              </a:lnSpc>
              <a:spcBef>
                <a:spcPts val="391"/>
              </a:spcBef>
              <a:spcAft>
                <a:spcPts val="0"/>
              </a:spcAft>
              <a:buClr>
                <a:schemeClr val="lt1"/>
              </a:buClr>
              <a:buSzPts val="1765"/>
              <a:buFont typeface="Arial"/>
              <a:buChar char="•"/>
              <a:defRPr sz="1863" b="0" i="0" u="none" strike="noStrike" cap="none">
                <a:solidFill>
                  <a:schemeClr val="lt1"/>
                </a:solidFill>
                <a:latin typeface="Quattrocento Sans"/>
                <a:ea typeface="Quattrocento Sans"/>
                <a:cs typeface="Quattrocento Sans"/>
                <a:sym typeface="Quattrocento Sans"/>
              </a:defRPr>
            </a:lvl3pPr>
            <a:lvl4pPr marR="0" lvl="3" algn="l" rtl="0">
              <a:lnSpc>
                <a:spcPct val="90000"/>
              </a:lnSpc>
              <a:spcBef>
                <a:spcPts val="352"/>
              </a:spcBef>
              <a:spcAft>
                <a:spcPts val="0"/>
              </a:spcAft>
              <a:buClr>
                <a:schemeClr val="lt1"/>
              </a:buClr>
              <a:buSzPts val="1589"/>
              <a:buFont typeface="Arial"/>
              <a:buChar char="•"/>
              <a:defRPr sz="1765" b="0" i="0" u="none" strike="noStrike" cap="none">
                <a:solidFill>
                  <a:schemeClr val="lt1"/>
                </a:solidFill>
                <a:latin typeface="Quattrocento Sans"/>
                <a:ea typeface="Quattrocento Sans"/>
                <a:cs typeface="Quattrocento Sans"/>
                <a:sym typeface="Quattrocento Sans"/>
              </a:defRPr>
            </a:lvl4pPr>
            <a:lvl5pPr marR="0" lvl="4" algn="l" rtl="0">
              <a:lnSpc>
                <a:spcPct val="90000"/>
              </a:lnSpc>
              <a:spcBef>
                <a:spcPts val="352"/>
              </a:spcBef>
              <a:spcAft>
                <a:spcPts val="0"/>
              </a:spcAft>
              <a:buClr>
                <a:schemeClr val="lt1"/>
              </a:buClr>
              <a:buSzPts val="1589"/>
              <a:buFont typeface="Arial"/>
              <a:buChar char="•"/>
              <a:defRPr sz="1765" b="0" i="0" u="none" strike="noStrike" cap="none">
                <a:solidFill>
                  <a:schemeClr val="lt1"/>
                </a:solidFill>
                <a:latin typeface="Quattrocento Sans"/>
                <a:ea typeface="Quattrocento Sans"/>
                <a:cs typeface="Quattrocento Sans"/>
                <a:sym typeface="Quattrocento Sans"/>
              </a:defRPr>
            </a:lvl5pPr>
            <a:lvl6pPr marR="0" lvl="5"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6pPr>
            <a:lvl7pPr marR="0" lvl="6"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7pPr>
            <a:lvl8pPr marR="0" lvl="7"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8pPr>
            <a:lvl9pPr marR="0" lvl="8"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9pPr>
          </a:lstStyle>
          <a:p>
            <a:endParaRPr dirty="0"/>
          </a:p>
        </p:txBody>
      </p:sp>
    </p:spTree>
    <p:extLst>
      <p:ext uri="{BB962C8B-B14F-4D97-AF65-F5344CB8AC3E}">
        <p14:creationId xmlns:p14="http://schemas.microsoft.com/office/powerpoint/2010/main" val="626192582"/>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F45C-E9BC-4386-BCBB-AC5A8ED23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AE9AECE-604E-4DEA-AA18-5FF9DEA3D19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4DAF6E91-F37A-4AAE-9F0D-3821B4643C57}"/>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46ABFF12-B5AB-4A0D-A46C-B015A9ED643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8B40AB0-EDC9-461F-A435-615EEB39A595}"/>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1173463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2B3C-FD69-444B-964D-01BDD0756EE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1909FF0-AA58-4A38-A073-4308A827F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086F3FA-CDA1-4249-A3FC-8E32D1640768}"/>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46BBF62A-6ED0-41FF-A286-A4E13C82076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1C77F00-B645-40BF-8D31-18A133B89765}"/>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3075579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DB1F-725B-4856-9F50-C4A116F79B5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B296500-14C1-4505-B8C7-505380F49D76}"/>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5220-3F8E-46B0-BE41-F15F719CD6C6}"/>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07A013A6-9BA8-41C0-9B47-DC8827C02F8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A3C3F45-1CF3-42DB-B2E8-166EA99A3D21}"/>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40602647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2807-98EF-4539-AE82-C8ED819BC45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E4FF325-16AE-447A-8384-1FE16DDBF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474070C2-F6BF-4BAB-8F63-18B62A858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68E172A-A98B-4353-9489-33AE8BD2F6DF}"/>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6" name="Footer Placeholder 5">
            <a:extLst>
              <a:ext uri="{FF2B5EF4-FFF2-40B4-BE49-F238E27FC236}">
                <a16:creationId xmlns:a16="http://schemas.microsoft.com/office/drawing/2014/main" id="{1AFB2101-F5BB-4CAC-ACA3-92FC85AABDA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C469829-B1A4-4DDC-ABC4-1E902B006670}"/>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1530856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D9D5-B104-4CFB-8C80-6F1E1A1C9DB4}"/>
              </a:ext>
            </a:extLst>
          </p:cNvPr>
          <p:cNvSpPr>
            <a:spLocks noGrp="1"/>
          </p:cNvSpPr>
          <p:nvPr>
            <p:ph type="title"/>
          </p:nvPr>
        </p:nvSpPr>
        <p:spPr>
          <a:xfrm>
            <a:off x="839788" y="365127"/>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F6FA683-FB8B-4E91-A95D-A20D1E99D9A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0ADCF-496E-47FA-AC57-17E3AAA0E5B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A47E3DA-2400-49D5-881E-EA97C702F20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D2A19-05A0-4B1E-849F-6DBD5F1D969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D625CD-9891-4D7E-AD9D-FE796E76402A}"/>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8" name="Footer Placeholder 7">
            <a:extLst>
              <a:ext uri="{FF2B5EF4-FFF2-40B4-BE49-F238E27FC236}">
                <a16:creationId xmlns:a16="http://schemas.microsoft.com/office/drawing/2014/main" id="{43CB9EFA-8A09-4587-84D8-84333B2186C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792A81E6-76E6-4946-9338-966639AD8EE0}"/>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161078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3CE-9407-4ACD-8279-440C14644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4CC68-A259-43E2-A7D1-59BA824BD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692DC-70C6-4B9C-A031-9B5FBBF778BA}"/>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EE3D1248-600C-4998-A880-E19363976E2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469D2E-425B-4AA3-93D0-DD019EABE342}"/>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3214032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2C0E-D6AC-48C9-BD1A-3C902F0E522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E33A7DA-9B84-4FDC-9E81-E07F6D095A96}"/>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4" name="Footer Placeholder 3">
            <a:extLst>
              <a:ext uri="{FF2B5EF4-FFF2-40B4-BE49-F238E27FC236}">
                <a16:creationId xmlns:a16="http://schemas.microsoft.com/office/drawing/2014/main" id="{81D14033-67CA-47D7-B331-457F1BAD3DF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C832375E-EB2A-4A1C-9869-0A0FEAB39109}"/>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385278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F7C59-16E1-4BD5-A7D8-BC4235B68B60}"/>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3" name="Footer Placeholder 2">
            <a:extLst>
              <a:ext uri="{FF2B5EF4-FFF2-40B4-BE49-F238E27FC236}">
                <a16:creationId xmlns:a16="http://schemas.microsoft.com/office/drawing/2014/main" id="{1034E472-0218-4812-9518-2AFEFDB654B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42C50CC-E044-46AF-A907-7F3E22F0AD85}"/>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1876096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23A0-97C9-4E7A-9E19-DD4C15DEC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9281657-2122-41B5-9860-7FB374C380C0}"/>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B089376-EAB1-4B92-807A-8F093E7E55E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231D0-5728-469A-9949-5B56E6188F88}"/>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6" name="Footer Placeholder 5">
            <a:extLst>
              <a:ext uri="{FF2B5EF4-FFF2-40B4-BE49-F238E27FC236}">
                <a16:creationId xmlns:a16="http://schemas.microsoft.com/office/drawing/2014/main" id="{A035CC42-2F4F-4306-9CA1-3A90541B24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56DC2B-C501-444D-82DE-35987C042929}"/>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3462276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DC0B-EC1C-4AA0-B969-9A768B244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0B83A57B-0D33-4BAE-8EAE-04ED1A4C65B8}"/>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LID4096"/>
          </a:p>
        </p:txBody>
      </p:sp>
      <p:sp>
        <p:nvSpPr>
          <p:cNvPr id="4" name="Text Placeholder 3">
            <a:extLst>
              <a:ext uri="{FF2B5EF4-FFF2-40B4-BE49-F238E27FC236}">
                <a16:creationId xmlns:a16="http://schemas.microsoft.com/office/drawing/2014/main" id="{4E828EE5-FD04-4A54-8E70-DCE896C637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7DDCE-7D9B-4A6D-988E-6EEA2B9BC288}"/>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6" name="Footer Placeholder 5">
            <a:extLst>
              <a:ext uri="{FF2B5EF4-FFF2-40B4-BE49-F238E27FC236}">
                <a16:creationId xmlns:a16="http://schemas.microsoft.com/office/drawing/2014/main" id="{6C5896D9-9850-40BA-A1BB-96C45F4DA8B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CBB2D08-0535-4805-85E9-D3F3E90C2D30}"/>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2400175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BF6E-6FD6-4B95-A213-05019BD765F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C606078-533D-467E-A83A-76928C16E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DDBD1F7-EC34-4ED3-AF88-9AFB008D60C0}"/>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331B2594-2320-4467-AF84-B97CFD0AF6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7047F4E-5F40-4512-B00D-D22585E94F9C}"/>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907631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3D760-9626-4D1C-94C5-A17FF94F6E19}"/>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62AEACE-1BC4-4930-8C14-50A642DA0438}"/>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B1046BA-D685-458D-9534-16626513CDFE}"/>
              </a:ext>
            </a:extLst>
          </p:cNvPr>
          <p:cNvSpPr>
            <a:spLocks noGrp="1"/>
          </p:cNvSpPr>
          <p:nvPr>
            <p:ph type="dt" sz="half" idx="10"/>
          </p:nvPr>
        </p:nvSpPr>
        <p:spPr/>
        <p:txBody>
          <a:body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3E530124-8642-4D40-BB35-869A24C7251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4160D85-17EE-422B-8C34-F685633406C7}"/>
              </a:ext>
            </a:extLst>
          </p:cNvPr>
          <p:cNvSpPr>
            <a:spLocks noGrp="1"/>
          </p:cNvSpPr>
          <p:nvPr>
            <p:ph type="sldNum" sz="quarter" idx="12"/>
          </p:nvPr>
        </p:nvSpPr>
        <p:spPr/>
        <p:txBody>
          <a:bodyPr/>
          <a:lstStyle/>
          <a:p>
            <a:fld id="{4C34EB78-8D1D-41E0-8124-3B3ECACE336C}" type="slidenum">
              <a:rPr lang="LID4096" smtClean="0"/>
              <a:t>‹#›</a:t>
            </a:fld>
            <a:endParaRPr lang="LID4096"/>
          </a:p>
        </p:txBody>
      </p:sp>
    </p:spTree>
    <p:extLst>
      <p:ext uri="{BB962C8B-B14F-4D97-AF65-F5344CB8AC3E}">
        <p14:creationId xmlns:p14="http://schemas.microsoft.com/office/powerpoint/2010/main" val="4122662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50-50 Right Photo Layout">
  <p:cSld name="50-50 Right Photo Layout">
    <p:spTree>
      <p:nvGrpSpPr>
        <p:cNvPr id="1" name="Shape 25"/>
        <p:cNvGrpSpPr/>
        <p:nvPr/>
      </p:nvGrpSpPr>
      <p:grpSpPr>
        <a:xfrm>
          <a:off x="0" y="0"/>
          <a:ext cx="0" cy="0"/>
          <a:chOff x="0" y="0"/>
          <a:chExt cx="0" cy="0"/>
        </a:xfrm>
      </p:grpSpPr>
      <p:sp>
        <p:nvSpPr>
          <p:cNvPr id="26" name="Google Shape;26;p2"/>
          <p:cNvSpPr txBox="1">
            <a:spLocks noGrp="1"/>
          </p:cNvSpPr>
          <p:nvPr>
            <p:ph type="title"/>
          </p:nvPr>
        </p:nvSpPr>
        <p:spPr>
          <a:xfrm>
            <a:off x="269251" y="1217195"/>
            <a:ext cx="5378548" cy="1973570"/>
          </a:xfrm>
          <a:prstGeom prst="rect">
            <a:avLst/>
          </a:prstGeom>
          <a:noFill/>
          <a:ln>
            <a:noFill/>
          </a:ln>
        </p:spPr>
        <p:txBody>
          <a:bodyPr spcFirstLastPara="1" wrap="square" lIns="91375" tIns="91375" rIns="91375" bIns="91375" anchor="t" anchorCtr="0"/>
          <a:lstStyle>
            <a:lvl1pPr marR="0" lvl="0" algn="l" rtl="0">
              <a:lnSpc>
                <a:spcPct val="90000"/>
              </a:lnSpc>
              <a:spcBef>
                <a:spcPts val="0"/>
              </a:spcBef>
              <a:spcAft>
                <a:spcPts val="0"/>
              </a:spcAft>
              <a:buClr>
                <a:schemeClr val="lt1"/>
              </a:buClr>
              <a:buSzPts val="6570"/>
              <a:buFont typeface="Quattrocento Sans"/>
              <a:buNone/>
              <a:defRPr sz="6471"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800"/>
              <a:buFont typeface="Arial"/>
              <a:buNone/>
              <a:defRPr sz="1765"/>
            </a:lvl2pPr>
            <a:lvl3pPr lvl="2">
              <a:spcBef>
                <a:spcPts val="0"/>
              </a:spcBef>
              <a:spcAft>
                <a:spcPts val="0"/>
              </a:spcAft>
              <a:buSzPts val="1800"/>
              <a:buFont typeface="Arial"/>
              <a:buNone/>
              <a:defRPr sz="1765"/>
            </a:lvl3pPr>
            <a:lvl4pPr lvl="3">
              <a:spcBef>
                <a:spcPts val="0"/>
              </a:spcBef>
              <a:spcAft>
                <a:spcPts val="0"/>
              </a:spcAft>
              <a:buSzPts val="1800"/>
              <a:buFont typeface="Arial"/>
              <a:buNone/>
              <a:defRPr sz="1765"/>
            </a:lvl4pPr>
            <a:lvl5pPr lvl="4">
              <a:spcBef>
                <a:spcPts val="0"/>
              </a:spcBef>
              <a:spcAft>
                <a:spcPts val="0"/>
              </a:spcAft>
              <a:buSzPts val="1800"/>
              <a:buFont typeface="Arial"/>
              <a:buNone/>
              <a:defRPr sz="1765"/>
            </a:lvl5pPr>
            <a:lvl6pPr lvl="5">
              <a:spcBef>
                <a:spcPts val="0"/>
              </a:spcBef>
              <a:spcAft>
                <a:spcPts val="0"/>
              </a:spcAft>
              <a:buSzPts val="1800"/>
              <a:buFont typeface="Arial"/>
              <a:buNone/>
              <a:defRPr sz="1765"/>
            </a:lvl6pPr>
            <a:lvl7pPr lvl="6">
              <a:spcBef>
                <a:spcPts val="0"/>
              </a:spcBef>
              <a:spcAft>
                <a:spcPts val="0"/>
              </a:spcAft>
              <a:buSzPts val="1800"/>
              <a:buFont typeface="Arial"/>
              <a:buNone/>
              <a:defRPr sz="1765"/>
            </a:lvl7pPr>
            <a:lvl8pPr lvl="7">
              <a:spcBef>
                <a:spcPts val="0"/>
              </a:spcBef>
              <a:spcAft>
                <a:spcPts val="0"/>
              </a:spcAft>
              <a:buSzPts val="1800"/>
              <a:buFont typeface="Arial"/>
              <a:buNone/>
              <a:defRPr sz="1765"/>
            </a:lvl8pPr>
            <a:lvl9pPr lvl="8">
              <a:spcBef>
                <a:spcPts val="0"/>
              </a:spcBef>
              <a:spcAft>
                <a:spcPts val="0"/>
              </a:spcAft>
              <a:buSzPts val="1800"/>
              <a:buFont typeface="Arial"/>
              <a:buNone/>
              <a:defRPr sz="1765"/>
            </a:lvl9pPr>
          </a:lstStyle>
          <a:p>
            <a:endParaRPr/>
          </a:p>
        </p:txBody>
      </p:sp>
      <p:sp>
        <p:nvSpPr>
          <p:cNvPr id="27" name="Google Shape;27;p2"/>
          <p:cNvSpPr>
            <a:spLocks noGrp="1"/>
          </p:cNvSpPr>
          <p:nvPr>
            <p:ph type="pic" idx="2"/>
          </p:nvPr>
        </p:nvSpPr>
        <p:spPr>
          <a:xfrm>
            <a:off x="6097559" y="0"/>
            <a:ext cx="6094444" cy="6856100"/>
          </a:xfrm>
          <a:prstGeom prst="rect">
            <a:avLst/>
          </a:prstGeom>
          <a:blipFill rotWithShape="1">
            <a:blip r:embed="rId2">
              <a:alphaModFix/>
            </a:blip>
            <a:stretch>
              <a:fillRect/>
            </a:stretch>
          </a:blipFill>
          <a:ln>
            <a:noFill/>
          </a:ln>
        </p:spPr>
        <p:txBody>
          <a:bodyPr spcFirstLastPara="1" wrap="square" lIns="91375" tIns="91375" rIns="91375" bIns="91375" anchor="ctr" anchorCtr="0"/>
          <a:lstStyle>
            <a:lvl1pPr marR="0" lvl="0" algn="ctr" rtl="0">
              <a:lnSpc>
                <a:spcPct val="90000"/>
              </a:lnSpc>
              <a:spcBef>
                <a:spcPts val="315"/>
              </a:spcBef>
              <a:spcAft>
                <a:spcPts val="0"/>
              </a:spcAft>
              <a:buClr>
                <a:srgbClr val="FFFFFF"/>
              </a:buClr>
              <a:buSzPts val="1411"/>
              <a:buFont typeface="Arial"/>
              <a:buNone/>
              <a:defRPr sz="1568" b="1" i="0" u="none" strike="noStrike" cap="none">
                <a:solidFill>
                  <a:srgbClr val="FFFFFF"/>
                </a:solidFill>
                <a:latin typeface="Quattrocento Sans"/>
                <a:ea typeface="Quattrocento Sans"/>
                <a:cs typeface="Quattrocento Sans"/>
                <a:sym typeface="Quattrocento Sans"/>
              </a:defRPr>
            </a:lvl1pPr>
            <a:lvl2pPr marR="0" lvl="1" algn="l" rtl="0">
              <a:lnSpc>
                <a:spcPct val="90000"/>
              </a:lnSpc>
              <a:spcBef>
                <a:spcPts val="471"/>
              </a:spcBef>
              <a:spcAft>
                <a:spcPts val="0"/>
              </a:spcAft>
              <a:buClr>
                <a:schemeClr val="lt1"/>
              </a:buClr>
              <a:buSzPts val="2118"/>
              <a:buFont typeface="Arial"/>
              <a:buChar char="•"/>
              <a:defRPr sz="2353" b="0" i="0" u="none" strike="noStrike" cap="none">
                <a:solidFill>
                  <a:schemeClr val="lt1"/>
                </a:solidFill>
                <a:latin typeface="Quattrocento Sans"/>
                <a:ea typeface="Quattrocento Sans"/>
                <a:cs typeface="Quattrocento Sans"/>
                <a:sym typeface="Quattrocento Sans"/>
              </a:defRPr>
            </a:lvl2pPr>
            <a:lvl3pPr marR="0" lvl="2" algn="l" rtl="0">
              <a:lnSpc>
                <a:spcPct val="90000"/>
              </a:lnSpc>
              <a:spcBef>
                <a:spcPts val="391"/>
              </a:spcBef>
              <a:spcAft>
                <a:spcPts val="0"/>
              </a:spcAft>
              <a:buClr>
                <a:schemeClr val="lt1"/>
              </a:buClr>
              <a:buSzPts val="1765"/>
              <a:buFont typeface="Arial"/>
              <a:buChar char="•"/>
              <a:defRPr sz="1863" b="0" i="0" u="none" strike="noStrike" cap="none">
                <a:solidFill>
                  <a:schemeClr val="lt1"/>
                </a:solidFill>
                <a:latin typeface="Quattrocento Sans"/>
                <a:ea typeface="Quattrocento Sans"/>
                <a:cs typeface="Quattrocento Sans"/>
                <a:sym typeface="Quattrocento Sans"/>
              </a:defRPr>
            </a:lvl3pPr>
            <a:lvl4pPr marR="0" lvl="3" algn="l" rtl="0">
              <a:lnSpc>
                <a:spcPct val="90000"/>
              </a:lnSpc>
              <a:spcBef>
                <a:spcPts val="352"/>
              </a:spcBef>
              <a:spcAft>
                <a:spcPts val="0"/>
              </a:spcAft>
              <a:buClr>
                <a:schemeClr val="lt1"/>
              </a:buClr>
              <a:buSzPts val="1589"/>
              <a:buFont typeface="Arial"/>
              <a:buChar char="•"/>
              <a:defRPr sz="1765" b="0" i="0" u="none" strike="noStrike" cap="none">
                <a:solidFill>
                  <a:schemeClr val="lt1"/>
                </a:solidFill>
                <a:latin typeface="Quattrocento Sans"/>
                <a:ea typeface="Quattrocento Sans"/>
                <a:cs typeface="Quattrocento Sans"/>
                <a:sym typeface="Quattrocento Sans"/>
              </a:defRPr>
            </a:lvl4pPr>
            <a:lvl5pPr marR="0" lvl="4" algn="l" rtl="0">
              <a:lnSpc>
                <a:spcPct val="90000"/>
              </a:lnSpc>
              <a:spcBef>
                <a:spcPts val="352"/>
              </a:spcBef>
              <a:spcAft>
                <a:spcPts val="0"/>
              </a:spcAft>
              <a:buClr>
                <a:schemeClr val="lt1"/>
              </a:buClr>
              <a:buSzPts val="1589"/>
              <a:buFont typeface="Arial"/>
              <a:buChar char="•"/>
              <a:defRPr sz="1765" b="0" i="0" u="none" strike="noStrike" cap="none">
                <a:solidFill>
                  <a:schemeClr val="lt1"/>
                </a:solidFill>
                <a:latin typeface="Quattrocento Sans"/>
                <a:ea typeface="Quattrocento Sans"/>
                <a:cs typeface="Quattrocento Sans"/>
                <a:sym typeface="Quattrocento Sans"/>
              </a:defRPr>
            </a:lvl5pPr>
            <a:lvl6pPr marR="0" lvl="5"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6pPr>
            <a:lvl7pPr marR="0" lvl="6"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7pPr>
            <a:lvl8pPr marR="0" lvl="7"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8pPr>
            <a:lvl9pPr marR="0" lvl="8" algn="l" rtl="0">
              <a:lnSpc>
                <a:spcPct val="100000"/>
              </a:lnSpc>
              <a:spcBef>
                <a:spcPts val="391"/>
              </a:spcBef>
              <a:spcAft>
                <a:spcPts val="0"/>
              </a:spcAft>
              <a:buClr>
                <a:schemeClr val="lt1"/>
              </a:buClr>
              <a:buSzPts val="1961"/>
              <a:buFont typeface="Arial"/>
              <a:buChar char="•"/>
              <a:defRPr sz="1863" b="0" i="0" u="none" strike="noStrike" cap="none">
                <a:solidFill>
                  <a:schemeClr val="lt1"/>
                </a:solidFill>
                <a:latin typeface="Quattrocento Sans"/>
                <a:ea typeface="Quattrocento Sans"/>
                <a:cs typeface="Quattrocento Sans"/>
                <a:sym typeface="Quattrocento Sans"/>
              </a:defRPr>
            </a:lvl9pPr>
          </a:lstStyle>
          <a:p>
            <a:endParaRPr dirty="0"/>
          </a:p>
        </p:txBody>
      </p:sp>
    </p:spTree>
    <p:extLst>
      <p:ext uri="{BB962C8B-B14F-4D97-AF65-F5344CB8AC3E}">
        <p14:creationId xmlns:p14="http://schemas.microsoft.com/office/powerpoint/2010/main" val="250199867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006D-3A03-4173-940E-2BCF0FF168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987D2-7422-47E1-8B3E-AE2856088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2804F8-B7A7-4FE1-87B8-9CDE988CB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4CD687-8469-4537-9D43-95EEA5420E53}"/>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6" name="Footer Placeholder 5">
            <a:extLst>
              <a:ext uri="{FF2B5EF4-FFF2-40B4-BE49-F238E27FC236}">
                <a16:creationId xmlns:a16="http://schemas.microsoft.com/office/drawing/2014/main" id="{4350AF71-6BCD-4123-AA0D-4714400E4AF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91E2885-A241-413D-A488-634144BCA6FC}"/>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343136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D5A9-4C94-4B4B-B1F0-D7A84EFB8C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3C20E0-1675-49BA-A522-A18ADA5BD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34BE5-E8E5-44AA-B609-B49C32413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AB615A-0FA0-4141-AC7F-3B6D7054C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D2B58-6A22-4AB6-BA6A-3B1C43472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F89EA7-BFC6-46A6-A38D-6AB0AE7308EA}"/>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8" name="Footer Placeholder 7">
            <a:extLst>
              <a:ext uri="{FF2B5EF4-FFF2-40B4-BE49-F238E27FC236}">
                <a16:creationId xmlns:a16="http://schemas.microsoft.com/office/drawing/2014/main" id="{F5E40275-92B0-4A97-B2D2-95BE9C3372D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B088E0A-4AE9-4C09-A46D-6D6D65CAF7A9}"/>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7772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928C-96F6-4145-907B-84A709D5DE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DAE765-2684-4BA0-A402-ADE90C6D575D}"/>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4" name="Footer Placeholder 3">
            <a:extLst>
              <a:ext uri="{FF2B5EF4-FFF2-40B4-BE49-F238E27FC236}">
                <a16:creationId xmlns:a16="http://schemas.microsoft.com/office/drawing/2014/main" id="{469FFF4D-7C9C-441A-926D-E535611FB53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91D10AA-A1E5-45B0-ACD3-700B0ED81C9D}"/>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68748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2CAB0-5AB1-4995-A8A1-4E01662E3D78}"/>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3" name="Footer Placeholder 2">
            <a:extLst>
              <a:ext uri="{FF2B5EF4-FFF2-40B4-BE49-F238E27FC236}">
                <a16:creationId xmlns:a16="http://schemas.microsoft.com/office/drawing/2014/main" id="{A53C2316-FD8A-42E7-B109-FCC3F83E7FB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6A872FF-A461-434C-957F-C11206188C12}"/>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3936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D762-3FD0-45B6-9ECA-A71CEAAF3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36B107-B370-478D-BBC9-58FBFF1AC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C1716E-6CF9-47E3-9CC1-C1C7049D2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27972-FE6D-4094-9671-6A10726AE17E}"/>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6" name="Footer Placeholder 5">
            <a:extLst>
              <a:ext uri="{FF2B5EF4-FFF2-40B4-BE49-F238E27FC236}">
                <a16:creationId xmlns:a16="http://schemas.microsoft.com/office/drawing/2014/main" id="{D5DC0F00-4D13-4A64-A67E-068A5AFB7FB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6E1C4D-B206-4067-8767-E5D89F401B16}"/>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262398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4A1E-412B-46D6-8774-1F63D0E6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904089-1B46-46D8-AA8E-A83F779F4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E0F95AA-B567-4F59-84D6-4CEDA32B3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7DD3C-360F-4E1E-AE9E-D3FBB85567AD}"/>
              </a:ext>
            </a:extLst>
          </p:cNvPr>
          <p:cNvSpPr>
            <a:spLocks noGrp="1"/>
          </p:cNvSpPr>
          <p:nvPr>
            <p:ph type="dt" sz="half" idx="10"/>
          </p:nvPr>
        </p:nvSpPr>
        <p:spPr/>
        <p:txBody>
          <a:bodyPr/>
          <a:lstStyle/>
          <a:p>
            <a:fld id="{8CD64605-6ECA-40C9-B377-C5DABD077D7B}" type="datetimeFigureOut">
              <a:rPr lang="en-IN" smtClean="0"/>
              <a:t>20-09-2021</a:t>
            </a:fld>
            <a:endParaRPr lang="en-IN" dirty="0"/>
          </a:p>
        </p:txBody>
      </p:sp>
      <p:sp>
        <p:nvSpPr>
          <p:cNvPr id="6" name="Footer Placeholder 5">
            <a:extLst>
              <a:ext uri="{FF2B5EF4-FFF2-40B4-BE49-F238E27FC236}">
                <a16:creationId xmlns:a16="http://schemas.microsoft.com/office/drawing/2014/main" id="{FBEAE697-718C-4832-BF02-B001C8903CD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4767C0C-0365-43D1-830C-B7AF0B4FBD5C}"/>
              </a:ext>
            </a:extLst>
          </p:cNvPr>
          <p:cNvSpPr>
            <a:spLocks noGrp="1"/>
          </p:cNvSpPr>
          <p:nvPr>
            <p:ph type="sldNum" sz="quarter" idx="12"/>
          </p:nvPr>
        </p:nvSpPr>
        <p:spPr/>
        <p:txBody>
          <a:bodyPr/>
          <a:lstStyle/>
          <a:p>
            <a:fld id="{46AC3252-E7ED-43BA-93B4-7471C0CA98B0}" type="slidenum">
              <a:rPr lang="en-IN" smtClean="0"/>
              <a:t>‹#›</a:t>
            </a:fld>
            <a:endParaRPr lang="en-IN" dirty="0"/>
          </a:p>
        </p:txBody>
      </p:sp>
    </p:spTree>
    <p:extLst>
      <p:ext uri="{BB962C8B-B14F-4D97-AF65-F5344CB8AC3E}">
        <p14:creationId xmlns:p14="http://schemas.microsoft.com/office/powerpoint/2010/main" val="419467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25F195-D7D7-4D8E-BF5E-EABCEA903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88DF3A-EEBB-4CBE-95C3-E5095EC25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118F6-4E19-49D3-A5BB-B06A4E86F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64605-6ECA-40C9-B377-C5DABD077D7B}" type="datetimeFigureOut">
              <a:rPr lang="en-IN" smtClean="0"/>
              <a:t>20-09-2021</a:t>
            </a:fld>
            <a:endParaRPr lang="en-IN" dirty="0"/>
          </a:p>
        </p:txBody>
      </p:sp>
      <p:sp>
        <p:nvSpPr>
          <p:cNvPr id="5" name="Footer Placeholder 4">
            <a:extLst>
              <a:ext uri="{FF2B5EF4-FFF2-40B4-BE49-F238E27FC236}">
                <a16:creationId xmlns:a16="http://schemas.microsoft.com/office/drawing/2014/main" id="{E9CB37DD-93A0-48C5-91C1-031936E58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E7AECB3-89A8-47E5-B08E-7C9C01D94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C3252-E7ED-43BA-93B4-7471C0CA98B0}" type="slidenum">
              <a:rPr lang="en-IN" smtClean="0"/>
              <a:t>‹#›</a:t>
            </a:fld>
            <a:endParaRPr lang="en-IN" dirty="0"/>
          </a:p>
        </p:txBody>
      </p:sp>
    </p:spTree>
    <p:extLst>
      <p:ext uri="{BB962C8B-B14F-4D97-AF65-F5344CB8AC3E}">
        <p14:creationId xmlns:p14="http://schemas.microsoft.com/office/powerpoint/2010/main" val="79154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34FF3-ABA3-4BE6-B7E0-B4A3DF1FCD4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00AC8494-6E52-461E-AAFC-4ED476EBA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82D79B4-5CA0-4F09-8F53-BD6CE4174E4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2615B-2BD9-425D-A08A-31694B24EE5B}" type="datetimeFigureOut">
              <a:rPr lang="x-none" smtClean="0"/>
              <a:t>9/20/2021</a:t>
            </a:fld>
            <a:endParaRPr lang="x-none"/>
          </a:p>
        </p:txBody>
      </p:sp>
      <p:sp>
        <p:nvSpPr>
          <p:cNvPr id="5" name="Footer Placeholder 4">
            <a:extLst>
              <a:ext uri="{FF2B5EF4-FFF2-40B4-BE49-F238E27FC236}">
                <a16:creationId xmlns:a16="http://schemas.microsoft.com/office/drawing/2014/main" id="{4298D849-80F0-421D-BF90-5397F2BCEE3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C5E99470-5379-431A-AC87-4072521FC05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4EB78-8D1D-41E0-8124-3B3ECACE336C}" type="slidenum">
              <a:rPr lang="x-none" smtClean="0"/>
              <a:t>‹#›</a:t>
            </a:fld>
            <a:endParaRPr lang="x-none"/>
          </a:p>
        </p:txBody>
      </p:sp>
    </p:spTree>
    <p:extLst>
      <p:ext uri="{BB962C8B-B14F-4D97-AF65-F5344CB8AC3E}">
        <p14:creationId xmlns:p14="http://schemas.microsoft.com/office/powerpoint/2010/main" val="6001825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34FF3-ABA3-4BE6-B7E0-B4A3DF1FCD4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00AC8494-6E52-461E-AAFC-4ED476EBA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82D79B4-5CA0-4F09-8F53-BD6CE4174E4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2615B-2BD9-425D-A08A-31694B24EE5B}" type="datetimeFigureOut">
              <a:rPr lang="LID4096" smtClean="0"/>
              <a:t>09/20/2021</a:t>
            </a:fld>
            <a:endParaRPr lang="LID4096"/>
          </a:p>
        </p:txBody>
      </p:sp>
      <p:sp>
        <p:nvSpPr>
          <p:cNvPr id="5" name="Footer Placeholder 4">
            <a:extLst>
              <a:ext uri="{FF2B5EF4-FFF2-40B4-BE49-F238E27FC236}">
                <a16:creationId xmlns:a16="http://schemas.microsoft.com/office/drawing/2014/main" id="{4298D849-80F0-421D-BF90-5397F2BCEE3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5E99470-5379-431A-AC87-4072521FC05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4EB78-8D1D-41E0-8124-3B3ECACE336C}" type="slidenum">
              <a:rPr lang="LID4096" smtClean="0"/>
              <a:t>‹#›</a:t>
            </a:fld>
            <a:endParaRPr lang="LID4096"/>
          </a:p>
        </p:txBody>
      </p:sp>
    </p:spTree>
    <p:extLst>
      <p:ext uri="{BB962C8B-B14F-4D97-AF65-F5344CB8AC3E}">
        <p14:creationId xmlns:p14="http://schemas.microsoft.com/office/powerpoint/2010/main" val="15778856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7.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6.png"/><Relationship Id="rId2" Type="http://schemas.openxmlformats.org/officeDocument/2006/relationships/image" Target="../media/image102.png"/><Relationship Id="rId16" Type="http://schemas.openxmlformats.org/officeDocument/2006/relationships/image" Target="../media/image115.jpeg"/><Relationship Id="rId1" Type="http://schemas.openxmlformats.org/officeDocument/2006/relationships/slideLayout" Target="../slideLayouts/slideLayout12.xml"/><Relationship Id="rId6" Type="http://schemas.openxmlformats.org/officeDocument/2006/relationships/image" Target="../media/image106.png"/><Relationship Id="rId11" Type="http://schemas.openxmlformats.org/officeDocument/2006/relationships/image" Target="../media/image111.jpeg"/><Relationship Id="rId5" Type="http://schemas.openxmlformats.org/officeDocument/2006/relationships/image" Target="../media/image105.png"/><Relationship Id="rId15" Type="http://schemas.openxmlformats.org/officeDocument/2006/relationships/image" Target="../media/image114.jpeg"/><Relationship Id="rId10" Type="http://schemas.openxmlformats.org/officeDocument/2006/relationships/image" Target="../media/image110.png"/><Relationship Id="rId19"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09.jpeg"/><Relationship Id="rId14" Type="http://schemas.openxmlformats.org/officeDocument/2006/relationships/image" Target="../media/image101.png"/></Relationships>
</file>

<file path=ppt/slides/_rels/slide1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01.png"/><Relationship Id="rId18" Type="http://schemas.openxmlformats.org/officeDocument/2006/relationships/image" Target="../media/image121.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20.png"/><Relationship Id="rId2" Type="http://schemas.openxmlformats.org/officeDocument/2006/relationships/image" Target="../media/image102.png"/><Relationship Id="rId16" Type="http://schemas.openxmlformats.org/officeDocument/2006/relationships/image" Target="../media/image119.png"/><Relationship Id="rId1" Type="http://schemas.openxmlformats.org/officeDocument/2006/relationships/slideLayout" Target="../slideLayouts/slideLayout12.xml"/><Relationship Id="rId6" Type="http://schemas.openxmlformats.org/officeDocument/2006/relationships/image" Target="../media/image106.png"/><Relationship Id="rId11" Type="http://schemas.openxmlformats.org/officeDocument/2006/relationships/image" Target="../media/image111.jpeg"/><Relationship Id="rId5" Type="http://schemas.openxmlformats.org/officeDocument/2006/relationships/image" Target="../media/image105.png"/><Relationship Id="rId15" Type="http://schemas.openxmlformats.org/officeDocument/2006/relationships/image" Target="../media/image118.png"/><Relationship Id="rId10" Type="http://schemas.openxmlformats.org/officeDocument/2006/relationships/image" Target="../media/image110.png"/><Relationship Id="rId19" Type="http://schemas.openxmlformats.org/officeDocument/2006/relationships/image" Target="../media/image122.png"/><Relationship Id="rId4" Type="http://schemas.openxmlformats.org/officeDocument/2006/relationships/image" Target="../media/image104.png"/><Relationship Id="rId9" Type="http://schemas.openxmlformats.org/officeDocument/2006/relationships/image" Target="../media/image109.jpeg"/><Relationship Id="rId14" Type="http://schemas.openxmlformats.org/officeDocument/2006/relationships/image" Target="../media/image117.png"/></Relationships>
</file>

<file path=ppt/slides/_rels/slide1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09.jpeg"/><Relationship Id="rId13" Type="http://schemas.openxmlformats.org/officeDocument/2006/relationships/image" Target="../media/image101.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 Type="http://schemas.openxmlformats.org/officeDocument/2006/relationships/image" Target="../media/image102.png"/><Relationship Id="rId16" Type="http://schemas.openxmlformats.org/officeDocument/2006/relationships/image" Target="../media/image117.png"/><Relationship Id="rId1" Type="http://schemas.openxmlformats.org/officeDocument/2006/relationships/slideLayout" Target="../slideLayouts/slideLayout1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5.jpeg"/><Relationship Id="rId10" Type="http://schemas.openxmlformats.org/officeDocument/2006/relationships/image" Target="../media/image111.jpe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03.png"/></Relationships>
</file>

<file path=ppt/slides/_rels/slide1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tiff"/></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5.png"/><Relationship Id="rId21" Type="http://schemas.openxmlformats.org/officeDocument/2006/relationships/image" Target="../media/image32.sv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6.png"/><Relationship Id="rId15" Type="http://schemas.openxmlformats.org/officeDocument/2006/relationships/image" Target="../media/image26.png"/><Relationship Id="rId23" Type="http://schemas.openxmlformats.org/officeDocument/2006/relationships/image" Target="../media/image5.jpeg"/><Relationship Id="rId10" Type="http://schemas.openxmlformats.org/officeDocument/2006/relationships/image" Target="../media/image21.png"/><Relationship Id="rId19" Type="http://schemas.openxmlformats.org/officeDocument/2006/relationships/image" Target="../media/image30.sv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3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6.png"/><Relationship Id="rId18" Type="http://schemas.openxmlformats.org/officeDocument/2006/relationships/image" Target="../media/image48.jpeg"/><Relationship Id="rId26" Type="http://schemas.openxmlformats.org/officeDocument/2006/relationships/image" Target="../media/image56.jpeg"/><Relationship Id="rId3" Type="http://schemas.openxmlformats.org/officeDocument/2006/relationships/image" Target="../media/image34.png"/><Relationship Id="rId21" Type="http://schemas.openxmlformats.org/officeDocument/2006/relationships/image" Target="../media/image51.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7.png"/><Relationship Id="rId25" Type="http://schemas.openxmlformats.org/officeDocument/2006/relationships/image" Target="../media/image55.jpeg"/><Relationship Id="rId2" Type="http://schemas.openxmlformats.org/officeDocument/2006/relationships/notesSlide" Target="../notesSlides/notesSlide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jpeg"/><Relationship Id="rId1" Type="http://schemas.openxmlformats.org/officeDocument/2006/relationships/slideLayout" Target="../slideLayouts/slideLayout14.xml"/><Relationship Id="rId6" Type="http://schemas.openxmlformats.org/officeDocument/2006/relationships/image" Target="../media/image37.png"/><Relationship Id="rId11" Type="http://schemas.openxmlformats.org/officeDocument/2006/relationships/image" Target="../media/image42.png"/><Relationship Id="rId24" Type="http://schemas.openxmlformats.org/officeDocument/2006/relationships/image" Target="../media/image54.jpeg"/><Relationship Id="rId32" Type="http://schemas.openxmlformats.org/officeDocument/2006/relationships/image" Target="../media/image62.jpeg"/><Relationship Id="rId5" Type="http://schemas.openxmlformats.org/officeDocument/2006/relationships/image" Target="../media/image36.jpe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1.png"/><Relationship Id="rId19" Type="http://schemas.openxmlformats.org/officeDocument/2006/relationships/image" Target="../media/image49.jpeg"/><Relationship Id="rId31" Type="http://schemas.openxmlformats.org/officeDocument/2006/relationships/image" Target="../media/image61.jpe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4.jpe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jpeg"/></Relationships>
</file>

<file path=ppt/slides/_rels/slide5.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image" Target="../media/image77.png"/><Relationship Id="rId26" Type="http://schemas.openxmlformats.org/officeDocument/2006/relationships/image" Target="../media/image84.jpeg"/><Relationship Id="rId39" Type="http://schemas.openxmlformats.org/officeDocument/2006/relationships/image" Target="../media/image97.png"/><Relationship Id="rId21" Type="http://schemas.openxmlformats.org/officeDocument/2006/relationships/image" Target="../media/image80.png"/><Relationship Id="rId34" Type="http://schemas.openxmlformats.org/officeDocument/2006/relationships/image" Target="../media/image92.jpeg"/><Relationship Id="rId42" Type="http://schemas.openxmlformats.org/officeDocument/2006/relationships/image" Target="../media/image100.jpeg"/><Relationship Id="rId7" Type="http://schemas.openxmlformats.org/officeDocument/2006/relationships/image" Target="../media/image67.png"/><Relationship Id="rId2" Type="http://schemas.openxmlformats.org/officeDocument/2006/relationships/image" Target="../media/image6.png"/><Relationship Id="rId16" Type="http://schemas.openxmlformats.org/officeDocument/2006/relationships/image" Target="../media/image76.png"/><Relationship Id="rId20" Type="http://schemas.openxmlformats.org/officeDocument/2006/relationships/image" Target="../media/image79.png"/><Relationship Id="rId29" Type="http://schemas.openxmlformats.org/officeDocument/2006/relationships/image" Target="../media/image87.png"/><Relationship Id="rId41" Type="http://schemas.openxmlformats.org/officeDocument/2006/relationships/image" Target="../media/image99.jpeg"/><Relationship Id="rId1" Type="http://schemas.openxmlformats.org/officeDocument/2006/relationships/slideLayout" Target="../slideLayouts/slideLayout26.xml"/><Relationship Id="rId6" Type="http://schemas.openxmlformats.org/officeDocument/2006/relationships/image" Target="../media/image66.png"/><Relationship Id="rId11" Type="http://schemas.openxmlformats.org/officeDocument/2006/relationships/image" Target="../media/image71.png"/><Relationship Id="rId24" Type="http://schemas.openxmlformats.org/officeDocument/2006/relationships/image" Target="../media/image83.png"/><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5" Type="http://schemas.openxmlformats.org/officeDocument/2006/relationships/image" Target="../media/image65.png"/><Relationship Id="rId15" Type="http://schemas.openxmlformats.org/officeDocument/2006/relationships/image" Target="../media/image75.jpeg"/><Relationship Id="rId23" Type="http://schemas.openxmlformats.org/officeDocument/2006/relationships/image" Target="../media/image82.png"/><Relationship Id="rId28" Type="http://schemas.openxmlformats.org/officeDocument/2006/relationships/image" Target="../media/image86.png"/><Relationship Id="rId36" Type="http://schemas.openxmlformats.org/officeDocument/2006/relationships/image" Target="../media/image94.png"/><Relationship Id="rId10" Type="http://schemas.openxmlformats.org/officeDocument/2006/relationships/image" Target="../media/image70.png"/><Relationship Id="rId19" Type="http://schemas.openxmlformats.org/officeDocument/2006/relationships/image" Target="../media/image78.png"/><Relationship Id="rId31" Type="http://schemas.openxmlformats.org/officeDocument/2006/relationships/image" Target="../media/image89.png"/><Relationship Id="rId4" Type="http://schemas.openxmlformats.org/officeDocument/2006/relationships/image" Target="../media/image64.png"/><Relationship Id="rId9" Type="http://schemas.openxmlformats.org/officeDocument/2006/relationships/image" Target="../media/image69.jpeg"/><Relationship Id="rId14" Type="http://schemas.openxmlformats.org/officeDocument/2006/relationships/image" Target="../media/image74.png"/><Relationship Id="rId22" Type="http://schemas.openxmlformats.org/officeDocument/2006/relationships/image" Target="../media/image81.png"/><Relationship Id="rId27" Type="http://schemas.openxmlformats.org/officeDocument/2006/relationships/image" Target="../media/image85.png"/><Relationship Id="rId30" Type="http://schemas.openxmlformats.org/officeDocument/2006/relationships/image" Target="../media/image88.png"/><Relationship Id="rId35" Type="http://schemas.openxmlformats.org/officeDocument/2006/relationships/image" Target="../media/image93.png"/><Relationship Id="rId8" Type="http://schemas.openxmlformats.org/officeDocument/2006/relationships/image" Target="../media/image68.png"/><Relationship Id="rId3" Type="http://schemas.openxmlformats.org/officeDocument/2006/relationships/image" Target="../media/image63.jpeg"/><Relationship Id="rId12" Type="http://schemas.openxmlformats.org/officeDocument/2006/relationships/image" Target="../media/image72.png"/><Relationship Id="rId17" Type="http://schemas.microsoft.com/office/2007/relationships/hdphoto" Target="../media/hdphoto1.wdp"/><Relationship Id="rId25" Type="http://schemas.microsoft.com/office/2007/relationships/hdphoto" Target="../media/hdphoto2.wdp"/><Relationship Id="rId33" Type="http://schemas.openxmlformats.org/officeDocument/2006/relationships/image" Target="../media/image91.png"/><Relationship Id="rId38" Type="http://schemas.openxmlformats.org/officeDocument/2006/relationships/image" Target="../media/image96.jpeg"/></Relationships>
</file>

<file path=ppt/slides/_rels/slide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C998FD1C-AD9C-43E2-B95F-25BB97622FF7}"/>
              </a:ext>
            </a:extLst>
          </p:cNvPr>
          <p:cNvSpPr txBox="1"/>
          <p:nvPr/>
        </p:nvSpPr>
        <p:spPr>
          <a:xfrm>
            <a:off x="5133035" y="2516688"/>
            <a:ext cx="2185046" cy="490068"/>
          </a:xfrm>
          <a:prstGeom prst="rect">
            <a:avLst/>
          </a:prstGeom>
        </p:spPr>
        <p:txBody>
          <a:bodyPr vert="horz" wrap="square" lIns="0" tIns="12443" rIns="0" bIns="0" rtlCol="0">
            <a:spAutoFit/>
          </a:bodyPr>
          <a:lstStyle/>
          <a:p>
            <a:pPr marL="13825" marR="0" lvl="0" indent="0" algn="l" defTabSz="914400" rtl="0" eaLnBrk="1" fontAlgn="auto" latinLnBrk="0" hangingPunct="1">
              <a:lnSpc>
                <a:spcPct val="100000"/>
              </a:lnSpc>
              <a:spcBef>
                <a:spcPts val="98"/>
              </a:spcBef>
              <a:spcAft>
                <a:spcPts val="0"/>
              </a:spcAft>
              <a:buClrTx/>
              <a:buSzTx/>
              <a:buFontTx/>
              <a:buNone/>
              <a:tabLst/>
              <a:defRPr/>
            </a:pPr>
            <a:endParaRPr kumimoji="0" sz="3103"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6" name="Rectangle 15">
            <a:extLst>
              <a:ext uri="{FF2B5EF4-FFF2-40B4-BE49-F238E27FC236}">
                <a16:creationId xmlns:a16="http://schemas.microsoft.com/office/drawing/2014/main" id="{12325531-09DA-43FA-8BC4-D43AC98B621E}"/>
              </a:ext>
            </a:extLst>
          </p:cNvPr>
          <p:cNvSpPr/>
          <p:nvPr/>
        </p:nvSpPr>
        <p:spPr>
          <a:xfrm>
            <a:off x="6646775" y="2544563"/>
            <a:ext cx="5071619" cy="954107"/>
          </a:xfrm>
          <a:prstGeom prst="rect">
            <a:avLst/>
          </a:prstGeom>
          <a:no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black"/>
                </a:solidFill>
                <a:effectLst/>
                <a:uLnTx/>
                <a:uFillTx/>
                <a:latin typeface="Segoe UI Light"/>
                <a:ea typeface="Roboto" panose="02000000000000000000" pitchFamily="2" charset="0"/>
                <a:cs typeface="Segoe UI Light" panose="020B0502040204020203" pitchFamily="34" charset="0"/>
              </a:rPr>
              <a:t>Royal Enfield – EDW Modernization Proposal </a:t>
            </a:r>
            <a:endParaRPr kumimoji="0" lang="x-none"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8" name="Picture 17" descr="A picture containing game, drawing&#10;&#10;Description automatically generated">
            <a:extLst>
              <a:ext uri="{FF2B5EF4-FFF2-40B4-BE49-F238E27FC236}">
                <a16:creationId xmlns:a16="http://schemas.microsoft.com/office/drawing/2014/main" id="{950D9E6F-A9A3-4419-98D1-1B2A794ED5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7643" y="5064254"/>
            <a:ext cx="3169115" cy="1789936"/>
          </a:xfrm>
          <a:prstGeom prst="rect">
            <a:avLst/>
          </a:prstGeom>
        </p:spPr>
      </p:pic>
      <p:pic>
        <p:nvPicPr>
          <p:cNvPr id="19" name="Picture 18" descr="A group of people sitting at a table&#10;&#10;Description automatically generated">
            <a:extLst>
              <a:ext uri="{FF2B5EF4-FFF2-40B4-BE49-F238E27FC236}">
                <a16:creationId xmlns:a16="http://schemas.microsoft.com/office/drawing/2014/main" id="{C7F1A34A-2D71-4D07-BBC9-A3FAD78697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581" r="29313"/>
          <a:stretch/>
        </p:blipFill>
        <p:spPr>
          <a:xfrm>
            <a:off x="0" y="0"/>
            <a:ext cx="6281848" cy="6854190"/>
          </a:xfrm>
          <a:prstGeom prst="rect">
            <a:avLst/>
          </a:prstGeom>
        </p:spPr>
      </p:pic>
      <p:pic>
        <p:nvPicPr>
          <p:cNvPr id="11" name="Picture 2" descr="Royal Enfield – Official Website">
            <a:extLst>
              <a:ext uri="{FF2B5EF4-FFF2-40B4-BE49-F238E27FC236}">
                <a16:creationId xmlns:a16="http://schemas.microsoft.com/office/drawing/2014/main" id="{A7EF395C-F175-4010-A896-2F40363268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6803" y="307886"/>
            <a:ext cx="3911562" cy="16077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0100EE0-A500-43F9-900A-C224AF72655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27433" y="5282099"/>
            <a:ext cx="3169115" cy="1426583"/>
          </a:xfrm>
          <a:prstGeom prst="rect">
            <a:avLst/>
          </a:prstGeom>
        </p:spPr>
      </p:pic>
    </p:spTree>
    <p:extLst>
      <p:ext uri="{BB962C8B-B14F-4D97-AF65-F5344CB8AC3E}">
        <p14:creationId xmlns:p14="http://schemas.microsoft.com/office/powerpoint/2010/main" val="317496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8">
            <a:extLst>
              <a:ext uri="{FF2B5EF4-FFF2-40B4-BE49-F238E27FC236}">
                <a16:creationId xmlns:a16="http://schemas.microsoft.com/office/drawing/2014/main" id="{5881EAE1-BEE8-47CC-BF6F-7B5B3CC32084}"/>
              </a:ext>
            </a:extLst>
          </p:cNvPr>
          <p:cNvSpPr txBox="1">
            <a:spLocks/>
          </p:cNvSpPr>
          <p:nvPr/>
        </p:nvSpPr>
        <p:spPr>
          <a:xfrm>
            <a:off x="124864" y="204061"/>
            <a:ext cx="9232385" cy="457836"/>
          </a:xfrm>
          <a:prstGeom prst="rect">
            <a:avLst/>
          </a:prstGeom>
        </p:spPr>
        <p:txBody>
          <a:bodyPr vert="horz" wrap="square" lIns="0" tIns="1449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4496" marR="0" lvl="0" indent="0" algn="l" defTabSz="914400" rtl="0" eaLnBrk="1" fontAlgn="auto" latinLnBrk="0" hangingPunct="1">
              <a:lnSpc>
                <a:spcPct val="90000"/>
              </a:lnSpc>
              <a:spcBef>
                <a:spcPts val="114"/>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Roboto Thin" panose="020B0604020202020204" charset="0"/>
                <a:cs typeface="Segoe UI Light" panose="020B0502040204020203" pitchFamily="34" charset="0"/>
              </a:rPr>
              <a:t>Scope of Work – Models</a:t>
            </a:r>
          </a:p>
        </p:txBody>
      </p:sp>
      <p:sp>
        <p:nvSpPr>
          <p:cNvPr id="9" name="Rectangle 8">
            <a:extLst>
              <a:ext uri="{FF2B5EF4-FFF2-40B4-BE49-F238E27FC236}">
                <a16:creationId xmlns:a16="http://schemas.microsoft.com/office/drawing/2014/main" id="{5B932FA3-E192-4BEF-BE92-210A722D9F4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Scope of Work – </a:t>
            </a:r>
            <a:r>
              <a:rPr lang="en-IN" sz="3200" dirty="0">
                <a:solidFill>
                  <a:prstClr val="white"/>
                </a:solidFill>
                <a:latin typeface="Segoe UI Light" panose="020B0502040204020203" pitchFamily="34" charset="0"/>
                <a:cs typeface="Segoe UI Light" panose="020B0502040204020203" pitchFamily="34" charset="0"/>
              </a:rPr>
              <a:t>Models</a:t>
            </a:r>
            <a:endPar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11" name="Picture 10">
            <a:extLst>
              <a:ext uri="{FF2B5EF4-FFF2-40B4-BE49-F238E27FC236}">
                <a16:creationId xmlns:a16="http://schemas.microsoft.com/office/drawing/2014/main" id="{DD0B1492-2558-4A53-8EBA-4875901C3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2D85A63-A050-4B29-A6D9-28AC20B77132}"/>
              </a:ext>
            </a:extLst>
          </p:cNvPr>
          <p:cNvGraphicFramePr>
            <a:graphicFrameLocks noGrp="1"/>
          </p:cNvGraphicFramePr>
          <p:nvPr>
            <p:extLst>
              <p:ext uri="{D42A27DB-BD31-4B8C-83A1-F6EECF244321}">
                <p14:modId xmlns:p14="http://schemas.microsoft.com/office/powerpoint/2010/main" val="2714021596"/>
              </p:ext>
            </p:extLst>
          </p:nvPr>
        </p:nvGraphicFramePr>
        <p:xfrm>
          <a:off x="348572" y="1110164"/>
          <a:ext cx="11494856" cy="1874285"/>
        </p:xfrm>
        <a:graphic>
          <a:graphicData uri="http://schemas.openxmlformats.org/drawingml/2006/table">
            <a:tbl>
              <a:tblPr firstRow="1" firstCol="1" bandRow="1"/>
              <a:tblGrid>
                <a:gridCol w="2556685">
                  <a:extLst>
                    <a:ext uri="{9D8B030D-6E8A-4147-A177-3AD203B41FA5}">
                      <a16:colId xmlns:a16="http://schemas.microsoft.com/office/drawing/2014/main" val="3786746071"/>
                    </a:ext>
                  </a:extLst>
                </a:gridCol>
                <a:gridCol w="1329477">
                  <a:extLst>
                    <a:ext uri="{9D8B030D-6E8A-4147-A177-3AD203B41FA5}">
                      <a16:colId xmlns:a16="http://schemas.microsoft.com/office/drawing/2014/main" val="3414331081"/>
                    </a:ext>
                  </a:extLst>
                </a:gridCol>
                <a:gridCol w="1227208">
                  <a:extLst>
                    <a:ext uri="{9D8B030D-6E8A-4147-A177-3AD203B41FA5}">
                      <a16:colId xmlns:a16="http://schemas.microsoft.com/office/drawing/2014/main" val="1608726070"/>
                    </a:ext>
                  </a:extLst>
                </a:gridCol>
                <a:gridCol w="3783894">
                  <a:extLst>
                    <a:ext uri="{9D8B030D-6E8A-4147-A177-3AD203B41FA5}">
                      <a16:colId xmlns:a16="http://schemas.microsoft.com/office/drawing/2014/main" val="2945942823"/>
                    </a:ext>
                  </a:extLst>
                </a:gridCol>
                <a:gridCol w="2597592">
                  <a:extLst>
                    <a:ext uri="{9D8B030D-6E8A-4147-A177-3AD203B41FA5}">
                      <a16:colId xmlns:a16="http://schemas.microsoft.com/office/drawing/2014/main" val="317548520"/>
                    </a:ext>
                  </a:extLst>
                </a:gridCol>
              </a:tblGrid>
              <a:tr h="535510">
                <a:tc>
                  <a:txBody>
                    <a:bodyPr/>
                    <a:lstStyle/>
                    <a:p>
                      <a:pPr algn="ctr" rtl="0" fontAlgn="ctr"/>
                      <a:r>
                        <a:rPr lang="en-IN" sz="1400" b="1" i="0" u="none" strike="noStrike" dirty="0">
                          <a:solidFill>
                            <a:srgbClr val="000000"/>
                          </a:solidFill>
                          <a:effectLst/>
                          <a:latin typeface="Calibri"/>
                        </a:rPr>
                        <a:t>Cube Name</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N" sz="1400" b="1" i="0" u="none" strike="noStrike" dirty="0">
                          <a:solidFill>
                            <a:srgbClr val="000000"/>
                          </a:solidFill>
                          <a:effectLst/>
                          <a:latin typeface="Calibri"/>
                        </a:rPr>
                        <a:t>No. of Tables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N" sz="1400" b="1" i="0" u="none" strike="noStrike" dirty="0">
                          <a:solidFill>
                            <a:srgbClr val="000000"/>
                          </a:solidFill>
                          <a:effectLst/>
                          <a:latin typeface="Calibri"/>
                        </a:rPr>
                        <a:t>Size (in GBs)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US" sz="1400" b="1" i="0" u="none" strike="noStrike" dirty="0">
                          <a:solidFill>
                            <a:srgbClr val="000000"/>
                          </a:solidFill>
                          <a:effectLst/>
                          <a:latin typeface="Calibri"/>
                        </a:rPr>
                        <a:t>Frequency of data load of Cube/Model</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N" sz="1400" b="1" i="0" u="none" strike="noStrike" dirty="0">
                          <a:solidFill>
                            <a:srgbClr val="000000"/>
                          </a:solidFill>
                          <a:effectLst/>
                          <a:latin typeface="Calibri"/>
                        </a:rPr>
                        <a:t>Source</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264211916"/>
                  </a:ext>
                </a:extLst>
              </a:tr>
              <a:tr h="267755">
                <a:tc>
                  <a:txBody>
                    <a:bodyPr/>
                    <a:lstStyle/>
                    <a:p>
                      <a:pPr algn="ctr" rtl="0" fontAlgn="ctr"/>
                      <a:r>
                        <a:rPr lang="en-IN" sz="1400" b="0" i="0" u="none" strike="noStrike" kern="1200" dirty="0">
                          <a:solidFill>
                            <a:srgbClr val="000000"/>
                          </a:solidFill>
                          <a:effectLst/>
                          <a:latin typeface="Calibri"/>
                          <a:ea typeface="+mn-ea"/>
                          <a:cs typeface="+mn-cs"/>
                        </a:rPr>
                        <a:t>DailyDSR</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IN" sz="1400" b="0" i="0" u="none" strike="noStrike" dirty="0">
                          <a:solidFill>
                            <a:srgbClr val="000000"/>
                          </a:solidFill>
                          <a:effectLst/>
                          <a:latin typeface="Calibri"/>
                        </a:rPr>
                        <a:t>28</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a:rPr>
                        <a:t>5.3</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panose="020F0502020204030204" pitchFamily="34" charset="0"/>
                        </a:rPr>
                        <a:t>4 hrs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400" b="0" i="0" u="none" strike="noStrike" dirty="0">
                          <a:solidFill>
                            <a:srgbClr val="000000"/>
                          </a:solidFill>
                          <a:effectLst/>
                          <a:latin typeface="Calibri"/>
                        </a:rPr>
                        <a:t>on prem SQL + MSD (Cloud)</a:t>
                      </a:r>
                    </a:p>
                  </a:txBody>
                  <a:tcPr marL="12272" marR="12272" marT="11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7485855"/>
                  </a:ext>
                </a:extLst>
              </a:tr>
              <a:tr h="267755">
                <a:tc>
                  <a:txBody>
                    <a:bodyPr/>
                    <a:lstStyle/>
                    <a:p>
                      <a:pPr algn="ctr" rtl="0" fontAlgn="ctr"/>
                      <a:r>
                        <a:rPr lang="en-IN" sz="1400" b="0" i="0" u="none" strike="noStrike" kern="1200" dirty="0">
                          <a:solidFill>
                            <a:srgbClr val="000000"/>
                          </a:solidFill>
                          <a:effectLst/>
                          <a:latin typeface="Calibri"/>
                          <a:ea typeface="+mn-ea"/>
                          <a:cs typeface="+mn-cs"/>
                        </a:rPr>
                        <a:t>JobCardstatement</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IN" sz="1400" b="0" i="0" u="none" strike="noStrike" dirty="0">
                          <a:solidFill>
                            <a:srgbClr val="000000"/>
                          </a:solidFill>
                          <a:effectLst/>
                          <a:latin typeface="Calibri"/>
                        </a:rPr>
                        <a:t>88</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a:rPr>
                        <a:t>43.5</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panose="020F0502020204030204" pitchFamily="34" charset="0"/>
                        </a:rPr>
                        <a:t>4 hrs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400" b="0" i="0" u="none" strike="noStrike" dirty="0">
                          <a:solidFill>
                            <a:srgbClr val="000000"/>
                          </a:solidFill>
                          <a:effectLst/>
                          <a:latin typeface="Calibri"/>
                        </a:rPr>
                        <a:t>on prem SQL + MSD (Cloud)</a:t>
                      </a:r>
                    </a:p>
                  </a:txBody>
                  <a:tcPr marL="12272" marR="12272" marT="11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1443061"/>
                  </a:ext>
                </a:extLst>
              </a:tr>
              <a:tr h="267755">
                <a:tc>
                  <a:txBody>
                    <a:bodyPr/>
                    <a:lstStyle/>
                    <a:p>
                      <a:pPr algn="ctr" rtl="0" fontAlgn="ctr"/>
                      <a:r>
                        <a:rPr lang="en-IN" sz="1400" b="0" i="0" u="none" strike="noStrike" kern="1200" dirty="0">
                          <a:solidFill>
                            <a:srgbClr val="000000"/>
                          </a:solidFill>
                          <a:effectLst/>
                          <a:latin typeface="Calibri"/>
                          <a:ea typeface="+mn-ea"/>
                          <a:cs typeface="+mn-cs"/>
                        </a:rPr>
                        <a:t>WarrantyClaimssettlement</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IN" sz="1400" b="0" i="0" u="none" strike="noStrike" dirty="0">
                          <a:solidFill>
                            <a:srgbClr val="000000"/>
                          </a:solidFill>
                          <a:effectLst/>
                          <a:latin typeface="Calibri" panose="020F0502020204030204" pitchFamily="34" charset="0"/>
                        </a:rPr>
                        <a:t>44</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panose="020F0502020204030204" pitchFamily="34" charset="0"/>
                        </a:rPr>
                        <a:t>16.2</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panose="020F0502020204030204" pitchFamily="34" charset="0"/>
                        </a:rPr>
                        <a:t>4 hrs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400" b="0" i="0" u="none" strike="noStrike" dirty="0">
                          <a:solidFill>
                            <a:srgbClr val="000000"/>
                          </a:solidFill>
                          <a:effectLst/>
                          <a:latin typeface="Calibri"/>
                        </a:rPr>
                        <a:t>on prem SQL + MSD (Cloud)</a:t>
                      </a:r>
                    </a:p>
                  </a:txBody>
                  <a:tcPr marL="12272" marR="12272" marT="11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0142766"/>
                  </a:ext>
                </a:extLst>
              </a:tr>
              <a:tr h="267755">
                <a:tc>
                  <a:txBody>
                    <a:bodyPr/>
                    <a:lstStyle/>
                    <a:p>
                      <a:pPr algn="ctr" rtl="0" fontAlgn="ctr"/>
                      <a:r>
                        <a:rPr lang="en-IN" sz="1400" b="0" i="0" u="none" strike="noStrike" kern="1200" dirty="0">
                          <a:solidFill>
                            <a:srgbClr val="000000"/>
                          </a:solidFill>
                          <a:effectLst/>
                          <a:latin typeface="Calibri"/>
                          <a:ea typeface="+mn-ea"/>
                          <a:cs typeface="+mn-cs"/>
                        </a:rPr>
                        <a:t>CubeGearGMA</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IN" sz="1400" b="0" i="0" u="none" strike="noStrike" dirty="0">
                          <a:solidFill>
                            <a:srgbClr val="000000"/>
                          </a:solidFill>
                          <a:effectLst/>
                          <a:latin typeface="Calibri"/>
                        </a:rPr>
                        <a:t>32</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a:rPr>
                        <a:t>5.2</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400" b="0" i="0" u="none" strike="noStrike" dirty="0">
                          <a:solidFill>
                            <a:srgbClr val="000000"/>
                          </a:solidFill>
                          <a:effectLst/>
                          <a:latin typeface="Calibri" panose="020F0502020204030204" pitchFamily="34" charset="0"/>
                        </a:rPr>
                        <a:t>4 hrs</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400" b="0" i="0" u="none" strike="noStrike" dirty="0">
                          <a:solidFill>
                            <a:srgbClr val="000000"/>
                          </a:solidFill>
                          <a:effectLst/>
                          <a:latin typeface="Calibri"/>
                        </a:rPr>
                        <a:t>on prem SQL + MSD (Cloud)</a:t>
                      </a:r>
                    </a:p>
                  </a:txBody>
                  <a:tcPr marL="12272" marR="12272" marT="111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6220768"/>
                  </a:ext>
                </a:extLst>
              </a:tr>
              <a:tr h="267755">
                <a:tc>
                  <a:txBody>
                    <a:bodyPr/>
                    <a:lstStyle/>
                    <a:p>
                      <a:pPr algn="ctr" rtl="0" fontAlgn="ctr"/>
                      <a:r>
                        <a:rPr lang="en-IN" sz="1400" b="1" i="0" u="none" strike="noStrike" dirty="0">
                          <a:solidFill>
                            <a:srgbClr val="000000"/>
                          </a:solidFill>
                          <a:effectLst/>
                          <a:latin typeface="Calibri"/>
                        </a:rPr>
                        <a:t>Total</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endParaRPr lang="en-IN" sz="1400" b="1" i="0" u="none" strike="noStrike" dirty="0">
                        <a:solidFill>
                          <a:srgbClr val="000000"/>
                        </a:solidFill>
                        <a:effectLst/>
                        <a:latin typeface="Calibri"/>
                      </a:endParaRP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rtl="0" fontAlgn="ctr"/>
                      <a:r>
                        <a:rPr lang="en-IN" sz="1400" b="1" i="0" u="none" strike="noStrike" dirty="0">
                          <a:solidFill>
                            <a:srgbClr val="000000"/>
                          </a:solidFill>
                          <a:effectLst/>
                          <a:latin typeface="Calibri"/>
                        </a:rPr>
                        <a:t>70.2</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endParaRPr lang="en-IN" sz="1400" b="1" i="0" u="none" strike="noStrike" dirty="0">
                        <a:solidFill>
                          <a:srgbClr val="000000"/>
                        </a:solidFill>
                        <a:effectLst/>
                        <a:latin typeface="Calibri"/>
                      </a:endParaRP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IN" sz="1400" b="1" i="0" u="none" strike="noStrike" dirty="0">
                          <a:solidFill>
                            <a:srgbClr val="000000"/>
                          </a:solidFill>
                          <a:effectLst/>
                          <a:latin typeface="Calibri" panose="020F0502020204030204" pitchFamily="34" charset="0"/>
                        </a:rPr>
                        <a:t> </a:t>
                      </a:r>
                    </a:p>
                  </a:txBody>
                  <a:tcPr marL="12272" marR="12272" marT="111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764825331"/>
                  </a:ext>
                </a:extLst>
              </a:tr>
            </a:tbl>
          </a:graphicData>
        </a:graphic>
      </p:graphicFrame>
    </p:spTree>
    <p:extLst>
      <p:ext uri="{BB962C8B-B14F-4D97-AF65-F5344CB8AC3E}">
        <p14:creationId xmlns:p14="http://schemas.microsoft.com/office/powerpoint/2010/main" val="302675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C86ED-6AF4-4642-B686-3E2D649E69A9}"/>
              </a:ext>
            </a:extLst>
          </p:cNvPr>
          <p:cNvSpPr/>
          <p:nvPr/>
        </p:nvSpPr>
        <p:spPr>
          <a:xfrm>
            <a:off x="0" y="1233488"/>
            <a:ext cx="11913704" cy="46301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rPr>
              <a:t>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21;p73">
            <a:extLst>
              <a:ext uri="{FF2B5EF4-FFF2-40B4-BE49-F238E27FC236}">
                <a16:creationId xmlns:a16="http://schemas.microsoft.com/office/drawing/2014/main" id="{F99A12FD-D13E-4DD1-A536-E711D98FC343}"/>
              </a:ext>
            </a:extLst>
          </p:cNvPr>
          <p:cNvSpPr txBox="1">
            <a:spLocks/>
          </p:cNvSpPr>
          <p:nvPr/>
        </p:nvSpPr>
        <p:spPr>
          <a:xfrm>
            <a:off x="0" y="622853"/>
            <a:ext cx="12192000" cy="6322244"/>
          </a:xfrm>
          <a:prstGeom prst="rect">
            <a:avLst/>
          </a:prstGeom>
        </p:spPr>
        <p:txBody>
          <a:bodyPr wrap="square" lIns="91440" tIns="45720" rIns="91440" bIns="45720" anchor="t">
            <a:spAutoFit/>
          </a:bodyPr>
          <a:lstStyle>
            <a:defPPr>
              <a:defRPr lang="en-US"/>
            </a:defPPr>
            <a:lvl1pPr marL="285750" indent="-285750">
              <a:lnSpc>
                <a:spcPct val="150000"/>
              </a:lnSpc>
              <a:buFont typeface="Arial" panose="020B0604020202020204" pitchFamily="34" charset="0"/>
              <a:buChar char="•"/>
              <a:defRPr sz="1600" kern="0">
                <a:solidFill>
                  <a:srgbClr val="000000"/>
                </a:solidFill>
                <a:latin typeface="Segoe UI Light"/>
                <a:ea typeface="Segoe UI Historic"/>
                <a:cs typeface="Segoe UI Light"/>
              </a:defRPr>
            </a:lvl1pPr>
            <a:lvl2pPr marL="914400" marR="0" lvl="1" indent="-371094" algn="l" rtl="0">
              <a:lnSpc>
                <a:spcPct val="90000"/>
              </a:lnSpc>
              <a:spcBef>
                <a:spcPts val="510"/>
              </a:spcBef>
              <a:spcAft>
                <a:spcPts val="0"/>
              </a:spcAft>
              <a:buClr>
                <a:schemeClr val="dk1"/>
              </a:buClr>
              <a:buSzPts val="2244"/>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45186" algn="l" rtl="0">
              <a:lnSpc>
                <a:spcPct val="90000"/>
              </a:lnSpc>
              <a:spcBef>
                <a:spcPts val="408"/>
              </a:spcBef>
              <a:spcAft>
                <a:spcPts val="0"/>
              </a:spcAft>
              <a:buClr>
                <a:schemeClr val="dk1"/>
              </a:buClr>
              <a:buSzPts val="1836"/>
              <a:buFont typeface="Arial"/>
              <a:buChar char="•"/>
              <a:defRPr sz="2100" b="0" i="0" u="none" strike="noStrike" cap="none">
                <a:solidFill>
                  <a:schemeClr val="dk1"/>
                </a:solidFill>
                <a:latin typeface="Quattrocento Sans"/>
                <a:ea typeface="Quattrocento Sans"/>
                <a:cs typeface="Quattrocento Sans"/>
                <a:sym typeface="Quattrocento Sans"/>
              </a:defRPr>
            </a:lvl3pPr>
            <a:lvl4pPr marL="1828800" marR="0" lvl="3" indent="-332232" algn="l" rtl="0">
              <a:lnSpc>
                <a:spcPct val="90000"/>
              </a:lnSpc>
              <a:spcBef>
                <a:spcPts val="408"/>
              </a:spcBef>
              <a:spcAft>
                <a:spcPts val="0"/>
              </a:spcAft>
              <a:buClr>
                <a:schemeClr val="dk1"/>
              </a:buClr>
              <a:buSzPts val="1632"/>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32232" algn="l" rtl="0">
              <a:lnSpc>
                <a:spcPct val="90000"/>
              </a:lnSpc>
              <a:spcBef>
                <a:spcPts val="408"/>
              </a:spcBef>
              <a:spcAft>
                <a:spcPts val="0"/>
              </a:spcAft>
              <a:buClr>
                <a:schemeClr val="dk1"/>
              </a:buClr>
              <a:buSzPts val="1632"/>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58139" algn="l" rtl="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sym typeface="Quattrocento Sans"/>
              </a:defRPr>
            </a:lvl6pPr>
            <a:lvl7pPr marL="3200400" marR="0" lvl="6" indent="-358139" algn="l" rtl="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sym typeface="Quattrocento Sans"/>
              </a:defRPr>
            </a:lvl7pPr>
            <a:lvl8pPr marL="3657600" marR="0" lvl="7" indent="-358140" algn="l" rtl="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sym typeface="Quattrocento Sans"/>
              </a:defRPr>
            </a:lvl8pPr>
            <a:lvl9pPr marL="4114800" marR="0" lvl="8" indent="-358140" algn="l" rtl="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sym typeface="Quattrocento Sans"/>
              </a:defRPr>
            </a:lvl9p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700" b="0" i="0" u="none" strike="noStrike" kern="0" cap="none" spc="0" normalizeH="0" baseline="0" noProof="0" dirty="0">
                <a:ln>
                  <a:noFill/>
                </a:ln>
                <a:solidFill>
                  <a:srgbClr val="000000"/>
                </a:solidFill>
                <a:effectLst/>
                <a:uLnTx/>
                <a:uFillTx/>
              </a:rPr>
              <a:t>The data of different business units for Royal Enfield is currently residing in the MS Dynamics 365 for </a:t>
            </a:r>
            <a:r>
              <a:rPr lang="en-US" sz="1700" dirty="0"/>
              <a:t>CE</a:t>
            </a:r>
            <a:r>
              <a:rPr kumimoji="0" lang="en-US" sz="1700" b="0" i="0" u="none" strike="noStrike" kern="0" cap="none" spc="0" normalizeH="0" baseline="0" noProof="0" dirty="0">
                <a:ln>
                  <a:noFill/>
                </a:ln>
                <a:solidFill>
                  <a:srgbClr val="000000"/>
                </a:solidFill>
                <a:effectLst/>
                <a:uLnTx/>
                <a:uFillTx/>
              </a:rPr>
              <a:t> &amp; for </a:t>
            </a:r>
            <a:r>
              <a:rPr lang="en-US" sz="1700" dirty="0"/>
              <a:t>FnO</a:t>
            </a:r>
            <a:r>
              <a:rPr kumimoji="0" lang="en-US" sz="1700" b="0" i="0" u="none" strike="noStrike" kern="0" cap="none" spc="0" normalizeH="0" baseline="0" noProof="0" dirty="0">
                <a:ln>
                  <a:noFill/>
                </a:ln>
                <a:solidFill>
                  <a:srgbClr val="000000"/>
                </a:solidFill>
                <a:effectLst/>
                <a:uLnTx/>
                <a:uFillTx/>
              </a:rPr>
              <a:t> it is in Azure SQL Database</a:t>
            </a:r>
            <a:endParaRPr lang="en-US" sz="1700" b="0" i="0" u="none" strike="noStrike" kern="0" cap="none" spc="0" normalizeH="0" baseline="0" noProof="0" dirty="0">
              <a:ln>
                <a:noFill/>
              </a:ln>
              <a:solidFill>
                <a:srgbClr val="000000"/>
              </a:solidFill>
              <a:effectLst/>
              <a:uLnTx/>
              <a:uFillTx/>
            </a:endParaRPr>
          </a:p>
          <a:p>
            <a:pPr lvl="0">
              <a:defRPr/>
            </a:pPr>
            <a:r>
              <a:rPr lang="en-US" sz="1700" dirty="0"/>
              <a:t>The approach has been divided into 2 phases:-</a:t>
            </a:r>
          </a:p>
          <a:p>
            <a:pPr marL="342900" indent="-342900">
              <a:buAutoNum type="romanUcPeriod"/>
              <a:defRPr/>
            </a:pPr>
            <a:r>
              <a:rPr lang="en-US" sz="1700" b="1" dirty="0"/>
              <a:t>Phase 1:</a:t>
            </a:r>
            <a:r>
              <a:rPr lang="en-US" sz="1700" dirty="0"/>
              <a:t> It will include current data (3 years) integration of CE from Dynamics to ADLS Gen2 through Azure Synapse Link (Power Apps) &amp; FnO data from Azure SQL DB to ADLS Gen2 through ADF. The data will be pulled into a dedicated SQL Pool in Azure Synapse for the purpose of Modelling.</a:t>
            </a:r>
          </a:p>
          <a:p>
            <a:pPr marL="342900" indent="-342900">
              <a:buAutoNum type="romanUcPeriod"/>
              <a:defRPr/>
            </a:pPr>
            <a:r>
              <a:rPr lang="en-US" sz="1700" b="1" dirty="0"/>
              <a:t>Phase 2</a:t>
            </a:r>
            <a:r>
              <a:rPr lang="en-US" sz="1700" dirty="0"/>
              <a:t>: Once the Azure Synapse link for FnO is Live, the load for CE &amp; FnO Incremental data will be loaded directly to ADLS Gen 2 through Azure Synapse link.</a:t>
            </a:r>
          </a:p>
          <a:p>
            <a:pPr>
              <a:defRPr/>
            </a:pPr>
            <a:r>
              <a:rPr lang="en-IN" sz="1700" dirty="0"/>
              <a:t>The </a:t>
            </a:r>
            <a:r>
              <a:rPr lang="en-US" sz="1700" dirty="0"/>
              <a:t>Azure Data Lake Storage Gen 2 </a:t>
            </a:r>
            <a:r>
              <a:rPr lang="en-IN" sz="1700" dirty="0"/>
              <a:t>will have Current (3years) and incremental data load of CE and FnO from MSD &amp; Azure SQL DB respectively.</a:t>
            </a:r>
            <a:endParaRPr lang="en-US" sz="1700" dirty="0"/>
          </a:p>
          <a:p>
            <a:pPr>
              <a:defRPr/>
            </a:pPr>
            <a:r>
              <a:rPr lang="en-US" sz="1700" dirty="0"/>
              <a:t>The data from ADLS Gen 2 will then be moved to Azure Synapse dedicated SQL pool with the help of ADF pipelines. The data will be fetched on relevance basis into the Azure Synapse for data modelling in order to consume further for reporting. The reporting data will then be consumed by the visualization tool Power BI to bring the insights to the end users.</a:t>
            </a:r>
          </a:p>
          <a:p>
            <a:pPr>
              <a:defRPr/>
            </a:pPr>
            <a:r>
              <a:rPr lang="en-US" sz="1700" dirty="0"/>
              <a:t>The data stored in Azure Synapse would be for previous 3 years (2019 Onwards) and further the data will be archived accordingly</a:t>
            </a:r>
          </a:p>
          <a:p>
            <a:pPr>
              <a:defRPr/>
            </a:pPr>
            <a:r>
              <a:rPr lang="en-US" sz="1700" dirty="0">
                <a:sym typeface="Quattrocento Sans"/>
              </a:rPr>
              <a:t>Logic apps will be used for Email Alert mechanism. In case of any pipeline failure the email notification will be sent to the owner f</a:t>
            </a:r>
            <a:r>
              <a:rPr kumimoji="0" lang="en-US" sz="1700" b="0" i="0" u="none" strike="noStrike" kern="0" cap="none" spc="0" normalizeH="0" baseline="0" noProof="0" dirty="0">
                <a:ln>
                  <a:noFill/>
                </a:ln>
                <a:solidFill>
                  <a:srgbClr val="000000"/>
                </a:solidFill>
                <a:effectLst/>
                <a:uLnTx/>
                <a:uFillTx/>
              </a:rPr>
              <a:t>rom Data Lake.</a:t>
            </a:r>
            <a:r>
              <a:rPr lang="en-US" sz="1700" dirty="0"/>
              <a:t> </a:t>
            </a:r>
            <a:endParaRPr kumimoji="0" lang="en-US" sz="1700" b="0" i="0" u="none" strike="noStrike" kern="0" cap="none" spc="0" normalizeH="0" baseline="0" noProof="0" dirty="0">
              <a:ln>
                <a:noFill/>
              </a:ln>
              <a:solidFill>
                <a:srgbClr val="000000"/>
              </a:solidFill>
              <a:effectLst/>
              <a:uLnTx/>
              <a:uFillTx/>
            </a:endParaRPr>
          </a:p>
        </p:txBody>
      </p:sp>
      <p:grpSp>
        <p:nvGrpSpPr>
          <p:cNvPr id="11" name="Group 10">
            <a:extLst>
              <a:ext uri="{FF2B5EF4-FFF2-40B4-BE49-F238E27FC236}">
                <a16:creationId xmlns:a16="http://schemas.microsoft.com/office/drawing/2014/main" id="{B8106B56-D736-4198-8CBF-E13045CA0489}"/>
              </a:ext>
            </a:extLst>
          </p:cNvPr>
          <p:cNvGrpSpPr/>
          <p:nvPr/>
        </p:nvGrpSpPr>
        <p:grpSpPr>
          <a:xfrm>
            <a:off x="0" y="-263534"/>
            <a:ext cx="12417287" cy="1110164"/>
            <a:chOff x="0" y="-263534"/>
            <a:chExt cx="12417287" cy="1110164"/>
          </a:xfrm>
        </p:grpSpPr>
        <p:sp>
          <p:nvSpPr>
            <p:cNvPr id="12" name="Rectangle 11">
              <a:extLst>
                <a:ext uri="{FF2B5EF4-FFF2-40B4-BE49-F238E27FC236}">
                  <a16:creationId xmlns:a16="http://schemas.microsoft.com/office/drawing/2014/main" id="{07E23DF2-DC82-4294-9785-9958982A5443}"/>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Our Approach</a:t>
              </a:r>
            </a:p>
          </p:txBody>
        </p:sp>
        <p:pic>
          <p:nvPicPr>
            <p:cNvPr id="13" name="Picture 12">
              <a:extLst>
                <a:ext uri="{FF2B5EF4-FFF2-40B4-BE49-F238E27FC236}">
                  <a16:creationId xmlns:a16="http://schemas.microsoft.com/office/drawing/2014/main" id="{05B20D71-FCEF-452D-9595-80ADD5515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550" y="-263534"/>
              <a:ext cx="186173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53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70AE199C-2A73-4A9F-AE54-48EA0D23B7B8}"/>
              </a:ext>
            </a:extLst>
          </p:cNvPr>
          <p:cNvSpPr/>
          <p:nvPr/>
        </p:nvSpPr>
        <p:spPr>
          <a:xfrm>
            <a:off x="10600757" y="4047951"/>
            <a:ext cx="1444030" cy="3329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Power BI Premium</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7" name="Straight Connector 6">
            <a:extLst>
              <a:ext uri="{FF2B5EF4-FFF2-40B4-BE49-F238E27FC236}">
                <a16:creationId xmlns:a16="http://schemas.microsoft.com/office/drawing/2014/main" id="{282D8DD8-CD96-4990-AA0D-B9EE6EE45212}"/>
              </a:ext>
            </a:extLst>
          </p:cNvPr>
          <p:cNvCxnSpPr>
            <a:cxnSpLocks/>
          </p:cNvCxnSpPr>
          <p:nvPr/>
        </p:nvCxnSpPr>
        <p:spPr>
          <a:xfrm>
            <a:off x="2254100" y="88781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ADC8DF-E4FD-4B7E-A7DE-6EABF3A29FF3}"/>
              </a:ext>
            </a:extLst>
          </p:cNvPr>
          <p:cNvCxnSpPr>
            <a:cxnSpLocks/>
          </p:cNvCxnSpPr>
          <p:nvPr/>
        </p:nvCxnSpPr>
        <p:spPr>
          <a:xfrm>
            <a:off x="10178619" y="796033"/>
            <a:ext cx="0" cy="583062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CustomShape 2">
            <a:extLst>
              <a:ext uri="{FF2B5EF4-FFF2-40B4-BE49-F238E27FC236}">
                <a16:creationId xmlns:a16="http://schemas.microsoft.com/office/drawing/2014/main" id="{219BECA5-002E-4A97-A91D-99911E9FAE6D}"/>
              </a:ext>
            </a:extLst>
          </p:cNvPr>
          <p:cNvSpPr/>
          <p:nvPr/>
        </p:nvSpPr>
        <p:spPr>
          <a:xfrm>
            <a:off x="7227483" y="5969109"/>
            <a:ext cx="2428750" cy="428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Azure Synapse Analytics (Dedicated SQL Pools)</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5" name="CustomShape 29">
            <a:extLst>
              <a:ext uri="{FF2B5EF4-FFF2-40B4-BE49-F238E27FC236}">
                <a16:creationId xmlns:a16="http://schemas.microsoft.com/office/drawing/2014/main" id="{AFC02621-EDCC-4484-8333-505D2F549043}"/>
              </a:ext>
            </a:extLst>
          </p:cNvPr>
          <p:cNvSpPr/>
          <p:nvPr/>
        </p:nvSpPr>
        <p:spPr>
          <a:xfrm>
            <a:off x="191087" y="899399"/>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Source System</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7" name="CustomShape 13">
            <a:extLst>
              <a:ext uri="{FF2B5EF4-FFF2-40B4-BE49-F238E27FC236}">
                <a16:creationId xmlns:a16="http://schemas.microsoft.com/office/drawing/2014/main" id="{6A2C1360-39CB-4E5C-95E2-26EC6EECA30D}"/>
              </a:ext>
            </a:extLst>
          </p:cNvPr>
          <p:cNvSpPr/>
          <p:nvPr/>
        </p:nvSpPr>
        <p:spPr>
          <a:xfrm>
            <a:off x="9982094" y="870132"/>
            <a:ext cx="2508485" cy="562863"/>
          </a:xfrm>
          <a:prstGeom prst="rect">
            <a:avLst/>
          </a:prstGeom>
          <a:noFill/>
          <a:ln>
            <a:noFill/>
          </a:ln>
        </p:spPr>
        <p:style>
          <a:lnRef idx="0">
            <a:scrgbClr r="0" g="0" b="0"/>
          </a:lnRef>
          <a:fillRef idx="0">
            <a:scrgbClr r="0" g="0" b="0"/>
          </a:fillRef>
          <a:effectRef idx="0">
            <a:scrgbClr r="0" g="0" b="0"/>
          </a:effectRef>
          <a:fontRef idx="minor"/>
        </p:style>
        <p:txBody>
          <a:bodyPr lIns="182880" tIns="146160" rIns="182880" bIns="14616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Visualization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19" name="Shape 365" descr="pbi_ipad_iphonedevices.png">
            <a:extLst>
              <a:ext uri="{FF2B5EF4-FFF2-40B4-BE49-F238E27FC236}">
                <a16:creationId xmlns:a16="http://schemas.microsoft.com/office/drawing/2014/main" id="{B6EE208E-78E1-474B-A75C-B4DE24A337AB}"/>
              </a:ext>
            </a:extLst>
          </p:cNvPr>
          <p:cNvPicPr preferRelativeResize="0"/>
          <p:nvPr/>
        </p:nvPicPr>
        <p:blipFill>
          <a:blip r:embed="rId2">
            <a:alphaModFix/>
          </a:blip>
          <a:stretch>
            <a:fillRect/>
          </a:stretch>
        </p:blipFill>
        <p:spPr>
          <a:xfrm>
            <a:off x="10578679" y="3245481"/>
            <a:ext cx="1383012" cy="766811"/>
          </a:xfrm>
          <a:prstGeom prst="rect">
            <a:avLst/>
          </a:prstGeom>
          <a:noFill/>
          <a:ln>
            <a:noFill/>
          </a:ln>
        </p:spPr>
      </p:pic>
      <p:pic>
        <p:nvPicPr>
          <p:cNvPr id="21" name="Picture 20" descr="A close up of a sign&#10;&#10;Description generated with high confidence">
            <a:extLst>
              <a:ext uri="{FF2B5EF4-FFF2-40B4-BE49-F238E27FC236}">
                <a16:creationId xmlns:a16="http://schemas.microsoft.com/office/drawing/2014/main" id="{03558613-9FCC-4033-A923-CEA5FF0751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895" r="22175"/>
          <a:stretch/>
        </p:blipFill>
        <p:spPr>
          <a:xfrm>
            <a:off x="2552485" y="3298672"/>
            <a:ext cx="637240" cy="609050"/>
          </a:xfrm>
          <a:prstGeom prst="rect">
            <a:avLst/>
          </a:prstGeom>
        </p:spPr>
      </p:pic>
      <p:sp>
        <p:nvSpPr>
          <p:cNvPr id="23" name="CustomShape 2">
            <a:extLst>
              <a:ext uri="{FF2B5EF4-FFF2-40B4-BE49-F238E27FC236}">
                <a16:creationId xmlns:a16="http://schemas.microsoft.com/office/drawing/2014/main" id="{4629378F-679F-43E0-A7D2-BFC7957513ED}"/>
              </a:ext>
            </a:extLst>
          </p:cNvPr>
          <p:cNvSpPr/>
          <p:nvPr/>
        </p:nvSpPr>
        <p:spPr>
          <a:xfrm>
            <a:off x="2156248" y="3989061"/>
            <a:ext cx="1547187" cy="2253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Azure Data Factory</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27" name="CustomShape 2">
            <a:extLst>
              <a:ext uri="{FF2B5EF4-FFF2-40B4-BE49-F238E27FC236}">
                <a16:creationId xmlns:a16="http://schemas.microsoft.com/office/drawing/2014/main" id="{DFA301DB-081E-4287-B875-7F010AFC6EFE}"/>
              </a:ext>
            </a:extLst>
          </p:cNvPr>
          <p:cNvSpPr/>
          <p:nvPr/>
        </p:nvSpPr>
        <p:spPr>
          <a:xfrm>
            <a:off x="8795614" y="3916429"/>
            <a:ext cx="1383005" cy="3719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37" name="Straight Arrow Connector 36">
            <a:extLst>
              <a:ext uri="{FF2B5EF4-FFF2-40B4-BE49-F238E27FC236}">
                <a16:creationId xmlns:a16="http://schemas.microsoft.com/office/drawing/2014/main" id="{4EE9E700-0EB8-49FE-828A-7D5677470948}"/>
              </a:ext>
            </a:extLst>
          </p:cNvPr>
          <p:cNvCxnSpPr>
            <a:cxnSpLocks/>
          </p:cNvCxnSpPr>
          <p:nvPr/>
        </p:nvCxnSpPr>
        <p:spPr>
          <a:xfrm>
            <a:off x="9443293" y="3681280"/>
            <a:ext cx="1016379" cy="0"/>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pic>
        <p:nvPicPr>
          <p:cNvPr id="39" name="Picture 6" descr="Azure Data Lake in all is Glory with Dynamics 365 and PowerPlatform —  PowerAzure365">
            <a:extLst>
              <a:ext uri="{FF2B5EF4-FFF2-40B4-BE49-F238E27FC236}">
                <a16:creationId xmlns:a16="http://schemas.microsoft.com/office/drawing/2014/main" id="{B4EABDC5-7C25-4942-B216-BEB3D54891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1638" y="3334146"/>
            <a:ext cx="626097" cy="626097"/>
          </a:xfrm>
          <a:prstGeom prst="rect">
            <a:avLst/>
          </a:prstGeom>
          <a:noFill/>
          <a:extLst>
            <a:ext uri="{909E8E84-426E-40DD-AFC4-6F175D3DCCD1}">
              <a14:hiddenFill xmlns:a14="http://schemas.microsoft.com/office/drawing/2010/main">
                <a:solidFill>
                  <a:srgbClr val="FFFFFF"/>
                </a:solidFill>
              </a14:hiddenFill>
            </a:ext>
          </a:extLst>
        </p:spPr>
      </p:pic>
      <p:sp>
        <p:nvSpPr>
          <p:cNvPr id="43" name="CustomShape 2">
            <a:extLst>
              <a:ext uri="{FF2B5EF4-FFF2-40B4-BE49-F238E27FC236}">
                <a16:creationId xmlns:a16="http://schemas.microsoft.com/office/drawing/2014/main" id="{70CA7C05-10E4-4176-B644-4492EB62BE18}"/>
              </a:ext>
            </a:extLst>
          </p:cNvPr>
          <p:cNvSpPr/>
          <p:nvPr/>
        </p:nvSpPr>
        <p:spPr>
          <a:xfrm>
            <a:off x="4701570" y="3993786"/>
            <a:ext cx="1759758" cy="2325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 ADLS Gen 2</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45" name="Straight Arrow Connector 44">
            <a:extLst>
              <a:ext uri="{FF2B5EF4-FFF2-40B4-BE49-F238E27FC236}">
                <a16:creationId xmlns:a16="http://schemas.microsoft.com/office/drawing/2014/main" id="{B0A709DD-160C-4CB6-B7CB-3DCD1EAFDA73}"/>
              </a:ext>
            </a:extLst>
          </p:cNvPr>
          <p:cNvCxnSpPr>
            <a:cxnSpLocks/>
          </p:cNvCxnSpPr>
          <p:nvPr/>
        </p:nvCxnSpPr>
        <p:spPr>
          <a:xfrm flipV="1">
            <a:off x="5954987" y="3687174"/>
            <a:ext cx="696336" cy="5786"/>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47" name="Google Shape;200;p29">
            <a:extLst>
              <a:ext uri="{FF2B5EF4-FFF2-40B4-BE49-F238E27FC236}">
                <a16:creationId xmlns:a16="http://schemas.microsoft.com/office/drawing/2014/main" id="{E79AC768-8998-44B8-AF6E-7B38FFB10B14}"/>
              </a:ext>
            </a:extLst>
          </p:cNvPr>
          <p:cNvSpPr/>
          <p:nvPr/>
        </p:nvSpPr>
        <p:spPr>
          <a:xfrm>
            <a:off x="6629250" y="2938193"/>
            <a:ext cx="3301719" cy="2825014"/>
          </a:xfrm>
          <a:prstGeom prst="rect">
            <a:avLst/>
          </a:prstGeom>
          <a:solidFill>
            <a:srgbClr val="F2F2F2"/>
          </a:solidFill>
          <a:ln w="9525" cap="flat" cmpd="sng">
            <a:no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Segoe UI Light" panose="020B0502040204020203" pitchFamily="34" charset="0"/>
              <a:ea typeface="Arial"/>
              <a:cs typeface="Segoe UI Light" panose="020B0502040204020203" pitchFamily="34" charset="0"/>
              <a:sym typeface="Arial"/>
            </a:endParaRPr>
          </a:p>
        </p:txBody>
      </p:sp>
      <p:pic>
        <p:nvPicPr>
          <p:cNvPr id="49" name="Google Shape;205;p29" descr="Image result for data modeling png">
            <a:extLst>
              <a:ext uri="{FF2B5EF4-FFF2-40B4-BE49-F238E27FC236}">
                <a16:creationId xmlns:a16="http://schemas.microsoft.com/office/drawing/2014/main" id="{48279502-74DD-4497-8C71-82D88DE42A51}"/>
              </a:ext>
            </a:extLst>
          </p:cNvPr>
          <p:cNvPicPr preferRelativeResize="0"/>
          <p:nvPr/>
        </p:nvPicPr>
        <p:blipFill rotWithShape="1">
          <a:blip r:embed="rId5">
            <a:alphaModFix/>
          </a:blip>
          <a:srcRect/>
          <a:stretch/>
        </p:blipFill>
        <p:spPr>
          <a:xfrm>
            <a:off x="8954026" y="3084636"/>
            <a:ext cx="779660" cy="763877"/>
          </a:xfrm>
          <a:prstGeom prst="rect">
            <a:avLst/>
          </a:prstGeom>
          <a:noFill/>
          <a:ln>
            <a:noFill/>
          </a:ln>
        </p:spPr>
      </p:pic>
      <p:pic>
        <p:nvPicPr>
          <p:cNvPr id="51" name="Google Shape;206;p29" descr="A close up of a sign&#10;&#10;Description automatically generated">
            <a:extLst>
              <a:ext uri="{FF2B5EF4-FFF2-40B4-BE49-F238E27FC236}">
                <a16:creationId xmlns:a16="http://schemas.microsoft.com/office/drawing/2014/main" id="{C39F2D90-072A-4A9F-B4ED-1521370C13E4}"/>
              </a:ext>
            </a:extLst>
          </p:cNvPr>
          <p:cNvPicPr preferRelativeResize="0"/>
          <p:nvPr/>
        </p:nvPicPr>
        <p:blipFill rotWithShape="1">
          <a:blip r:embed="rId6">
            <a:alphaModFix/>
          </a:blip>
          <a:srcRect/>
          <a:stretch/>
        </p:blipFill>
        <p:spPr>
          <a:xfrm>
            <a:off x="6751370" y="3159263"/>
            <a:ext cx="1299496" cy="1061608"/>
          </a:xfrm>
          <a:prstGeom prst="rect">
            <a:avLst/>
          </a:prstGeom>
          <a:noFill/>
          <a:ln>
            <a:noFill/>
          </a:ln>
        </p:spPr>
      </p:pic>
      <p:sp>
        <p:nvSpPr>
          <p:cNvPr id="53" name="CustomShape 2">
            <a:extLst>
              <a:ext uri="{FF2B5EF4-FFF2-40B4-BE49-F238E27FC236}">
                <a16:creationId xmlns:a16="http://schemas.microsoft.com/office/drawing/2014/main" id="{5D4261C7-EE35-425D-96A5-B588FC2C13FB}"/>
              </a:ext>
            </a:extLst>
          </p:cNvPr>
          <p:cNvSpPr/>
          <p:nvPr/>
        </p:nvSpPr>
        <p:spPr>
          <a:xfrm>
            <a:off x="8872941" y="3822478"/>
            <a:ext cx="934884"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Data Modelling</a:t>
            </a:r>
            <a:endParaRPr kumimoji="0" lang="en-IN" sz="11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55" name="Picture 6" descr="Image result for sql views icon&quot;">
            <a:extLst>
              <a:ext uri="{FF2B5EF4-FFF2-40B4-BE49-F238E27FC236}">
                <a16:creationId xmlns:a16="http://schemas.microsoft.com/office/drawing/2014/main" id="{C9A83980-7B47-4D7A-93FD-FC66C00D81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87510" y="4301902"/>
            <a:ext cx="493349" cy="43403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7EE1E0F-349D-4B64-8752-3827835102C9}"/>
              </a:ext>
            </a:extLst>
          </p:cNvPr>
          <p:cNvSpPr txBox="1"/>
          <p:nvPr/>
        </p:nvSpPr>
        <p:spPr>
          <a:xfrm>
            <a:off x="8990885" y="4750917"/>
            <a:ext cx="91117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rPr>
              <a:t>Master views</a:t>
            </a:r>
            <a:endParaRPr kumimoji="0" lang="en-US" sz="1050" b="0"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pic>
        <p:nvPicPr>
          <p:cNvPr id="59" name="Picture 2" descr="Image result for tables icon&quot;">
            <a:extLst>
              <a:ext uri="{FF2B5EF4-FFF2-40B4-BE49-F238E27FC236}">
                <a16:creationId xmlns:a16="http://schemas.microsoft.com/office/drawing/2014/main" id="{491ADFA1-8C3A-4AAC-BCDC-3529C0D63F0F}"/>
              </a:ext>
            </a:extLst>
          </p:cNvPr>
          <p:cNvPicPr>
            <a:picLocks noChangeAspect="1" noChangeArrowheads="1"/>
          </p:cNvPicPr>
          <p:nvPr/>
        </p:nvPicPr>
        <p:blipFill>
          <a:blip r:embed="rId8" cstate="print">
            <a:alphaModFix/>
            <a:extLst>
              <a:ext uri="{28A0092B-C50C-407E-A947-70E740481C1C}">
                <a14:useLocalDpi xmlns:a14="http://schemas.microsoft.com/office/drawing/2010/main" val="0"/>
              </a:ext>
            </a:extLst>
          </a:blip>
          <a:srcRect/>
          <a:stretch>
            <a:fillRect/>
          </a:stretch>
        </p:blipFill>
        <p:spPr bwMode="auto">
          <a:xfrm>
            <a:off x="6856331" y="4281386"/>
            <a:ext cx="440715" cy="4151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19B2546-BCDC-4AC1-BF07-D0768A92A10A}"/>
              </a:ext>
            </a:extLst>
          </p:cNvPr>
          <p:cNvSpPr txBox="1"/>
          <p:nvPr/>
        </p:nvSpPr>
        <p:spPr>
          <a:xfrm>
            <a:off x="6566616"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Tables</a:t>
            </a:r>
          </a:p>
        </p:txBody>
      </p:sp>
      <p:pic>
        <p:nvPicPr>
          <p:cNvPr id="63" name="Picture 2" descr="Image result for tables icon&quot;">
            <a:extLst>
              <a:ext uri="{FF2B5EF4-FFF2-40B4-BE49-F238E27FC236}">
                <a16:creationId xmlns:a16="http://schemas.microsoft.com/office/drawing/2014/main" id="{4B4F1BE3-2357-49A3-ADCA-CDEF2D2E5757}"/>
              </a:ext>
            </a:extLst>
          </p:cNvPr>
          <p:cNvPicPr>
            <a:picLocks noChangeAspect="1" noChangeArrowheads="1"/>
          </p:cNvPicPr>
          <p:nvPr/>
        </p:nvPicPr>
        <p:blipFill>
          <a:blip r:embed="rId8" cstate="print">
            <a:alphaModFix/>
            <a:extLst>
              <a:ext uri="{28A0092B-C50C-407E-A947-70E740481C1C}">
                <a14:useLocalDpi xmlns:a14="http://schemas.microsoft.com/office/drawing/2010/main" val="0"/>
              </a:ext>
            </a:extLst>
          </a:blip>
          <a:srcRect/>
          <a:stretch>
            <a:fillRect/>
          </a:stretch>
        </p:blipFill>
        <p:spPr bwMode="auto">
          <a:xfrm>
            <a:off x="6824403" y="4990504"/>
            <a:ext cx="440715" cy="4151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Image result for transformation icon transparent&quot;">
            <a:extLst>
              <a:ext uri="{FF2B5EF4-FFF2-40B4-BE49-F238E27FC236}">
                <a16:creationId xmlns:a16="http://schemas.microsoft.com/office/drawing/2014/main" id="{A64E9AB5-FB07-4F4F-B0AD-48B1B5200BEE}"/>
              </a:ext>
            </a:extLst>
          </p:cNvPr>
          <p:cNvPicPr>
            <a:picLocks noChangeAspect="1" noChangeArrowheads="1"/>
          </p:cNvPicPr>
          <p:nvPr/>
        </p:nvPicPr>
        <p:blipFill>
          <a:blip r:embed="rId9"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7880223" y="4622992"/>
            <a:ext cx="767693" cy="580035"/>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A325BC72-EBE6-4A14-8315-DA9C0C0C302D}"/>
              </a:ext>
            </a:extLst>
          </p:cNvPr>
          <p:cNvCxnSpPr>
            <a:cxnSpLocks/>
          </p:cNvCxnSpPr>
          <p:nvPr/>
        </p:nvCxnSpPr>
        <p:spPr>
          <a:xfrm>
            <a:off x="7527894" y="4905602"/>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0308E4-F0E6-4EDC-8E8D-5F7ECEAB1AC1}"/>
              </a:ext>
            </a:extLst>
          </p:cNvPr>
          <p:cNvCxnSpPr>
            <a:cxnSpLocks/>
          </p:cNvCxnSpPr>
          <p:nvPr/>
        </p:nvCxnSpPr>
        <p:spPr>
          <a:xfrm>
            <a:off x="8647916" y="4908435"/>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85311C6-B03A-4C94-9CDB-DA83134E3218}"/>
              </a:ext>
            </a:extLst>
          </p:cNvPr>
          <p:cNvCxnSpPr>
            <a:cxnSpLocks/>
          </p:cNvCxnSpPr>
          <p:nvPr/>
        </p:nvCxnSpPr>
        <p:spPr>
          <a:xfrm>
            <a:off x="6422460" y="89939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CustomShape 29">
            <a:extLst>
              <a:ext uri="{FF2B5EF4-FFF2-40B4-BE49-F238E27FC236}">
                <a16:creationId xmlns:a16="http://schemas.microsoft.com/office/drawing/2014/main" id="{48BD537A-3140-41EA-A2E3-289552927C6A}"/>
              </a:ext>
            </a:extLst>
          </p:cNvPr>
          <p:cNvSpPr/>
          <p:nvPr/>
        </p:nvSpPr>
        <p:spPr>
          <a:xfrm>
            <a:off x="3316904" y="910584"/>
            <a:ext cx="1662726" cy="347535"/>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Ingestion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83" name="CustomShape 29">
            <a:extLst>
              <a:ext uri="{FF2B5EF4-FFF2-40B4-BE49-F238E27FC236}">
                <a16:creationId xmlns:a16="http://schemas.microsoft.com/office/drawing/2014/main" id="{C1CB9847-0144-41AB-9DDB-BBCCDC99832D}"/>
              </a:ext>
            </a:extLst>
          </p:cNvPr>
          <p:cNvSpPr/>
          <p:nvPr/>
        </p:nvSpPr>
        <p:spPr>
          <a:xfrm>
            <a:off x="7573859" y="901828"/>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Analytics</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1" name="CustomShape 2">
            <a:extLst>
              <a:ext uri="{FF2B5EF4-FFF2-40B4-BE49-F238E27FC236}">
                <a16:creationId xmlns:a16="http://schemas.microsoft.com/office/drawing/2014/main" id="{D7CBB016-42CF-45D2-84FC-B6AF111B3272}"/>
              </a:ext>
            </a:extLst>
          </p:cNvPr>
          <p:cNvSpPr/>
          <p:nvPr/>
        </p:nvSpPr>
        <p:spPr>
          <a:xfrm>
            <a:off x="6538359" y="4631783"/>
            <a:ext cx="1064402"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05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Master Tables</a:t>
            </a:r>
            <a:endParaRPr kumimoji="0" lang="en-IN" sz="105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3" name="TextBox 112">
            <a:extLst>
              <a:ext uri="{FF2B5EF4-FFF2-40B4-BE49-F238E27FC236}">
                <a16:creationId xmlns:a16="http://schemas.microsoft.com/office/drawing/2014/main" id="{6E8A035B-973E-4F9B-BB81-D533AC698C9F}"/>
              </a:ext>
            </a:extLst>
          </p:cNvPr>
          <p:cNvSpPr txBox="1"/>
          <p:nvPr/>
        </p:nvSpPr>
        <p:spPr>
          <a:xfrm>
            <a:off x="8669842"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Views</a:t>
            </a:r>
          </a:p>
        </p:txBody>
      </p:sp>
      <p:pic>
        <p:nvPicPr>
          <p:cNvPr id="115" name="Picture 6" descr="Image result for sql views icon&quot;">
            <a:extLst>
              <a:ext uri="{FF2B5EF4-FFF2-40B4-BE49-F238E27FC236}">
                <a16:creationId xmlns:a16="http://schemas.microsoft.com/office/drawing/2014/main" id="{ED6B150A-3CF7-4D57-8F0E-35C4251FCD5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31938" y="5034554"/>
            <a:ext cx="493349" cy="43403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7731DB2-668A-499B-8677-68E1B0FAC661}"/>
              </a:ext>
            </a:extLst>
          </p:cNvPr>
          <p:cNvGrpSpPr/>
          <p:nvPr/>
        </p:nvGrpSpPr>
        <p:grpSpPr>
          <a:xfrm>
            <a:off x="3663008" y="3670332"/>
            <a:ext cx="1758273" cy="2574152"/>
            <a:chOff x="4476748" y="3804331"/>
            <a:chExt cx="1758273" cy="2574152"/>
          </a:xfrm>
        </p:grpSpPr>
        <p:cxnSp>
          <p:nvCxnSpPr>
            <p:cNvPr id="62" name="Shape 1593">
              <a:extLst>
                <a:ext uri="{FF2B5EF4-FFF2-40B4-BE49-F238E27FC236}">
                  <a16:creationId xmlns:a16="http://schemas.microsoft.com/office/drawing/2014/main" id="{100631A6-32AF-47A1-8C7F-0F49A5D99907}"/>
                </a:ext>
              </a:extLst>
            </p:cNvPr>
            <p:cNvCxnSpPr>
              <a:cxnSpLocks/>
            </p:cNvCxnSpPr>
            <p:nvPr/>
          </p:nvCxnSpPr>
          <p:spPr>
            <a:xfrm rot="5400000">
              <a:off x="4524158" y="4224293"/>
              <a:ext cx="839925" cy="2"/>
            </a:xfrm>
            <a:prstGeom prst="bentConnector3">
              <a:avLst>
                <a:gd name="adj1" fmla="val 50000"/>
              </a:avLst>
            </a:prstGeom>
            <a:noFill/>
            <a:ln w="28575" cap="flat" cmpd="sng">
              <a:solidFill>
                <a:schemeClr val="accent2">
                  <a:lumMod val="75000"/>
                </a:schemeClr>
              </a:solidFill>
              <a:prstDash val="solid"/>
              <a:round/>
              <a:headEnd type="none" w="sm" len="sm"/>
              <a:tailEnd type="stealth" w="lg" len="lg"/>
            </a:ln>
          </p:spPr>
        </p:cxnSp>
        <p:cxnSp>
          <p:nvCxnSpPr>
            <p:cNvPr id="64" name="Straight Arrow Connector 63">
              <a:extLst>
                <a:ext uri="{FF2B5EF4-FFF2-40B4-BE49-F238E27FC236}">
                  <a16:creationId xmlns:a16="http://schemas.microsoft.com/office/drawing/2014/main" id="{9798968E-A7A9-491B-8C46-412D25902175}"/>
                </a:ext>
              </a:extLst>
            </p:cNvPr>
            <p:cNvCxnSpPr>
              <a:cxnSpLocks/>
            </p:cNvCxnSpPr>
            <p:nvPr/>
          </p:nvCxnSpPr>
          <p:spPr>
            <a:xfrm flipH="1">
              <a:off x="4928400" y="5189766"/>
              <a:ext cx="1252" cy="453367"/>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66" name="CustomShape 2">
              <a:extLst>
                <a:ext uri="{FF2B5EF4-FFF2-40B4-BE49-F238E27FC236}">
                  <a16:creationId xmlns:a16="http://schemas.microsoft.com/office/drawing/2014/main" id="{102094C8-528C-4AC6-B205-F6BE8FE58BA5}"/>
                </a:ext>
              </a:extLst>
            </p:cNvPr>
            <p:cNvSpPr/>
            <p:nvPr/>
          </p:nvSpPr>
          <p:spPr>
            <a:xfrm>
              <a:off x="4908516" y="5222014"/>
              <a:ext cx="1326505" cy="401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Mail alerts for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Success/Failures </a:t>
              </a:r>
            </a:p>
          </p:txBody>
        </p:sp>
        <p:pic>
          <p:nvPicPr>
            <p:cNvPr id="68" name="Picture 67">
              <a:extLst>
                <a:ext uri="{FF2B5EF4-FFF2-40B4-BE49-F238E27FC236}">
                  <a16:creationId xmlns:a16="http://schemas.microsoft.com/office/drawing/2014/main" id="{B7CA1B5F-EA86-49C0-B14D-FCB2C0D8F72E}"/>
                </a:ext>
              </a:extLst>
            </p:cNvPr>
            <p:cNvPicPr>
              <a:picLocks noChangeAspect="1"/>
            </p:cNvPicPr>
            <p:nvPr/>
          </p:nvPicPr>
          <p:blipFill>
            <a:blip r:embed="rId10"/>
            <a:stretch>
              <a:fillRect/>
            </a:stretch>
          </p:blipFill>
          <p:spPr>
            <a:xfrm>
              <a:off x="4476748" y="5728372"/>
              <a:ext cx="860791" cy="650111"/>
            </a:xfrm>
            <a:prstGeom prst="rect">
              <a:avLst/>
            </a:prstGeom>
          </p:spPr>
        </p:pic>
        <p:pic>
          <p:nvPicPr>
            <p:cNvPr id="70" name="Picture 4" descr="Image result for azure logic apps">
              <a:extLst>
                <a:ext uri="{FF2B5EF4-FFF2-40B4-BE49-F238E27FC236}">
                  <a16:creationId xmlns:a16="http://schemas.microsoft.com/office/drawing/2014/main" id="{F78471D3-3A29-4F18-81DC-5378581754F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55239" y="4644255"/>
              <a:ext cx="577759" cy="577759"/>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CustomShape 2">
            <a:extLst>
              <a:ext uri="{FF2B5EF4-FFF2-40B4-BE49-F238E27FC236}">
                <a16:creationId xmlns:a16="http://schemas.microsoft.com/office/drawing/2014/main" id="{CFEA7CD8-59BC-4C51-A7E4-FAE332786D42}"/>
              </a:ext>
            </a:extLst>
          </p:cNvPr>
          <p:cNvSpPr/>
          <p:nvPr/>
        </p:nvSpPr>
        <p:spPr>
          <a:xfrm>
            <a:off x="4665935" y="5961996"/>
            <a:ext cx="1781150" cy="2574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Secrets Management in Azure Key Vault</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84" name="Picture 10" descr="Image result for azure key vault png">
            <a:extLst>
              <a:ext uri="{FF2B5EF4-FFF2-40B4-BE49-F238E27FC236}">
                <a16:creationId xmlns:a16="http://schemas.microsoft.com/office/drawing/2014/main" id="{42D70236-F419-4D2F-B86E-22DA05822AE7}"/>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l="4359" r="4563"/>
          <a:stretch/>
        </p:blipFill>
        <p:spPr bwMode="auto">
          <a:xfrm>
            <a:off x="5347282" y="5295133"/>
            <a:ext cx="532562" cy="584736"/>
          </a:xfrm>
          <a:prstGeom prst="rect">
            <a:avLst/>
          </a:prstGeom>
          <a:noFill/>
          <a:extLst>
            <a:ext uri="{909E8E84-426E-40DD-AFC4-6F175D3DCCD1}">
              <a14:hiddenFill xmlns:a14="http://schemas.microsoft.com/office/drawing/2010/main">
                <a:solidFill>
                  <a:srgbClr val="FFFFFF"/>
                </a:solidFill>
              </a14:hiddenFill>
            </a:ext>
          </a:extLst>
        </p:spPr>
      </p:pic>
      <p:sp>
        <p:nvSpPr>
          <p:cNvPr id="73" name="CustomShape 29">
            <a:extLst>
              <a:ext uri="{FF2B5EF4-FFF2-40B4-BE49-F238E27FC236}">
                <a16:creationId xmlns:a16="http://schemas.microsoft.com/office/drawing/2014/main" id="{7D3C5AFC-42BE-487C-B366-3868008F8139}"/>
              </a:ext>
            </a:extLst>
          </p:cNvPr>
          <p:cNvSpPr/>
          <p:nvPr/>
        </p:nvSpPr>
        <p:spPr>
          <a:xfrm>
            <a:off x="7503848" y="2436817"/>
            <a:ext cx="1700825"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Modelling</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30" name="Straight Arrow Connector 29">
            <a:extLst>
              <a:ext uri="{FF2B5EF4-FFF2-40B4-BE49-F238E27FC236}">
                <a16:creationId xmlns:a16="http://schemas.microsoft.com/office/drawing/2014/main" id="{67E414CD-DA66-4C5B-90E1-D7F60765B552}"/>
              </a:ext>
            </a:extLst>
          </p:cNvPr>
          <p:cNvCxnSpPr>
            <a:endCxn id="39" idx="1"/>
          </p:cNvCxnSpPr>
          <p:nvPr/>
        </p:nvCxnSpPr>
        <p:spPr>
          <a:xfrm>
            <a:off x="3326534" y="3628886"/>
            <a:ext cx="2025104" cy="18309"/>
          </a:xfrm>
          <a:prstGeom prst="straightConnector1">
            <a:avLst/>
          </a:prstGeom>
          <a:noFill/>
          <a:ln w="28575" cap="flat" cmpd="sng">
            <a:solidFill>
              <a:schemeClr val="accent2">
                <a:lumMod val="75000"/>
              </a:schemeClr>
            </a:solidFill>
            <a:prstDash val="solid"/>
            <a:round/>
            <a:headEnd type="none" w="sm" len="sm"/>
            <a:tailEnd type="stealth" w="lg" len="lg"/>
          </a:ln>
        </p:spPr>
      </p:cxnSp>
      <p:sp>
        <p:nvSpPr>
          <p:cNvPr id="56" name="Google Shape;493;p72">
            <a:extLst>
              <a:ext uri="{FF2B5EF4-FFF2-40B4-BE49-F238E27FC236}">
                <a16:creationId xmlns:a16="http://schemas.microsoft.com/office/drawing/2014/main" id="{37AD4AE2-2411-4D3B-82F0-AB8C5359AA66}"/>
              </a:ext>
            </a:extLst>
          </p:cNvPr>
          <p:cNvSpPr/>
          <p:nvPr/>
        </p:nvSpPr>
        <p:spPr>
          <a:xfrm>
            <a:off x="38186" y="4166277"/>
            <a:ext cx="2068866" cy="246010"/>
          </a:xfrm>
          <a:prstGeom prst="rect">
            <a:avLst/>
          </a:prstGeom>
          <a:noFill/>
          <a:ln>
            <a:noFill/>
          </a:ln>
        </p:spPr>
        <p:txBody>
          <a:bodyPr spcFirstLastPara="1" wrap="square" lIns="91281" tIns="45628" rIns="91281" bIns="45628" anchor="t" anchorCtr="0">
            <a:noAutofit/>
          </a:bodyPr>
          <a:lstStyle/>
          <a:p>
            <a:pPr marL="0" marR="0" lvl="0" indent="0" algn="ctr" defTabSz="896386" rtl="0" eaLnBrk="1" fontAlgn="auto" latinLnBrk="0" hangingPunct="1">
              <a:lnSpc>
                <a:spcPct val="90000"/>
              </a:lnSpc>
              <a:spcBef>
                <a:spcPts val="0"/>
              </a:spcBef>
              <a:spcAft>
                <a:spcPts val="0"/>
              </a:spcAft>
              <a:buClrTx/>
              <a:buSzPts val="1200"/>
              <a:buFontTx/>
              <a:buNone/>
              <a:tabLst/>
              <a:defRPr/>
            </a:pPr>
            <a:r>
              <a:rPr lang="en-US" sz="1200" b="1" kern="0" dirty="0">
                <a:solidFill>
                  <a:srgbClr val="505050"/>
                </a:solidFill>
                <a:latin typeface="Segoe UI Light"/>
                <a:cs typeface="Segoe UI Light"/>
              </a:rPr>
              <a:t>FnO Data </a:t>
            </a:r>
            <a:r>
              <a:rPr lang="en-IN" sz="1200" b="1" kern="0" dirty="0">
                <a:solidFill>
                  <a:srgbClr val="505050"/>
                </a:solidFill>
                <a:latin typeface="Segoe UI Light"/>
                <a:cs typeface="Segoe UI Light"/>
              </a:rPr>
              <a:t>(Current-3 years)</a:t>
            </a:r>
            <a:endParaRPr lang="en-US" sz="1200" b="1" kern="0" dirty="0">
              <a:solidFill>
                <a:srgbClr val="505050"/>
              </a:solidFill>
              <a:latin typeface="Segoe UI Light"/>
              <a:cs typeface="Segoe UI Light"/>
            </a:endParaRPr>
          </a:p>
        </p:txBody>
      </p:sp>
      <p:pic>
        <p:nvPicPr>
          <p:cNvPr id="58" name="Content Placeholder 1" descr="Microsoft-Dynamics-365-vs-Salesforce">
            <a:extLst>
              <a:ext uri="{FF2B5EF4-FFF2-40B4-BE49-F238E27FC236}">
                <a16:creationId xmlns:a16="http://schemas.microsoft.com/office/drawing/2014/main" id="{470C55CD-4EBD-41CE-80E7-9E5631F3CDE2}"/>
              </a:ext>
            </a:extLst>
          </p:cNvPr>
          <p:cNvPicPr>
            <a:picLocks noGrp="1" noChangeAspect="1"/>
          </p:cNvPicPr>
          <p:nvPr/>
        </p:nvPicPr>
        <p:blipFill>
          <a:blip r:embed="rId13" cstate="print"/>
          <a:stretch>
            <a:fillRect/>
          </a:stretch>
        </p:blipFill>
        <p:spPr>
          <a:xfrm>
            <a:off x="-69679" y="2066463"/>
            <a:ext cx="1535205" cy="739862"/>
          </a:xfrm>
          <a:prstGeom prst="rect">
            <a:avLst/>
          </a:prstGeom>
        </p:spPr>
      </p:pic>
      <p:sp>
        <p:nvSpPr>
          <p:cNvPr id="6" name="AutoShape 2" descr="Integration Runtimes in Azure Data Factory | Cathrine Wilhelms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AutoShape 4" descr="Integration Runtimes in Azure Data Factory | Cathrine Wilhelms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AutoShape 6" descr="Integration Runtimes in Azure Data Factory | Cathrine Wilhelms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18B52922-B00E-452B-9575-B76CD3AA7B4A}"/>
              </a:ext>
            </a:extLst>
          </p:cNvPr>
          <p:cNvGrpSpPr/>
          <p:nvPr/>
        </p:nvGrpSpPr>
        <p:grpSpPr>
          <a:xfrm>
            <a:off x="0" y="-305862"/>
            <a:ext cx="12417287" cy="1110164"/>
            <a:chOff x="0" y="-305862"/>
            <a:chExt cx="12417287" cy="1110164"/>
          </a:xfrm>
        </p:grpSpPr>
        <p:sp>
          <p:nvSpPr>
            <p:cNvPr id="78" name="Rectangle 77">
              <a:extLst>
                <a:ext uri="{FF2B5EF4-FFF2-40B4-BE49-F238E27FC236}">
                  <a16:creationId xmlns:a16="http://schemas.microsoft.com/office/drawing/2014/main" id="{4B99997C-B987-4E5B-A787-F8A6594C16DA}"/>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Segoe UI Light"/>
                  <a:ea typeface="+mn-ea"/>
                  <a:cs typeface="Segoe UI Light"/>
                </a:rPr>
                <a:t>Solution Architecture – Phase 1</a:t>
              </a:r>
              <a:endPar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80" name="Picture 79">
              <a:extLst>
                <a:ext uri="{FF2B5EF4-FFF2-40B4-BE49-F238E27FC236}">
                  <a16:creationId xmlns:a16="http://schemas.microsoft.com/office/drawing/2014/main" id="{DD0B1492-2558-4A53-8EBA-4875901C3E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5" name="Straight Arrow Connector 74">
            <a:extLst>
              <a:ext uri="{FF2B5EF4-FFF2-40B4-BE49-F238E27FC236}">
                <a16:creationId xmlns:a16="http://schemas.microsoft.com/office/drawing/2014/main" id="{C4720A12-6C76-4029-B3F8-8FE2EF0E8A55}"/>
              </a:ext>
            </a:extLst>
          </p:cNvPr>
          <p:cNvCxnSpPr>
            <a:cxnSpLocks/>
          </p:cNvCxnSpPr>
          <p:nvPr/>
        </p:nvCxnSpPr>
        <p:spPr>
          <a:xfrm>
            <a:off x="5642061" y="4341573"/>
            <a:ext cx="0" cy="871433"/>
          </a:xfrm>
          <a:prstGeom prst="straightConnector1">
            <a:avLst/>
          </a:prstGeom>
          <a:ln w="28575">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3F39C1-F7AF-4923-B299-6AE3D5AFC86B}"/>
              </a:ext>
            </a:extLst>
          </p:cNvPr>
          <p:cNvSpPr txBox="1"/>
          <p:nvPr/>
        </p:nvSpPr>
        <p:spPr>
          <a:xfrm>
            <a:off x="57113" y="2712198"/>
            <a:ext cx="1853137" cy="258532"/>
          </a:xfrm>
          <a:prstGeom prst="rect">
            <a:avLst/>
          </a:prstGeom>
          <a:noFill/>
        </p:spPr>
        <p:txBody>
          <a:bodyPr wrap="square" lIns="91440" tIns="45720" rIns="91440" bIns="45720" rtlCol="0" anchor="t">
            <a:spAutoFit/>
          </a:bodyPr>
          <a:lstStyle/>
          <a:p>
            <a:pPr marL="0" marR="0" lvl="0" indent="0" algn="ctr" defTabSz="896386" rtl="0" eaLnBrk="1" fontAlgn="auto" latinLnBrk="0" hangingPunct="1">
              <a:lnSpc>
                <a:spcPct val="90000"/>
              </a:lnSpc>
              <a:spcBef>
                <a:spcPts val="0"/>
              </a:spcBef>
              <a:spcAft>
                <a:spcPts val="0"/>
              </a:spcAft>
              <a:buClr>
                <a:srgbClr val="505050"/>
              </a:buClr>
              <a:buSzPts val="1200"/>
              <a:buFontTx/>
              <a:buNone/>
              <a:tabLst/>
              <a:defRPr/>
            </a:pPr>
            <a:r>
              <a:rPr lang="en-IN" sz="1200" b="1" kern="0" dirty="0">
                <a:solidFill>
                  <a:srgbClr val="505050"/>
                </a:solidFill>
                <a:latin typeface="Segoe UI Light"/>
                <a:cs typeface="Segoe UI Light"/>
              </a:rPr>
              <a:t>CE Data (Current-3 years)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7" name="Picture 76" descr="A close up of a sign&#10;&#10;Description generated with high confidence">
            <a:extLst>
              <a:ext uri="{FF2B5EF4-FFF2-40B4-BE49-F238E27FC236}">
                <a16:creationId xmlns:a16="http://schemas.microsoft.com/office/drawing/2014/main" id="{D3B7AF02-F1A4-4C73-A6C0-DCF509D4B8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895" r="22175"/>
          <a:stretch/>
        </p:blipFill>
        <p:spPr>
          <a:xfrm>
            <a:off x="6068626" y="3334146"/>
            <a:ext cx="294331" cy="281311"/>
          </a:xfrm>
          <a:prstGeom prst="rect">
            <a:avLst/>
          </a:prstGeom>
        </p:spPr>
      </p:pic>
      <p:cxnSp>
        <p:nvCxnSpPr>
          <p:cNvPr id="72" name="Connector: Elbow 71">
            <a:extLst>
              <a:ext uri="{FF2B5EF4-FFF2-40B4-BE49-F238E27FC236}">
                <a16:creationId xmlns:a16="http://schemas.microsoft.com/office/drawing/2014/main" id="{92DF5B84-9B29-4BFB-BE2B-0DA246127652}"/>
              </a:ext>
            </a:extLst>
          </p:cNvPr>
          <p:cNvCxnSpPr>
            <a:cxnSpLocks/>
            <a:endCxn id="39" idx="0"/>
          </p:cNvCxnSpPr>
          <p:nvPr/>
        </p:nvCxnSpPr>
        <p:spPr>
          <a:xfrm>
            <a:off x="1592319" y="2453442"/>
            <a:ext cx="4072368" cy="880704"/>
          </a:xfrm>
          <a:prstGeom prst="bentConnector2">
            <a:avLst/>
          </a:prstGeom>
          <a:noFill/>
          <a:ln w="28575" cap="flat" cmpd="sng">
            <a:solidFill>
              <a:schemeClr val="accent2">
                <a:lumMod val="75000"/>
              </a:schemeClr>
            </a:solidFill>
            <a:prstDash val="solid"/>
            <a:round/>
            <a:headEnd type="none" w="sm" len="sm"/>
            <a:tailEnd type="stealth" w="lg" len="lg"/>
          </a:ln>
        </p:spPr>
      </p:cxnSp>
      <p:sp>
        <p:nvSpPr>
          <p:cNvPr id="25" name="TextBox 24">
            <a:extLst>
              <a:ext uri="{FF2B5EF4-FFF2-40B4-BE49-F238E27FC236}">
                <a16:creationId xmlns:a16="http://schemas.microsoft.com/office/drawing/2014/main" id="{7677F743-D76F-45E8-9661-8E33BAA0ED9B}"/>
              </a:ext>
            </a:extLst>
          </p:cNvPr>
          <p:cNvSpPr txBox="1"/>
          <p:nvPr/>
        </p:nvSpPr>
        <p:spPr>
          <a:xfrm>
            <a:off x="3650940" y="2205786"/>
            <a:ext cx="1611965" cy="369332"/>
          </a:xfrm>
          <a:prstGeom prst="rect">
            <a:avLst/>
          </a:prstGeom>
          <a:noFill/>
        </p:spPr>
        <p:txBody>
          <a:bodyPr wrap="square" rtlCol="0">
            <a:spAutoFit/>
          </a:bodyPr>
          <a:lstStyle/>
          <a:p>
            <a:endParaRPr lang="en-IN" dirty="0"/>
          </a:p>
        </p:txBody>
      </p:sp>
      <p:sp>
        <p:nvSpPr>
          <p:cNvPr id="28" name="TextBox 27">
            <a:extLst>
              <a:ext uri="{FF2B5EF4-FFF2-40B4-BE49-F238E27FC236}">
                <a16:creationId xmlns:a16="http://schemas.microsoft.com/office/drawing/2014/main" id="{762383FB-98A7-44B5-B99D-E981472CEEC8}"/>
              </a:ext>
            </a:extLst>
          </p:cNvPr>
          <p:cNvSpPr txBox="1"/>
          <p:nvPr/>
        </p:nvSpPr>
        <p:spPr>
          <a:xfrm>
            <a:off x="1561957" y="2522445"/>
            <a:ext cx="817608" cy="261610"/>
          </a:xfrm>
          <a:prstGeom prst="rect">
            <a:avLst/>
          </a:prstGeom>
          <a:noFill/>
        </p:spPr>
        <p:txBody>
          <a:bodyPr wrap="square" rtlCol="0">
            <a:spAutoFit/>
          </a:bodyPr>
          <a:lstStyle/>
          <a:p>
            <a:r>
              <a:rPr lang="en-IN" sz="1100" dirty="0">
                <a:latin typeface="Segoe UI Light" panose="020B0502040204020203" pitchFamily="34" charset="0"/>
                <a:cs typeface="Segoe UI Light" panose="020B0502040204020203" pitchFamily="34" charset="0"/>
              </a:rPr>
              <a:t>Dataverse</a:t>
            </a:r>
          </a:p>
        </p:txBody>
      </p:sp>
      <p:sp>
        <p:nvSpPr>
          <p:cNvPr id="29" name="TextBox 28">
            <a:extLst>
              <a:ext uri="{FF2B5EF4-FFF2-40B4-BE49-F238E27FC236}">
                <a16:creationId xmlns:a16="http://schemas.microsoft.com/office/drawing/2014/main" id="{C6164DB0-4E19-4EA6-9FC6-8F9D70110977}"/>
              </a:ext>
            </a:extLst>
          </p:cNvPr>
          <p:cNvSpPr txBox="1"/>
          <p:nvPr/>
        </p:nvSpPr>
        <p:spPr>
          <a:xfrm>
            <a:off x="2739888" y="2139896"/>
            <a:ext cx="2853760" cy="276999"/>
          </a:xfrm>
          <a:prstGeom prst="rect">
            <a:avLst/>
          </a:prstGeom>
          <a:noFill/>
        </p:spPr>
        <p:txBody>
          <a:bodyPr wrap="square" rtlCol="0">
            <a:spAutoFit/>
          </a:bodyPr>
          <a:lstStyle/>
          <a:p>
            <a:pPr algn="ctr"/>
            <a:r>
              <a:rPr lang="en-IN" sz="1200" b="1" dirty="0">
                <a:latin typeface="Segoe UI Light" panose="020B0502040204020203" pitchFamily="34" charset="0"/>
                <a:cs typeface="Segoe UI Light" panose="020B0502040204020203" pitchFamily="34" charset="0"/>
              </a:rPr>
              <a:t>Azure Synapse Link (Power Apps)</a:t>
            </a:r>
          </a:p>
        </p:txBody>
      </p:sp>
      <p:pic>
        <p:nvPicPr>
          <p:cNvPr id="4" name="Picture 4">
            <a:extLst>
              <a:ext uri="{FF2B5EF4-FFF2-40B4-BE49-F238E27FC236}">
                <a16:creationId xmlns:a16="http://schemas.microsoft.com/office/drawing/2014/main" id="{F3B92902-2DDA-4948-B62E-60B7B69123ED}"/>
              </a:ext>
            </a:extLst>
          </p:cNvPr>
          <p:cNvPicPr>
            <a:picLocks noChangeAspect="1"/>
          </p:cNvPicPr>
          <p:nvPr/>
        </p:nvPicPr>
        <p:blipFill>
          <a:blip r:embed="rId15"/>
          <a:stretch>
            <a:fillRect/>
          </a:stretch>
        </p:blipFill>
        <p:spPr>
          <a:xfrm>
            <a:off x="1759553" y="2280185"/>
            <a:ext cx="285750" cy="285750"/>
          </a:xfrm>
          <a:prstGeom prst="rect">
            <a:avLst/>
          </a:prstGeom>
        </p:spPr>
      </p:pic>
      <p:pic>
        <p:nvPicPr>
          <p:cNvPr id="1026" name="Picture 2" descr="Introducing Power Apps Ideas: AI-powered assistance now helps anyone create  apps using natural language | Microsoft Power Apps">
            <a:extLst>
              <a:ext uri="{FF2B5EF4-FFF2-40B4-BE49-F238E27FC236}">
                <a16:creationId xmlns:a16="http://schemas.microsoft.com/office/drawing/2014/main" id="{1B9D525B-9DD1-475A-975D-CC1FA58C39E3}"/>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8811" r="19936"/>
          <a:stretch/>
        </p:blipFill>
        <p:spPr bwMode="auto">
          <a:xfrm>
            <a:off x="3829431" y="1733812"/>
            <a:ext cx="440067" cy="377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TL marketing data into your Microsoft Azure — explore now | Improvado">
            <a:extLst>
              <a:ext uri="{FF2B5EF4-FFF2-40B4-BE49-F238E27FC236}">
                <a16:creationId xmlns:a16="http://schemas.microsoft.com/office/drawing/2014/main" id="{E2751E38-245C-45E0-9506-DA49B49DA2F2}"/>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2476" r="34379"/>
          <a:stretch/>
        </p:blipFill>
        <p:spPr bwMode="auto">
          <a:xfrm>
            <a:off x="593112" y="3382594"/>
            <a:ext cx="728180" cy="82010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6AC4F806-3D8D-42AB-89B1-18068A728CC7}"/>
              </a:ext>
            </a:extLst>
          </p:cNvPr>
          <p:cNvCxnSpPr>
            <a:cxnSpLocks/>
          </p:cNvCxnSpPr>
          <p:nvPr/>
        </p:nvCxnSpPr>
        <p:spPr>
          <a:xfrm>
            <a:off x="1461822" y="3641912"/>
            <a:ext cx="1034458" cy="12522"/>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pic>
        <p:nvPicPr>
          <p:cNvPr id="82" name="Picture 81">
            <a:extLst>
              <a:ext uri="{FF2B5EF4-FFF2-40B4-BE49-F238E27FC236}">
                <a16:creationId xmlns:a16="http://schemas.microsoft.com/office/drawing/2014/main" id="{E5119A08-3BF7-4B93-9F56-B770F211F1E1}"/>
              </a:ext>
            </a:extLst>
          </p:cNvPr>
          <p:cNvPicPr>
            <a:picLocks noChangeAspect="1"/>
          </p:cNvPicPr>
          <p:nvPr/>
        </p:nvPicPr>
        <p:blipFill rotWithShape="1">
          <a:blip r:embed="rId18"/>
          <a:srcRect t="1" r="3138" b="4491"/>
          <a:stretch/>
        </p:blipFill>
        <p:spPr>
          <a:xfrm>
            <a:off x="4456922" y="1260825"/>
            <a:ext cx="5588213" cy="949616"/>
          </a:xfrm>
          <a:prstGeom prst="rect">
            <a:avLst/>
          </a:prstGeom>
        </p:spPr>
      </p:pic>
      <p:pic>
        <p:nvPicPr>
          <p:cNvPr id="1028" name="Picture 4" descr="WTH is Azure Private Link? - samcogan.com">
            <a:extLst>
              <a:ext uri="{FF2B5EF4-FFF2-40B4-BE49-F238E27FC236}">
                <a16:creationId xmlns:a16="http://schemas.microsoft.com/office/drawing/2014/main" id="{1612378C-1612-4A7E-A83D-18C9EC48A6B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800000" flipV="1">
            <a:off x="9659135" y="1315114"/>
            <a:ext cx="367422" cy="36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2000"/>
                                        <p:tgtEl>
                                          <p:spTgt spid="84"/>
                                        </p:tgtEl>
                                      </p:cBhvr>
                                    </p:animEffect>
                                    <p:anim calcmode="lin" valueType="num">
                                      <p:cBhvr>
                                        <p:cTn id="8" dur="2000" fill="hold"/>
                                        <p:tgtEl>
                                          <p:spTgt spid="84"/>
                                        </p:tgtEl>
                                        <p:attrNameLst>
                                          <p:attrName>style.rotation</p:attrName>
                                        </p:attrNameLst>
                                      </p:cBhvr>
                                      <p:tavLst>
                                        <p:tav tm="0">
                                          <p:val>
                                            <p:fltVal val="720"/>
                                          </p:val>
                                        </p:tav>
                                        <p:tav tm="100000">
                                          <p:val>
                                            <p:fltVal val="0"/>
                                          </p:val>
                                        </p:tav>
                                      </p:tavLst>
                                    </p:anim>
                                    <p:anim calcmode="lin" valueType="num">
                                      <p:cBhvr>
                                        <p:cTn id="9" dur="2000" fill="hold"/>
                                        <p:tgtEl>
                                          <p:spTgt spid="84"/>
                                        </p:tgtEl>
                                        <p:attrNameLst>
                                          <p:attrName>ppt_h</p:attrName>
                                        </p:attrNameLst>
                                      </p:cBhvr>
                                      <p:tavLst>
                                        <p:tav tm="0">
                                          <p:val>
                                            <p:fltVal val="0"/>
                                          </p:val>
                                        </p:tav>
                                        <p:tav tm="100000">
                                          <p:val>
                                            <p:strVal val="#ppt_h"/>
                                          </p:val>
                                        </p:tav>
                                      </p:tavLst>
                                    </p:anim>
                                    <p:anim calcmode="lin" valueType="num">
                                      <p:cBhvr>
                                        <p:cTn id="10" dur="2000" fill="hold"/>
                                        <p:tgtEl>
                                          <p:spTgt spid="84"/>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anim calcmode="lin" valueType="num">
                                      <p:cBhvr>
                                        <p:cTn id="14" dur="2000" fill="hold"/>
                                        <p:tgtEl>
                                          <p:spTgt spid="21"/>
                                        </p:tgtEl>
                                        <p:attrNameLst>
                                          <p:attrName>style.rotation</p:attrName>
                                        </p:attrNameLst>
                                      </p:cBhvr>
                                      <p:tavLst>
                                        <p:tav tm="0">
                                          <p:val>
                                            <p:fltVal val="720"/>
                                          </p:val>
                                        </p:tav>
                                        <p:tav tm="100000">
                                          <p:val>
                                            <p:fltVal val="0"/>
                                          </p:val>
                                        </p:tav>
                                      </p:tavLst>
                                    </p:anim>
                                    <p:anim calcmode="lin" valueType="num">
                                      <p:cBhvr>
                                        <p:cTn id="15" dur="2000" fill="hold"/>
                                        <p:tgtEl>
                                          <p:spTgt spid="21"/>
                                        </p:tgtEl>
                                        <p:attrNameLst>
                                          <p:attrName>ppt_h</p:attrName>
                                        </p:attrNameLst>
                                      </p:cBhvr>
                                      <p:tavLst>
                                        <p:tav tm="0">
                                          <p:val>
                                            <p:fltVal val="0"/>
                                          </p:val>
                                        </p:tav>
                                        <p:tav tm="100000">
                                          <p:val>
                                            <p:strVal val="#ppt_h"/>
                                          </p:val>
                                        </p:tav>
                                      </p:tavLst>
                                    </p:anim>
                                    <p:anim calcmode="lin" valueType="num">
                                      <p:cBhvr>
                                        <p:cTn id="16" dur="20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45" presetClass="entr" presetSubtype="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2000"/>
                                        <p:tgtEl>
                                          <p:spTgt spid="51"/>
                                        </p:tgtEl>
                                      </p:cBhvr>
                                    </p:animEffect>
                                    <p:anim calcmode="lin" valueType="num">
                                      <p:cBhvr>
                                        <p:cTn id="25" dur="2000" fill="hold"/>
                                        <p:tgtEl>
                                          <p:spTgt spid="51"/>
                                        </p:tgtEl>
                                        <p:attrNameLst>
                                          <p:attrName>ppt_w</p:attrName>
                                        </p:attrNameLst>
                                      </p:cBhvr>
                                      <p:tavLst>
                                        <p:tav tm="0" fmla="#ppt_w*sin(2.5*pi*$)">
                                          <p:val>
                                            <p:fltVal val="0"/>
                                          </p:val>
                                        </p:tav>
                                        <p:tav tm="100000">
                                          <p:val>
                                            <p:fltVal val="1"/>
                                          </p:val>
                                        </p:tav>
                                      </p:tavLst>
                                    </p:anim>
                                    <p:anim calcmode="lin" valueType="num">
                                      <p:cBhvr>
                                        <p:cTn id="26" dur="2000" fill="hold"/>
                                        <p:tgtEl>
                                          <p:spTgt spid="51"/>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2000"/>
                                        <p:tgtEl>
                                          <p:spTgt spid="49"/>
                                        </p:tgtEl>
                                      </p:cBhvr>
                                    </p:animEffect>
                                    <p:anim calcmode="lin" valueType="num">
                                      <p:cBhvr>
                                        <p:cTn id="30" dur="2000" fill="hold"/>
                                        <p:tgtEl>
                                          <p:spTgt spid="49"/>
                                        </p:tgtEl>
                                        <p:attrNameLst>
                                          <p:attrName>ppt_w</p:attrName>
                                        </p:attrNameLst>
                                      </p:cBhvr>
                                      <p:tavLst>
                                        <p:tav tm="0" fmla="#ppt_w*sin(2.5*pi*$)">
                                          <p:val>
                                            <p:fltVal val="0"/>
                                          </p:val>
                                        </p:tav>
                                        <p:tav tm="100000">
                                          <p:val>
                                            <p:fltVal val="1"/>
                                          </p:val>
                                        </p:tav>
                                      </p:tavLst>
                                    </p:anim>
                                    <p:anim calcmode="lin" valueType="num">
                                      <p:cBhvr>
                                        <p:cTn id="31" dur="2000" fill="hold"/>
                                        <p:tgtEl>
                                          <p:spTgt spid="49"/>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2000"/>
                                        <p:tgtEl>
                                          <p:spTgt spid="59"/>
                                        </p:tgtEl>
                                      </p:cBhvr>
                                    </p:animEffect>
                                    <p:anim calcmode="lin" valueType="num">
                                      <p:cBhvr>
                                        <p:cTn id="35" dur="2000" fill="hold"/>
                                        <p:tgtEl>
                                          <p:spTgt spid="59"/>
                                        </p:tgtEl>
                                        <p:attrNameLst>
                                          <p:attrName>ppt_w</p:attrName>
                                        </p:attrNameLst>
                                      </p:cBhvr>
                                      <p:tavLst>
                                        <p:tav tm="0" fmla="#ppt_w*sin(2.5*pi*$)">
                                          <p:val>
                                            <p:fltVal val="0"/>
                                          </p:val>
                                        </p:tav>
                                        <p:tav tm="100000">
                                          <p:val>
                                            <p:fltVal val="1"/>
                                          </p:val>
                                        </p:tav>
                                      </p:tavLst>
                                    </p:anim>
                                    <p:anim calcmode="lin" valueType="num">
                                      <p:cBhvr>
                                        <p:cTn id="36" dur="2000" fill="hold"/>
                                        <p:tgtEl>
                                          <p:spTgt spid="59"/>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2000"/>
                                        <p:tgtEl>
                                          <p:spTgt spid="63"/>
                                        </p:tgtEl>
                                      </p:cBhvr>
                                    </p:animEffect>
                                    <p:anim calcmode="lin" valueType="num">
                                      <p:cBhvr>
                                        <p:cTn id="40" dur="2000" fill="hold"/>
                                        <p:tgtEl>
                                          <p:spTgt spid="63"/>
                                        </p:tgtEl>
                                        <p:attrNameLst>
                                          <p:attrName>ppt_w</p:attrName>
                                        </p:attrNameLst>
                                      </p:cBhvr>
                                      <p:tavLst>
                                        <p:tav tm="0" fmla="#ppt_w*sin(2.5*pi*$)">
                                          <p:val>
                                            <p:fltVal val="0"/>
                                          </p:val>
                                        </p:tav>
                                        <p:tav tm="100000">
                                          <p:val>
                                            <p:fltVal val="1"/>
                                          </p:val>
                                        </p:tav>
                                      </p:tavLst>
                                    </p:anim>
                                    <p:anim calcmode="lin" valueType="num">
                                      <p:cBhvr>
                                        <p:cTn id="41" dur="2000" fill="hold"/>
                                        <p:tgtEl>
                                          <p:spTgt spid="63"/>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2000"/>
                                        <p:tgtEl>
                                          <p:spTgt spid="65"/>
                                        </p:tgtEl>
                                      </p:cBhvr>
                                    </p:animEffect>
                                    <p:anim calcmode="lin" valueType="num">
                                      <p:cBhvr>
                                        <p:cTn id="45" dur="2000" fill="hold"/>
                                        <p:tgtEl>
                                          <p:spTgt spid="65"/>
                                        </p:tgtEl>
                                        <p:attrNameLst>
                                          <p:attrName>ppt_w</p:attrName>
                                        </p:attrNameLst>
                                      </p:cBhvr>
                                      <p:tavLst>
                                        <p:tav tm="0" fmla="#ppt_w*sin(2.5*pi*$)">
                                          <p:val>
                                            <p:fltVal val="0"/>
                                          </p:val>
                                        </p:tav>
                                        <p:tav tm="100000">
                                          <p:val>
                                            <p:fltVal val="1"/>
                                          </p:val>
                                        </p:tav>
                                      </p:tavLst>
                                    </p:anim>
                                    <p:anim calcmode="lin" valueType="num">
                                      <p:cBhvr>
                                        <p:cTn id="46" dur="2000" fill="hold"/>
                                        <p:tgtEl>
                                          <p:spTgt spid="65"/>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2000"/>
                                        <p:tgtEl>
                                          <p:spTgt spid="55"/>
                                        </p:tgtEl>
                                      </p:cBhvr>
                                    </p:animEffect>
                                    <p:anim calcmode="lin" valueType="num">
                                      <p:cBhvr>
                                        <p:cTn id="50" dur="2000" fill="hold"/>
                                        <p:tgtEl>
                                          <p:spTgt spid="55"/>
                                        </p:tgtEl>
                                        <p:attrNameLst>
                                          <p:attrName>ppt_w</p:attrName>
                                        </p:attrNameLst>
                                      </p:cBhvr>
                                      <p:tavLst>
                                        <p:tav tm="0" fmla="#ppt_w*sin(2.5*pi*$)">
                                          <p:val>
                                            <p:fltVal val="0"/>
                                          </p:val>
                                        </p:tav>
                                        <p:tav tm="100000">
                                          <p:val>
                                            <p:fltVal val="1"/>
                                          </p:val>
                                        </p:tav>
                                      </p:tavLst>
                                    </p:anim>
                                    <p:anim calcmode="lin" valueType="num">
                                      <p:cBhvr>
                                        <p:cTn id="51" dur="2000" fill="hold"/>
                                        <p:tgtEl>
                                          <p:spTgt spid="55"/>
                                        </p:tgtEl>
                                        <p:attrNameLst>
                                          <p:attrName>ppt_h</p:attrName>
                                        </p:attrNameLst>
                                      </p:cBhvr>
                                      <p:tavLst>
                                        <p:tav tm="0">
                                          <p:val>
                                            <p:strVal val="#ppt_h"/>
                                          </p:val>
                                        </p:tav>
                                        <p:tav tm="100000">
                                          <p:val>
                                            <p:strVal val="#ppt_h"/>
                                          </p:val>
                                        </p:tav>
                                      </p:tavLst>
                                    </p:anim>
                                  </p:childTnLst>
                                </p:cTn>
                              </p:par>
                              <p:par>
                                <p:cTn id="52" presetID="45" presetClass="entr" presetSubtype="0" fill="hold"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fade">
                                      <p:cBhvr>
                                        <p:cTn id="54" dur="2000"/>
                                        <p:tgtEl>
                                          <p:spTgt spid="115"/>
                                        </p:tgtEl>
                                      </p:cBhvr>
                                    </p:animEffect>
                                    <p:anim calcmode="lin" valueType="num">
                                      <p:cBhvr>
                                        <p:cTn id="55" dur="2000" fill="hold"/>
                                        <p:tgtEl>
                                          <p:spTgt spid="115"/>
                                        </p:tgtEl>
                                        <p:attrNameLst>
                                          <p:attrName>ppt_w</p:attrName>
                                        </p:attrNameLst>
                                      </p:cBhvr>
                                      <p:tavLst>
                                        <p:tav tm="0" fmla="#ppt_w*sin(2.5*pi*$)">
                                          <p:val>
                                            <p:fltVal val="0"/>
                                          </p:val>
                                        </p:tav>
                                        <p:tav tm="100000">
                                          <p:val>
                                            <p:fltVal val="1"/>
                                          </p:val>
                                        </p:tav>
                                      </p:tavLst>
                                    </p:anim>
                                    <p:anim calcmode="lin" valueType="num">
                                      <p:cBhvr>
                                        <p:cTn id="56" dur="2000" fill="hold"/>
                                        <p:tgtEl>
                                          <p:spTgt spid="115"/>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edge">
                                      <p:cBhvr>
                                        <p:cTn id="61" dur="2000"/>
                                        <p:tgtEl>
                                          <p:spTgt spid="19"/>
                                        </p:tgtEl>
                                      </p:cBhvr>
                                    </p:animEffect>
                                  </p:childTnLst>
                                </p:cTn>
                              </p:par>
                              <p:par>
                                <p:cTn id="62" presetID="35" presetClass="entr" presetSubtype="0" fill="hold"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2000"/>
                                        <p:tgtEl>
                                          <p:spTgt spid="77"/>
                                        </p:tgtEl>
                                      </p:cBhvr>
                                    </p:animEffect>
                                    <p:anim calcmode="lin" valueType="num">
                                      <p:cBhvr>
                                        <p:cTn id="65" dur="2000" fill="hold"/>
                                        <p:tgtEl>
                                          <p:spTgt spid="77"/>
                                        </p:tgtEl>
                                        <p:attrNameLst>
                                          <p:attrName>style.rotation</p:attrName>
                                        </p:attrNameLst>
                                      </p:cBhvr>
                                      <p:tavLst>
                                        <p:tav tm="0">
                                          <p:val>
                                            <p:fltVal val="720"/>
                                          </p:val>
                                        </p:tav>
                                        <p:tav tm="100000">
                                          <p:val>
                                            <p:fltVal val="0"/>
                                          </p:val>
                                        </p:tav>
                                      </p:tavLst>
                                    </p:anim>
                                    <p:anim calcmode="lin" valueType="num">
                                      <p:cBhvr>
                                        <p:cTn id="66" dur="2000" fill="hold"/>
                                        <p:tgtEl>
                                          <p:spTgt spid="77"/>
                                        </p:tgtEl>
                                        <p:attrNameLst>
                                          <p:attrName>ppt_h</p:attrName>
                                        </p:attrNameLst>
                                      </p:cBhvr>
                                      <p:tavLst>
                                        <p:tav tm="0">
                                          <p:val>
                                            <p:fltVal val="0"/>
                                          </p:val>
                                        </p:tav>
                                        <p:tav tm="100000">
                                          <p:val>
                                            <p:strVal val="#ppt_h"/>
                                          </p:val>
                                        </p:tav>
                                      </p:tavLst>
                                    </p:anim>
                                    <p:anim calcmode="lin" valueType="num">
                                      <p:cBhvr>
                                        <p:cTn id="67"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70AE199C-2A73-4A9F-AE54-48EA0D23B7B8}"/>
              </a:ext>
            </a:extLst>
          </p:cNvPr>
          <p:cNvSpPr/>
          <p:nvPr/>
        </p:nvSpPr>
        <p:spPr>
          <a:xfrm>
            <a:off x="10600757" y="4047951"/>
            <a:ext cx="1444030" cy="3329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Power BI Premium</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7" name="Straight Connector 6">
            <a:extLst>
              <a:ext uri="{FF2B5EF4-FFF2-40B4-BE49-F238E27FC236}">
                <a16:creationId xmlns:a16="http://schemas.microsoft.com/office/drawing/2014/main" id="{282D8DD8-CD96-4990-AA0D-B9EE6EE45212}"/>
              </a:ext>
            </a:extLst>
          </p:cNvPr>
          <p:cNvCxnSpPr>
            <a:cxnSpLocks/>
          </p:cNvCxnSpPr>
          <p:nvPr/>
        </p:nvCxnSpPr>
        <p:spPr>
          <a:xfrm>
            <a:off x="2254100" y="88781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ADC8DF-E4FD-4B7E-A7DE-6EABF3A29FF3}"/>
              </a:ext>
            </a:extLst>
          </p:cNvPr>
          <p:cNvCxnSpPr>
            <a:cxnSpLocks/>
          </p:cNvCxnSpPr>
          <p:nvPr/>
        </p:nvCxnSpPr>
        <p:spPr>
          <a:xfrm>
            <a:off x="10178619" y="796033"/>
            <a:ext cx="0" cy="583062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CustomShape 2">
            <a:extLst>
              <a:ext uri="{FF2B5EF4-FFF2-40B4-BE49-F238E27FC236}">
                <a16:creationId xmlns:a16="http://schemas.microsoft.com/office/drawing/2014/main" id="{219BECA5-002E-4A97-A91D-99911E9FAE6D}"/>
              </a:ext>
            </a:extLst>
          </p:cNvPr>
          <p:cNvSpPr/>
          <p:nvPr/>
        </p:nvSpPr>
        <p:spPr>
          <a:xfrm>
            <a:off x="7227483" y="5969109"/>
            <a:ext cx="2428750" cy="428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Azure Synapse Analytics (Dedicated SQL Pools)</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5" name="CustomShape 29">
            <a:extLst>
              <a:ext uri="{FF2B5EF4-FFF2-40B4-BE49-F238E27FC236}">
                <a16:creationId xmlns:a16="http://schemas.microsoft.com/office/drawing/2014/main" id="{AFC02621-EDCC-4484-8333-505D2F549043}"/>
              </a:ext>
            </a:extLst>
          </p:cNvPr>
          <p:cNvSpPr/>
          <p:nvPr/>
        </p:nvSpPr>
        <p:spPr>
          <a:xfrm>
            <a:off x="191087" y="899399"/>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Source System</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7" name="CustomShape 13">
            <a:extLst>
              <a:ext uri="{FF2B5EF4-FFF2-40B4-BE49-F238E27FC236}">
                <a16:creationId xmlns:a16="http://schemas.microsoft.com/office/drawing/2014/main" id="{6A2C1360-39CB-4E5C-95E2-26EC6EECA30D}"/>
              </a:ext>
            </a:extLst>
          </p:cNvPr>
          <p:cNvSpPr/>
          <p:nvPr/>
        </p:nvSpPr>
        <p:spPr>
          <a:xfrm>
            <a:off x="9982094" y="870132"/>
            <a:ext cx="2508485" cy="562863"/>
          </a:xfrm>
          <a:prstGeom prst="rect">
            <a:avLst/>
          </a:prstGeom>
          <a:noFill/>
          <a:ln>
            <a:noFill/>
          </a:ln>
        </p:spPr>
        <p:style>
          <a:lnRef idx="0">
            <a:scrgbClr r="0" g="0" b="0"/>
          </a:lnRef>
          <a:fillRef idx="0">
            <a:scrgbClr r="0" g="0" b="0"/>
          </a:fillRef>
          <a:effectRef idx="0">
            <a:scrgbClr r="0" g="0" b="0"/>
          </a:effectRef>
          <a:fontRef idx="minor"/>
        </p:style>
        <p:txBody>
          <a:bodyPr lIns="182880" tIns="146160" rIns="182880" bIns="14616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Visualization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19" name="Shape 365" descr="pbi_ipad_iphonedevices.png">
            <a:extLst>
              <a:ext uri="{FF2B5EF4-FFF2-40B4-BE49-F238E27FC236}">
                <a16:creationId xmlns:a16="http://schemas.microsoft.com/office/drawing/2014/main" id="{B6EE208E-78E1-474B-A75C-B4DE24A337AB}"/>
              </a:ext>
            </a:extLst>
          </p:cNvPr>
          <p:cNvPicPr preferRelativeResize="0"/>
          <p:nvPr/>
        </p:nvPicPr>
        <p:blipFill>
          <a:blip r:embed="rId2">
            <a:alphaModFix/>
          </a:blip>
          <a:stretch>
            <a:fillRect/>
          </a:stretch>
        </p:blipFill>
        <p:spPr>
          <a:xfrm>
            <a:off x="10578679" y="3245481"/>
            <a:ext cx="1383012" cy="766811"/>
          </a:xfrm>
          <a:prstGeom prst="rect">
            <a:avLst/>
          </a:prstGeom>
          <a:noFill/>
          <a:ln>
            <a:noFill/>
          </a:ln>
        </p:spPr>
      </p:pic>
      <p:pic>
        <p:nvPicPr>
          <p:cNvPr id="21" name="Picture 20" descr="A close up of a sign&#10;&#10;Description generated with high confidence">
            <a:extLst>
              <a:ext uri="{FF2B5EF4-FFF2-40B4-BE49-F238E27FC236}">
                <a16:creationId xmlns:a16="http://schemas.microsoft.com/office/drawing/2014/main" id="{03558613-9FCC-4033-A923-CEA5FF0751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895" r="22175"/>
          <a:stretch/>
        </p:blipFill>
        <p:spPr>
          <a:xfrm>
            <a:off x="2552485" y="3298672"/>
            <a:ext cx="637240" cy="609050"/>
          </a:xfrm>
          <a:prstGeom prst="rect">
            <a:avLst/>
          </a:prstGeom>
        </p:spPr>
      </p:pic>
      <p:sp>
        <p:nvSpPr>
          <p:cNvPr id="23" name="CustomShape 2">
            <a:extLst>
              <a:ext uri="{FF2B5EF4-FFF2-40B4-BE49-F238E27FC236}">
                <a16:creationId xmlns:a16="http://schemas.microsoft.com/office/drawing/2014/main" id="{4629378F-679F-43E0-A7D2-BFC7957513ED}"/>
              </a:ext>
            </a:extLst>
          </p:cNvPr>
          <p:cNvSpPr/>
          <p:nvPr/>
        </p:nvSpPr>
        <p:spPr>
          <a:xfrm>
            <a:off x="2156248" y="3989061"/>
            <a:ext cx="1547187" cy="2253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Azure Data Factory</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27" name="CustomShape 2">
            <a:extLst>
              <a:ext uri="{FF2B5EF4-FFF2-40B4-BE49-F238E27FC236}">
                <a16:creationId xmlns:a16="http://schemas.microsoft.com/office/drawing/2014/main" id="{DFA301DB-081E-4287-B875-7F010AFC6EFE}"/>
              </a:ext>
            </a:extLst>
          </p:cNvPr>
          <p:cNvSpPr/>
          <p:nvPr/>
        </p:nvSpPr>
        <p:spPr>
          <a:xfrm>
            <a:off x="8795614" y="3916429"/>
            <a:ext cx="1383005" cy="3719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37" name="Straight Arrow Connector 36">
            <a:extLst>
              <a:ext uri="{FF2B5EF4-FFF2-40B4-BE49-F238E27FC236}">
                <a16:creationId xmlns:a16="http://schemas.microsoft.com/office/drawing/2014/main" id="{4EE9E700-0EB8-49FE-828A-7D5677470948}"/>
              </a:ext>
            </a:extLst>
          </p:cNvPr>
          <p:cNvCxnSpPr>
            <a:cxnSpLocks/>
          </p:cNvCxnSpPr>
          <p:nvPr/>
        </p:nvCxnSpPr>
        <p:spPr>
          <a:xfrm>
            <a:off x="9443293" y="3681280"/>
            <a:ext cx="1016379" cy="0"/>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pic>
        <p:nvPicPr>
          <p:cNvPr id="39" name="Picture 6" descr="Azure Data Lake in all is Glory with Dynamics 365 and PowerPlatform —  PowerAzure365">
            <a:extLst>
              <a:ext uri="{FF2B5EF4-FFF2-40B4-BE49-F238E27FC236}">
                <a16:creationId xmlns:a16="http://schemas.microsoft.com/office/drawing/2014/main" id="{B4EABDC5-7C25-4942-B216-BEB3D54891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1638" y="3334146"/>
            <a:ext cx="626097" cy="626097"/>
          </a:xfrm>
          <a:prstGeom prst="rect">
            <a:avLst/>
          </a:prstGeom>
          <a:noFill/>
          <a:extLst>
            <a:ext uri="{909E8E84-426E-40DD-AFC4-6F175D3DCCD1}">
              <a14:hiddenFill xmlns:a14="http://schemas.microsoft.com/office/drawing/2010/main">
                <a:solidFill>
                  <a:srgbClr val="FFFFFF"/>
                </a:solidFill>
              </a14:hiddenFill>
            </a:ext>
          </a:extLst>
        </p:spPr>
      </p:pic>
      <p:sp>
        <p:nvSpPr>
          <p:cNvPr id="43" name="CustomShape 2">
            <a:extLst>
              <a:ext uri="{FF2B5EF4-FFF2-40B4-BE49-F238E27FC236}">
                <a16:creationId xmlns:a16="http://schemas.microsoft.com/office/drawing/2014/main" id="{70CA7C05-10E4-4176-B644-4492EB62BE18}"/>
              </a:ext>
            </a:extLst>
          </p:cNvPr>
          <p:cNvSpPr/>
          <p:nvPr/>
        </p:nvSpPr>
        <p:spPr>
          <a:xfrm>
            <a:off x="4701570" y="3993786"/>
            <a:ext cx="1759758" cy="2325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 ADLS Gen 2</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45" name="Straight Arrow Connector 44">
            <a:extLst>
              <a:ext uri="{FF2B5EF4-FFF2-40B4-BE49-F238E27FC236}">
                <a16:creationId xmlns:a16="http://schemas.microsoft.com/office/drawing/2014/main" id="{B0A709DD-160C-4CB6-B7CB-3DCD1EAFDA73}"/>
              </a:ext>
            </a:extLst>
          </p:cNvPr>
          <p:cNvCxnSpPr>
            <a:cxnSpLocks/>
          </p:cNvCxnSpPr>
          <p:nvPr/>
        </p:nvCxnSpPr>
        <p:spPr>
          <a:xfrm flipV="1">
            <a:off x="5954987" y="3687174"/>
            <a:ext cx="696336" cy="5786"/>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47" name="Google Shape;200;p29">
            <a:extLst>
              <a:ext uri="{FF2B5EF4-FFF2-40B4-BE49-F238E27FC236}">
                <a16:creationId xmlns:a16="http://schemas.microsoft.com/office/drawing/2014/main" id="{E79AC768-8998-44B8-AF6E-7B38FFB10B14}"/>
              </a:ext>
            </a:extLst>
          </p:cNvPr>
          <p:cNvSpPr/>
          <p:nvPr/>
        </p:nvSpPr>
        <p:spPr>
          <a:xfrm>
            <a:off x="6629250" y="2938193"/>
            <a:ext cx="3301719" cy="2825014"/>
          </a:xfrm>
          <a:prstGeom prst="rect">
            <a:avLst/>
          </a:prstGeom>
          <a:solidFill>
            <a:srgbClr val="F2F2F2"/>
          </a:solidFill>
          <a:ln w="9525" cap="flat" cmpd="sng">
            <a:no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Segoe UI Light" panose="020B0502040204020203" pitchFamily="34" charset="0"/>
              <a:ea typeface="Arial"/>
              <a:cs typeface="Segoe UI Light" panose="020B0502040204020203" pitchFamily="34" charset="0"/>
              <a:sym typeface="Arial"/>
            </a:endParaRPr>
          </a:p>
        </p:txBody>
      </p:sp>
      <p:pic>
        <p:nvPicPr>
          <p:cNvPr id="49" name="Google Shape;205;p29" descr="Image result for data modeling png">
            <a:extLst>
              <a:ext uri="{FF2B5EF4-FFF2-40B4-BE49-F238E27FC236}">
                <a16:creationId xmlns:a16="http://schemas.microsoft.com/office/drawing/2014/main" id="{48279502-74DD-4497-8C71-82D88DE42A51}"/>
              </a:ext>
            </a:extLst>
          </p:cNvPr>
          <p:cNvPicPr preferRelativeResize="0"/>
          <p:nvPr/>
        </p:nvPicPr>
        <p:blipFill rotWithShape="1">
          <a:blip r:embed="rId5">
            <a:alphaModFix/>
          </a:blip>
          <a:srcRect/>
          <a:stretch/>
        </p:blipFill>
        <p:spPr>
          <a:xfrm>
            <a:off x="8954026" y="3084636"/>
            <a:ext cx="779660" cy="763877"/>
          </a:xfrm>
          <a:prstGeom prst="rect">
            <a:avLst/>
          </a:prstGeom>
          <a:noFill/>
          <a:ln>
            <a:noFill/>
          </a:ln>
        </p:spPr>
      </p:pic>
      <p:pic>
        <p:nvPicPr>
          <p:cNvPr id="51" name="Google Shape;206;p29" descr="A close up of a sign&#10;&#10;Description automatically generated">
            <a:extLst>
              <a:ext uri="{FF2B5EF4-FFF2-40B4-BE49-F238E27FC236}">
                <a16:creationId xmlns:a16="http://schemas.microsoft.com/office/drawing/2014/main" id="{C39F2D90-072A-4A9F-B4ED-1521370C13E4}"/>
              </a:ext>
            </a:extLst>
          </p:cNvPr>
          <p:cNvPicPr preferRelativeResize="0"/>
          <p:nvPr/>
        </p:nvPicPr>
        <p:blipFill rotWithShape="1">
          <a:blip r:embed="rId6">
            <a:alphaModFix/>
          </a:blip>
          <a:srcRect/>
          <a:stretch/>
        </p:blipFill>
        <p:spPr>
          <a:xfrm>
            <a:off x="6751370" y="3159263"/>
            <a:ext cx="1299496" cy="1061608"/>
          </a:xfrm>
          <a:prstGeom prst="rect">
            <a:avLst/>
          </a:prstGeom>
          <a:noFill/>
          <a:ln>
            <a:noFill/>
          </a:ln>
        </p:spPr>
      </p:pic>
      <p:sp>
        <p:nvSpPr>
          <p:cNvPr id="53" name="CustomShape 2">
            <a:extLst>
              <a:ext uri="{FF2B5EF4-FFF2-40B4-BE49-F238E27FC236}">
                <a16:creationId xmlns:a16="http://schemas.microsoft.com/office/drawing/2014/main" id="{5D4261C7-EE35-425D-96A5-B588FC2C13FB}"/>
              </a:ext>
            </a:extLst>
          </p:cNvPr>
          <p:cNvSpPr/>
          <p:nvPr/>
        </p:nvSpPr>
        <p:spPr>
          <a:xfrm>
            <a:off x="8872941" y="3822478"/>
            <a:ext cx="934884"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Data Modelling</a:t>
            </a:r>
            <a:endParaRPr kumimoji="0" lang="en-IN" sz="11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55" name="Picture 6" descr="Image result for sql views icon&quot;">
            <a:extLst>
              <a:ext uri="{FF2B5EF4-FFF2-40B4-BE49-F238E27FC236}">
                <a16:creationId xmlns:a16="http://schemas.microsoft.com/office/drawing/2014/main" id="{C9A83980-7B47-4D7A-93FD-FC66C00D81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87510" y="4301902"/>
            <a:ext cx="493349" cy="43403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7EE1E0F-349D-4B64-8752-3827835102C9}"/>
              </a:ext>
            </a:extLst>
          </p:cNvPr>
          <p:cNvSpPr txBox="1"/>
          <p:nvPr/>
        </p:nvSpPr>
        <p:spPr>
          <a:xfrm>
            <a:off x="8990885" y="4750917"/>
            <a:ext cx="91117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rPr>
              <a:t>Master views</a:t>
            </a:r>
            <a:endParaRPr kumimoji="0" lang="en-US" sz="1050" b="0"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pic>
        <p:nvPicPr>
          <p:cNvPr id="59" name="Picture 2" descr="Image result for tables icon&quot;">
            <a:extLst>
              <a:ext uri="{FF2B5EF4-FFF2-40B4-BE49-F238E27FC236}">
                <a16:creationId xmlns:a16="http://schemas.microsoft.com/office/drawing/2014/main" id="{491ADFA1-8C3A-4AAC-BCDC-3529C0D63F0F}"/>
              </a:ext>
            </a:extLst>
          </p:cNvPr>
          <p:cNvPicPr>
            <a:picLocks noChangeAspect="1" noChangeArrowheads="1"/>
          </p:cNvPicPr>
          <p:nvPr/>
        </p:nvPicPr>
        <p:blipFill>
          <a:blip r:embed="rId8" cstate="print">
            <a:alphaModFix/>
            <a:extLst>
              <a:ext uri="{28A0092B-C50C-407E-A947-70E740481C1C}">
                <a14:useLocalDpi xmlns:a14="http://schemas.microsoft.com/office/drawing/2010/main" val="0"/>
              </a:ext>
            </a:extLst>
          </a:blip>
          <a:srcRect/>
          <a:stretch>
            <a:fillRect/>
          </a:stretch>
        </p:blipFill>
        <p:spPr bwMode="auto">
          <a:xfrm>
            <a:off x="6856331" y="4281386"/>
            <a:ext cx="440715" cy="4151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19B2546-BCDC-4AC1-BF07-D0768A92A10A}"/>
              </a:ext>
            </a:extLst>
          </p:cNvPr>
          <p:cNvSpPr txBox="1"/>
          <p:nvPr/>
        </p:nvSpPr>
        <p:spPr>
          <a:xfrm>
            <a:off x="6566616"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Tables</a:t>
            </a:r>
          </a:p>
        </p:txBody>
      </p:sp>
      <p:pic>
        <p:nvPicPr>
          <p:cNvPr id="63" name="Picture 2" descr="Image result for tables icon&quot;">
            <a:extLst>
              <a:ext uri="{FF2B5EF4-FFF2-40B4-BE49-F238E27FC236}">
                <a16:creationId xmlns:a16="http://schemas.microsoft.com/office/drawing/2014/main" id="{4B4F1BE3-2357-49A3-ADCA-CDEF2D2E5757}"/>
              </a:ext>
            </a:extLst>
          </p:cNvPr>
          <p:cNvPicPr>
            <a:picLocks noChangeAspect="1" noChangeArrowheads="1"/>
          </p:cNvPicPr>
          <p:nvPr/>
        </p:nvPicPr>
        <p:blipFill>
          <a:blip r:embed="rId8" cstate="print">
            <a:alphaModFix/>
            <a:extLst>
              <a:ext uri="{28A0092B-C50C-407E-A947-70E740481C1C}">
                <a14:useLocalDpi xmlns:a14="http://schemas.microsoft.com/office/drawing/2010/main" val="0"/>
              </a:ext>
            </a:extLst>
          </a:blip>
          <a:srcRect/>
          <a:stretch>
            <a:fillRect/>
          </a:stretch>
        </p:blipFill>
        <p:spPr bwMode="auto">
          <a:xfrm>
            <a:off x="6824403" y="4990504"/>
            <a:ext cx="440715" cy="4151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Image result for transformation icon transparent&quot;">
            <a:extLst>
              <a:ext uri="{FF2B5EF4-FFF2-40B4-BE49-F238E27FC236}">
                <a16:creationId xmlns:a16="http://schemas.microsoft.com/office/drawing/2014/main" id="{A64E9AB5-FB07-4F4F-B0AD-48B1B5200BEE}"/>
              </a:ext>
            </a:extLst>
          </p:cNvPr>
          <p:cNvPicPr>
            <a:picLocks noChangeAspect="1" noChangeArrowheads="1"/>
          </p:cNvPicPr>
          <p:nvPr/>
        </p:nvPicPr>
        <p:blipFill>
          <a:blip r:embed="rId9"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7880223" y="4622992"/>
            <a:ext cx="767693" cy="580035"/>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A325BC72-EBE6-4A14-8315-DA9C0C0C302D}"/>
              </a:ext>
            </a:extLst>
          </p:cNvPr>
          <p:cNvCxnSpPr>
            <a:cxnSpLocks/>
          </p:cNvCxnSpPr>
          <p:nvPr/>
        </p:nvCxnSpPr>
        <p:spPr>
          <a:xfrm>
            <a:off x="7527894" y="4905602"/>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0308E4-F0E6-4EDC-8E8D-5F7ECEAB1AC1}"/>
              </a:ext>
            </a:extLst>
          </p:cNvPr>
          <p:cNvCxnSpPr>
            <a:cxnSpLocks/>
          </p:cNvCxnSpPr>
          <p:nvPr/>
        </p:nvCxnSpPr>
        <p:spPr>
          <a:xfrm>
            <a:off x="8647916" y="4908435"/>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85311C6-B03A-4C94-9CDB-DA83134E3218}"/>
              </a:ext>
            </a:extLst>
          </p:cNvPr>
          <p:cNvCxnSpPr>
            <a:cxnSpLocks/>
          </p:cNvCxnSpPr>
          <p:nvPr/>
        </p:nvCxnSpPr>
        <p:spPr>
          <a:xfrm>
            <a:off x="6422460" y="89939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CustomShape 29">
            <a:extLst>
              <a:ext uri="{FF2B5EF4-FFF2-40B4-BE49-F238E27FC236}">
                <a16:creationId xmlns:a16="http://schemas.microsoft.com/office/drawing/2014/main" id="{48BD537A-3140-41EA-A2E3-289552927C6A}"/>
              </a:ext>
            </a:extLst>
          </p:cNvPr>
          <p:cNvSpPr/>
          <p:nvPr/>
        </p:nvSpPr>
        <p:spPr>
          <a:xfrm>
            <a:off x="3316904" y="910584"/>
            <a:ext cx="1662726" cy="347535"/>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Ingestion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83" name="CustomShape 29">
            <a:extLst>
              <a:ext uri="{FF2B5EF4-FFF2-40B4-BE49-F238E27FC236}">
                <a16:creationId xmlns:a16="http://schemas.microsoft.com/office/drawing/2014/main" id="{C1CB9847-0144-41AB-9DDB-BBCCDC99832D}"/>
              </a:ext>
            </a:extLst>
          </p:cNvPr>
          <p:cNvSpPr/>
          <p:nvPr/>
        </p:nvSpPr>
        <p:spPr>
          <a:xfrm>
            <a:off x="7573859" y="901828"/>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Analytics</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1" name="CustomShape 2">
            <a:extLst>
              <a:ext uri="{FF2B5EF4-FFF2-40B4-BE49-F238E27FC236}">
                <a16:creationId xmlns:a16="http://schemas.microsoft.com/office/drawing/2014/main" id="{D7CBB016-42CF-45D2-84FC-B6AF111B3272}"/>
              </a:ext>
            </a:extLst>
          </p:cNvPr>
          <p:cNvSpPr/>
          <p:nvPr/>
        </p:nvSpPr>
        <p:spPr>
          <a:xfrm>
            <a:off x="6538359" y="4631783"/>
            <a:ext cx="1064402"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05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Master Tables</a:t>
            </a:r>
            <a:endParaRPr kumimoji="0" lang="en-IN" sz="105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3" name="TextBox 112">
            <a:extLst>
              <a:ext uri="{FF2B5EF4-FFF2-40B4-BE49-F238E27FC236}">
                <a16:creationId xmlns:a16="http://schemas.microsoft.com/office/drawing/2014/main" id="{6E8A035B-973E-4F9B-BB81-D533AC698C9F}"/>
              </a:ext>
            </a:extLst>
          </p:cNvPr>
          <p:cNvSpPr txBox="1"/>
          <p:nvPr/>
        </p:nvSpPr>
        <p:spPr>
          <a:xfrm>
            <a:off x="8669842"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Views</a:t>
            </a:r>
          </a:p>
        </p:txBody>
      </p:sp>
      <p:pic>
        <p:nvPicPr>
          <p:cNvPr id="115" name="Picture 6" descr="Image result for sql views icon&quot;">
            <a:extLst>
              <a:ext uri="{FF2B5EF4-FFF2-40B4-BE49-F238E27FC236}">
                <a16:creationId xmlns:a16="http://schemas.microsoft.com/office/drawing/2014/main" id="{ED6B150A-3CF7-4D57-8F0E-35C4251FCD5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31938" y="5034554"/>
            <a:ext cx="493349" cy="43403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7731DB2-668A-499B-8677-68E1B0FAC661}"/>
              </a:ext>
            </a:extLst>
          </p:cNvPr>
          <p:cNvGrpSpPr/>
          <p:nvPr/>
        </p:nvGrpSpPr>
        <p:grpSpPr>
          <a:xfrm>
            <a:off x="3663008" y="3670332"/>
            <a:ext cx="1758273" cy="2574152"/>
            <a:chOff x="4476748" y="3804331"/>
            <a:chExt cx="1758273" cy="2574152"/>
          </a:xfrm>
        </p:grpSpPr>
        <p:cxnSp>
          <p:nvCxnSpPr>
            <p:cNvPr id="62" name="Shape 1593">
              <a:extLst>
                <a:ext uri="{FF2B5EF4-FFF2-40B4-BE49-F238E27FC236}">
                  <a16:creationId xmlns:a16="http://schemas.microsoft.com/office/drawing/2014/main" id="{100631A6-32AF-47A1-8C7F-0F49A5D99907}"/>
                </a:ext>
              </a:extLst>
            </p:cNvPr>
            <p:cNvCxnSpPr>
              <a:cxnSpLocks/>
            </p:cNvCxnSpPr>
            <p:nvPr/>
          </p:nvCxnSpPr>
          <p:spPr>
            <a:xfrm rot="5400000">
              <a:off x="4524158" y="4224293"/>
              <a:ext cx="839925" cy="2"/>
            </a:xfrm>
            <a:prstGeom prst="bentConnector3">
              <a:avLst>
                <a:gd name="adj1" fmla="val 50000"/>
              </a:avLst>
            </a:prstGeom>
            <a:noFill/>
            <a:ln w="28575" cap="flat" cmpd="sng">
              <a:solidFill>
                <a:schemeClr val="accent2">
                  <a:lumMod val="75000"/>
                </a:schemeClr>
              </a:solidFill>
              <a:prstDash val="solid"/>
              <a:round/>
              <a:headEnd type="none" w="sm" len="sm"/>
              <a:tailEnd type="stealth" w="lg" len="lg"/>
            </a:ln>
          </p:spPr>
        </p:cxnSp>
        <p:cxnSp>
          <p:nvCxnSpPr>
            <p:cNvPr id="64" name="Straight Arrow Connector 63">
              <a:extLst>
                <a:ext uri="{FF2B5EF4-FFF2-40B4-BE49-F238E27FC236}">
                  <a16:creationId xmlns:a16="http://schemas.microsoft.com/office/drawing/2014/main" id="{9798968E-A7A9-491B-8C46-412D25902175}"/>
                </a:ext>
              </a:extLst>
            </p:cNvPr>
            <p:cNvCxnSpPr>
              <a:cxnSpLocks/>
            </p:cNvCxnSpPr>
            <p:nvPr/>
          </p:nvCxnSpPr>
          <p:spPr>
            <a:xfrm flipH="1">
              <a:off x="4928400" y="5189766"/>
              <a:ext cx="1252" cy="453367"/>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66" name="CustomShape 2">
              <a:extLst>
                <a:ext uri="{FF2B5EF4-FFF2-40B4-BE49-F238E27FC236}">
                  <a16:creationId xmlns:a16="http://schemas.microsoft.com/office/drawing/2014/main" id="{102094C8-528C-4AC6-B205-F6BE8FE58BA5}"/>
                </a:ext>
              </a:extLst>
            </p:cNvPr>
            <p:cNvSpPr/>
            <p:nvPr/>
          </p:nvSpPr>
          <p:spPr>
            <a:xfrm>
              <a:off x="4908516" y="5222014"/>
              <a:ext cx="1326505" cy="401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Mail alerts for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Success/Failures </a:t>
              </a:r>
            </a:p>
          </p:txBody>
        </p:sp>
        <p:pic>
          <p:nvPicPr>
            <p:cNvPr id="68" name="Picture 67">
              <a:extLst>
                <a:ext uri="{FF2B5EF4-FFF2-40B4-BE49-F238E27FC236}">
                  <a16:creationId xmlns:a16="http://schemas.microsoft.com/office/drawing/2014/main" id="{B7CA1B5F-EA86-49C0-B14D-FCB2C0D8F72E}"/>
                </a:ext>
              </a:extLst>
            </p:cNvPr>
            <p:cNvPicPr>
              <a:picLocks noChangeAspect="1"/>
            </p:cNvPicPr>
            <p:nvPr/>
          </p:nvPicPr>
          <p:blipFill>
            <a:blip r:embed="rId10"/>
            <a:stretch>
              <a:fillRect/>
            </a:stretch>
          </p:blipFill>
          <p:spPr>
            <a:xfrm>
              <a:off x="4476748" y="5728372"/>
              <a:ext cx="860791" cy="650111"/>
            </a:xfrm>
            <a:prstGeom prst="rect">
              <a:avLst/>
            </a:prstGeom>
          </p:spPr>
        </p:pic>
        <p:pic>
          <p:nvPicPr>
            <p:cNvPr id="70" name="Picture 4" descr="Image result for azure logic apps">
              <a:extLst>
                <a:ext uri="{FF2B5EF4-FFF2-40B4-BE49-F238E27FC236}">
                  <a16:creationId xmlns:a16="http://schemas.microsoft.com/office/drawing/2014/main" id="{F78471D3-3A29-4F18-81DC-5378581754F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55239" y="4644255"/>
              <a:ext cx="577759" cy="577759"/>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CustomShape 2">
            <a:extLst>
              <a:ext uri="{FF2B5EF4-FFF2-40B4-BE49-F238E27FC236}">
                <a16:creationId xmlns:a16="http://schemas.microsoft.com/office/drawing/2014/main" id="{CFEA7CD8-59BC-4C51-A7E4-FAE332786D42}"/>
              </a:ext>
            </a:extLst>
          </p:cNvPr>
          <p:cNvSpPr/>
          <p:nvPr/>
        </p:nvSpPr>
        <p:spPr>
          <a:xfrm>
            <a:off x="4665935" y="5961996"/>
            <a:ext cx="1781150" cy="2574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Secrets Management in Azure Key Vault</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84" name="Picture 10" descr="Image result for azure key vault png">
            <a:extLst>
              <a:ext uri="{FF2B5EF4-FFF2-40B4-BE49-F238E27FC236}">
                <a16:creationId xmlns:a16="http://schemas.microsoft.com/office/drawing/2014/main" id="{42D70236-F419-4D2F-B86E-22DA05822AE7}"/>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l="4359" r="4563"/>
          <a:stretch/>
        </p:blipFill>
        <p:spPr bwMode="auto">
          <a:xfrm>
            <a:off x="5347282" y="5295133"/>
            <a:ext cx="532562" cy="584736"/>
          </a:xfrm>
          <a:prstGeom prst="rect">
            <a:avLst/>
          </a:prstGeom>
          <a:noFill/>
          <a:extLst>
            <a:ext uri="{909E8E84-426E-40DD-AFC4-6F175D3DCCD1}">
              <a14:hiddenFill xmlns:a14="http://schemas.microsoft.com/office/drawing/2010/main">
                <a:solidFill>
                  <a:srgbClr val="FFFFFF"/>
                </a:solidFill>
              </a14:hiddenFill>
            </a:ext>
          </a:extLst>
        </p:spPr>
      </p:pic>
      <p:sp>
        <p:nvSpPr>
          <p:cNvPr id="73" name="CustomShape 29">
            <a:extLst>
              <a:ext uri="{FF2B5EF4-FFF2-40B4-BE49-F238E27FC236}">
                <a16:creationId xmlns:a16="http://schemas.microsoft.com/office/drawing/2014/main" id="{7D3C5AFC-42BE-487C-B366-3868008F8139}"/>
              </a:ext>
            </a:extLst>
          </p:cNvPr>
          <p:cNvSpPr/>
          <p:nvPr/>
        </p:nvSpPr>
        <p:spPr>
          <a:xfrm>
            <a:off x="7503848" y="2436817"/>
            <a:ext cx="1700825"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Modelling</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30" name="Straight Arrow Connector 29">
            <a:extLst>
              <a:ext uri="{FF2B5EF4-FFF2-40B4-BE49-F238E27FC236}">
                <a16:creationId xmlns:a16="http://schemas.microsoft.com/office/drawing/2014/main" id="{67E414CD-DA66-4C5B-90E1-D7F60765B552}"/>
              </a:ext>
            </a:extLst>
          </p:cNvPr>
          <p:cNvCxnSpPr>
            <a:endCxn id="39" idx="1"/>
          </p:cNvCxnSpPr>
          <p:nvPr/>
        </p:nvCxnSpPr>
        <p:spPr>
          <a:xfrm>
            <a:off x="3326534" y="3628886"/>
            <a:ext cx="2025104" cy="18309"/>
          </a:xfrm>
          <a:prstGeom prst="straightConnector1">
            <a:avLst/>
          </a:prstGeom>
          <a:noFill/>
          <a:ln w="28575" cap="flat" cmpd="sng">
            <a:solidFill>
              <a:schemeClr val="accent2">
                <a:lumMod val="75000"/>
              </a:schemeClr>
            </a:solidFill>
            <a:prstDash val="solid"/>
            <a:round/>
            <a:headEnd type="none" w="sm" len="sm"/>
            <a:tailEnd type="stealth" w="lg" len="lg"/>
          </a:ln>
        </p:spPr>
      </p:cxnSp>
      <p:sp>
        <p:nvSpPr>
          <p:cNvPr id="6" name="AutoShape 2" descr="Integration Runtimes in Azure Data Factory | Cathrine Wilhelms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AutoShape 4" descr="Integration Runtimes in Azure Data Factory | Cathrine Wilhelms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AutoShape 6" descr="Integration Runtimes in Azure Data Factory | Cathrine Wilhelms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18B52922-B00E-452B-9575-B76CD3AA7B4A}"/>
              </a:ext>
            </a:extLst>
          </p:cNvPr>
          <p:cNvGrpSpPr/>
          <p:nvPr/>
        </p:nvGrpSpPr>
        <p:grpSpPr>
          <a:xfrm>
            <a:off x="0" y="-305862"/>
            <a:ext cx="12417287" cy="1110164"/>
            <a:chOff x="0" y="-305862"/>
            <a:chExt cx="12417287" cy="1110164"/>
          </a:xfrm>
        </p:grpSpPr>
        <p:sp>
          <p:nvSpPr>
            <p:cNvPr id="78" name="Rectangle 77">
              <a:extLst>
                <a:ext uri="{FF2B5EF4-FFF2-40B4-BE49-F238E27FC236}">
                  <a16:creationId xmlns:a16="http://schemas.microsoft.com/office/drawing/2014/main" id="{4B99997C-B987-4E5B-A787-F8A6594C16DA}"/>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Segoe UI Light"/>
                  <a:ea typeface="+mn-ea"/>
                  <a:cs typeface="Segoe UI Light"/>
                </a:rPr>
                <a:t>Solution Architecture – Phase 1</a:t>
              </a:r>
              <a:endPar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80" name="Picture 79">
              <a:extLst>
                <a:ext uri="{FF2B5EF4-FFF2-40B4-BE49-F238E27FC236}">
                  <a16:creationId xmlns:a16="http://schemas.microsoft.com/office/drawing/2014/main" id="{DD0B1492-2558-4A53-8EBA-4875901C3E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5" name="Straight Arrow Connector 74">
            <a:extLst>
              <a:ext uri="{FF2B5EF4-FFF2-40B4-BE49-F238E27FC236}">
                <a16:creationId xmlns:a16="http://schemas.microsoft.com/office/drawing/2014/main" id="{C4720A12-6C76-4029-B3F8-8FE2EF0E8A55}"/>
              </a:ext>
            </a:extLst>
          </p:cNvPr>
          <p:cNvCxnSpPr>
            <a:cxnSpLocks/>
          </p:cNvCxnSpPr>
          <p:nvPr/>
        </p:nvCxnSpPr>
        <p:spPr>
          <a:xfrm>
            <a:off x="5642061" y="4341573"/>
            <a:ext cx="0" cy="871433"/>
          </a:xfrm>
          <a:prstGeom prst="straightConnector1">
            <a:avLst/>
          </a:prstGeom>
          <a:ln w="28575">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Picture 76" descr="A close up of a sign&#10;&#10;Description generated with high confidence">
            <a:extLst>
              <a:ext uri="{FF2B5EF4-FFF2-40B4-BE49-F238E27FC236}">
                <a16:creationId xmlns:a16="http://schemas.microsoft.com/office/drawing/2014/main" id="{D3B7AF02-F1A4-4C73-A6C0-DCF509D4B8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895" r="22175"/>
          <a:stretch/>
        </p:blipFill>
        <p:spPr>
          <a:xfrm>
            <a:off x="6068626" y="3334146"/>
            <a:ext cx="294331" cy="281311"/>
          </a:xfrm>
          <a:prstGeom prst="rect">
            <a:avLst/>
          </a:prstGeom>
        </p:spPr>
      </p:pic>
      <p:sp>
        <p:nvSpPr>
          <p:cNvPr id="25" name="TextBox 24">
            <a:extLst>
              <a:ext uri="{FF2B5EF4-FFF2-40B4-BE49-F238E27FC236}">
                <a16:creationId xmlns:a16="http://schemas.microsoft.com/office/drawing/2014/main" id="{7677F743-D76F-45E8-9661-8E33BAA0ED9B}"/>
              </a:ext>
            </a:extLst>
          </p:cNvPr>
          <p:cNvSpPr txBox="1"/>
          <p:nvPr/>
        </p:nvSpPr>
        <p:spPr>
          <a:xfrm>
            <a:off x="3650940" y="2205786"/>
            <a:ext cx="1611965" cy="369332"/>
          </a:xfrm>
          <a:prstGeom prst="rect">
            <a:avLst/>
          </a:prstGeom>
          <a:noFill/>
        </p:spPr>
        <p:txBody>
          <a:bodyPr wrap="square" rtlCol="0">
            <a:spAutoFit/>
          </a:bodyPr>
          <a:lstStyle/>
          <a:p>
            <a:endParaRPr lang="en-IN" dirty="0"/>
          </a:p>
        </p:txBody>
      </p:sp>
      <p:cxnSp>
        <p:nvCxnSpPr>
          <p:cNvPr id="86" name="Straight Arrow Connector 85">
            <a:extLst>
              <a:ext uri="{FF2B5EF4-FFF2-40B4-BE49-F238E27FC236}">
                <a16:creationId xmlns:a16="http://schemas.microsoft.com/office/drawing/2014/main" id="{6AC4F806-3D8D-42AB-89B1-18068A728CC7}"/>
              </a:ext>
            </a:extLst>
          </p:cNvPr>
          <p:cNvCxnSpPr>
            <a:cxnSpLocks/>
          </p:cNvCxnSpPr>
          <p:nvPr/>
        </p:nvCxnSpPr>
        <p:spPr>
          <a:xfrm>
            <a:off x="1461822" y="3641912"/>
            <a:ext cx="1034458" cy="12522"/>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pic>
        <p:nvPicPr>
          <p:cNvPr id="82" name="Picture 81">
            <a:extLst>
              <a:ext uri="{FF2B5EF4-FFF2-40B4-BE49-F238E27FC236}">
                <a16:creationId xmlns:a16="http://schemas.microsoft.com/office/drawing/2014/main" id="{E5119A08-3BF7-4B93-9F56-B770F211F1E1}"/>
              </a:ext>
            </a:extLst>
          </p:cNvPr>
          <p:cNvPicPr>
            <a:picLocks noChangeAspect="1"/>
          </p:cNvPicPr>
          <p:nvPr/>
        </p:nvPicPr>
        <p:blipFill rotWithShape="1">
          <a:blip r:embed="rId14"/>
          <a:srcRect t="1" r="3138" b="4491"/>
          <a:stretch/>
        </p:blipFill>
        <p:spPr>
          <a:xfrm>
            <a:off x="4456922" y="1260825"/>
            <a:ext cx="5588213" cy="949616"/>
          </a:xfrm>
          <a:prstGeom prst="rect">
            <a:avLst/>
          </a:prstGeom>
        </p:spPr>
      </p:pic>
      <p:pic>
        <p:nvPicPr>
          <p:cNvPr id="1028" name="Picture 4" descr="WTH is Azure Private Link? - samcogan.com">
            <a:extLst>
              <a:ext uri="{FF2B5EF4-FFF2-40B4-BE49-F238E27FC236}">
                <a16:creationId xmlns:a16="http://schemas.microsoft.com/office/drawing/2014/main" id="{1612378C-1612-4A7E-A83D-18C9EC48A6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800000" flipV="1">
            <a:off x="9659135" y="1315114"/>
            <a:ext cx="367422" cy="3674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racle taleo Logos">
            <a:extLst>
              <a:ext uri="{FF2B5EF4-FFF2-40B4-BE49-F238E27FC236}">
                <a16:creationId xmlns:a16="http://schemas.microsoft.com/office/drawing/2014/main" id="{D5A5FA09-B910-484A-8191-0628671D27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173" y="1480105"/>
            <a:ext cx="1433785" cy="4954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now Software – The Technology Intelligence Platform">
            <a:extLst>
              <a:ext uri="{FF2B5EF4-FFF2-40B4-BE49-F238E27FC236}">
                <a16:creationId xmlns:a16="http://schemas.microsoft.com/office/drawing/2014/main" id="{EDE3B0FC-7CF0-4430-87BB-FACDC24D813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529" y="2220725"/>
            <a:ext cx="1617071" cy="7909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lobal Businesses Turn to Oracle Blockchain Service to Speed Transactions  Securely | Al Bawaba">
            <a:extLst>
              <a:ext uri="{FF2B5EF4-FFF2-40B4-BE49-F238E27FC236}">
                <a16:creationId xmlns:a16="http://schemas.microsoft.com/office/drawing/2014/main" id="{E5B63612-A8E1-459E-8469-5C2597E33C8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665" y="3672536"/>
            <a:ext cx="1309688" cy="87153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alesforce - Wikipedia">
            <a:extLst>
              <a:ext uri="{FF2B5EF4-FFF2-40B4-BE49-F238E27FC236}">
                <a16:creationId xmlns:a16="http://schemas.microsoft.com/office/drawing/2014/main" id="{22D137F1-2430-4051-B8C7-CED828F07F7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5981" y="4760495"/>
            <a:ext cx="1127459" cy="790904"/>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6" descr="Global Businesses Turn to Oracle Blockchain Service to Speed Transactions  Securely | Al Bawaba">
            <a:extLst>
              <a:ext uri="{FF2B5EF4-FFF2-40B4-BE49-F238E27FC236}">
                <a16:creationId xmlns:a16="http://schemas.microsoft.com/office/drawing/2014/main" id="{6A99AF95-F3D5-4C5A-9608-9826AD89B9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321" y="5569889"/>
            <a:ext cx="1309688" cy="8715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B7E53E2-60BB-44BE-AF3A-10DF42CDF9DE}"/>
              </a:ext>
            </a:extLst>
          </p:cNvPr>
          <p:cNvSpPr txBox="1"/>
          <p:nvPr/>
        </p:nvSpPr>
        <p:spPr>
          <a:xfrm>
            <a:off x="708437" y="6127034"/>
            <a:ext cx="1066788" cy="369332"/>
          </a:xfrm>
          <a:prstGeom prst="rect">
            <a:avLst/>
          </a:prstGeom>
          <a:noFill/>
        </p:spPr>
        <p:txBody>
          <a:bodyPr wrap="square" rtlCol="0">
            <a:spAutoFit/>
          </a:bodyPr>
          <a:lstStyle/>
          <a:p>
            <a:r>
              <a:rPr lang="en-IN" dirty="0"/>
              <a:t>Fusion</a:t>
            </a:r>
          </a:p>
        </p:txBody>
      </p:sp>
      <p:sp>
        <p:nvSpPr>
          <p:cNvPr id="16" name="TextBox 15">
            <a:extLst>
              <a:ext uri="{FF2B5EF4-FFF2-40B4-BE49-F238E27FC236}">
                <a16:creationId xmlns:a16="http://schemas.microsoft.com/office/drawing/2014/main" id="{F919568C-5A56-430E-8B50-89E694C0F90E}"/>
              </a:ext>
            </a:extLst>
          </p:cNvPr>
          <p:cNvSpPr txBox="1"/>
          <p:nvPr/>
        </p:nvSpPr>
        <p:spPr>
          <a:xfrm>
            <a:off x="147213" y="4220871"/>
            <a:ext cx="2214035" cy="369332"/>
          </a:xfrm>
          <a:prstGeom prst="rect">
            <a:avLst/>
          </a:prstGeom>
          <a:noFill/>
        </p:spPr>
        <p:txBody>
          <a:bodyPr wrap="square" rtlCol="0">
            <a:spAutoFit/>
          </a:bodyPr>
          <a:lstStyle/>
          <a:p>
            <a:r>
              <a:rPr lang="en-IN" dirty="0" err="1"/>
              <a:t>CheckIn</a:t>
            </a:r>
            <a:r>
              <a:rPr lang="en-IN" dirty="0"/>
              <a:t> &amp; Ora </a:t>
            </a:r>
            <a:r>
              <a:rPr lang="en-IN" dirty="0" err="1"/>
              <a:t>Paas</a:t>
            </a:r>
            <a:endParaRPr lang="en-IN" dirty="0"/>
          </a:p>
        </p:txBody>
      </p:sp>
    </p:spTree>
    <p:extLst>
      <p:ext uri="{BB962C8B-B14F-4D97-AF65-F5344CB8AC3E}">
        <p14:creationId xmlns:p14="http://schemas.microsoft.com/office/powerpoint/2010/main" val="339196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2000"/>
                                        <p:tgtEl>
                                          <p:spTgt spid="84"/>
                                        </p:tgtEl>
                                      </p:cBhvr>
                                    </p:animEffect>
                                    <p:anim calcmode="lin" valueType="num">
                                      <p:cBhvr>
                                        <p:cTn id="8" dur="2000" fill="hold"/>
                                        <p:tgtEl>
                                          <p:spTgt spid="84"/>
                                        </p:tgtEl>
                                        <p:attrNameLst>
                                          <p:attrName>style.rotation</p:attrName>
                                        </p:attrNameLst>
                                      </p:cBhvr>
                                      <p:tavLst>
                                        <p:tav tm="0">
                                          <p:val>
                                            <p:fltVal val="720"/>
                                          </p:val>
                                        </p:tav>
                                        <p:tav tm="100000">
                                          <p:val>
                                            <p:fltVal val="0"/>
                                          </p:val>
                                        </p:tav>
                                      </p:tavLst>
                                    </p:anim>
                                    <p:anim calcmode="lin" valueType="num">
                                      <p:cBhvr>
                                        <p:cTn id="9" dur="2000" fill="hold"/>
                                        <p:tgtEl>
                                          <p:spTgt spid="84"/>
                                        </p:tgtEl>
                                        <p:attrNameLst>
                                          <p:attrName>ppt_h</p:attrName>
                                        </p:attrNameLst>
                                      </p:cBhvr>
                                      <p:tavLst>
                                        <p:tav tm="0">
                                          <p:val>
                                            <p:fltVal val="0"/>
                                          </p:val>
                                        </p:tav>
                                        <p:tav tm="100000">
                                          <p:val>
                                            <p:strVal val="#ppt_h"/>
                                          </p:val>
                                        </p:tav>
                                      </p:tavLst>
                                    </p:anim>
                                    <p:anim calcmode="lin" valueType="num">
                                      <p:cBhvr>
                                        <p:cTn id="10" dur="2000" fill="hold"/>
                                        <p:tgtEl>
                                          <p:spTgt spid="84"/>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anim calcmode="lin" valueType="num">
                                      <p:cBhvr>
                                        <p:cTn id="14" dur="2000" fill="hold"/>
                                        <p:tgtEl>
                                          <p:spTgt spid="21"/>
                                        </p:tgtEl>
                                        <p:attrNameLst>
                                          <p:attrName>style.rotation</p:attrName>
                                        </p:attrNameLst>
                                      </p:cBhvr>
                                      <p:tavLst>
                                        <p:tav tm="0">
                                          <p:val>
                                            <p:fltVal val="720"/>
                                          </p:val>
                                        </p:tav>
                                        <p:tav tm="100000">
                                          <p:val>
                                            <p:fltVal val="0"/>
                                          </p:val>
                                        </p:tav>
                                      </p:tavLst>
                                    </p:anim>
                                    <p:anim calcmode="lin" valueType="num">
                                      <p:cBhvr>
                                        <p:cTn id="15" dur="2000" fill="hold"/>
                                        <p:tgtEl>
                                          <p:spTgt spid="21"/>
                                        </p:tgtEl>
                                        <p:attrNameLst>
                                          <p:attrName>ppt_h</p:attrName>
                                        </p:attrNameLst>
                                      </p:cBhvr>
                                      <p:tavLst>
                                        <p:tav tm="0">
                                          <p:val>
                                            <p:fltVal val="0"/>
                                          </p:val>
                                        </p:tav>
                                        <p:tav tm="100000">
                                          <p:val>
                                            <p:strVal val="#ppt_h"/>
                                          </p:val>
                                        </p:tav>
                                      </p:tavLst>
                                    </p:anim>
                                    <p:anim calcmode="lin" valueType="num">
                                      <p:cBhvr>
                                        <p:cTn id="16" dur="20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45" presetClass="entr" presetSubtype="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2000"/>
                                        <p:tgtEl>
                                          <p:spTgt spid="51"/>
                                        </p:tgtEl>
                                      </p:cBhvr>
                                    </p:animEffect>
                                    <p:anim calcmode="lin" valueType="num">
                                      <p:cBhvr>
                                        <p:cTn id="25" dur="2000" fill="hold"/>
                                        <p:tgtEl>
                                          <p:spTgt spid="51"/>
                                        </p:tgtEl>
                                        <p:attrNameLst>
                                          <p:attrName>ppt_w</p:attrName>
                                        </p:attrNameLst>
                                      </p:cBhvr>
                                      <p:tavLst>
                                        <p:tav tm="0" fmla="#ppt_w*sin(2.5*pi*$)">
                                          <p:val>
                                            <p:fltVal val="0"/>
                                          </p:val>
                                        </p:tav>
                                        <p:tav tm="100000">
                                          <p:val>
                                            <p:fltVal val="1"/>
                                          </p:val>
                                        </p:tav>
                                      </p:tavLst>
                                    </p:anim>
                                    <p:anim calcmode="lin" valueType="num">
                                      <p:cBhvr>
                                        <p:cTn id="26" dur="2000" fill="hold"/>
                                        <p:tgtEl>
                                          <p:spTgt spid="51"/>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2000"/>
                                        <p:tgtEl>
                                          <p:spTgt spid="49"/>
                                        </p:tgtEl>
                                      </p:cBhvr>
                                    </p:animEffect>
                                    <p:anim calcmode="lin" valueType="num">
                                      <p:cBhvr>
                                        <p:cTn id="30" dur="2000" fill="hold"/>
                                        <p:tgtEl>
                                          <p:spTgt spid="49"/>
                                        </p:tgtEl>
                                        <p:attrNameLst>
                                          <p:attrName>ppt_w</p:attrName>
                                        </p:attrNameLst>
                                      </p:cBhvr>
                                      <p:tavLst>
                                        <p:tav tm="0" fmla="#ppt_w*sin(2.5*pi*$)">
                                          <p:val>
                                            <p:fltVal val="0"/>
                                          </p:val>
                                        </p:tav>
                                        <p:tav tm="100000">
                                          <p:val>
                                            <p:fltVal val="1"/>
                                          </p:val>
                                        </p:tav>
                                      </p:tavLst>
                                    </p:anim>
                                    <p:anim calcmode="lin" valueType="num">
                                      <p:cBhvr>
                                        <p:cTn id="31" dur="2000" fill="hold"/>
                                        <p:tgtEl>
                                          <p:spTgt spid="49"/>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2000"/>
                                        <p:tgtEl>
                                          <p:spTgt spid="59"/>
                                        </p:tgtEl>
                                      </p:cBhvr>
                                    </p:animEffect>
                                    <p:anim calcmode="lin" valueType="num">
                                      <p:cBhvr>
                                        <p:cTn id="35" dur="2000" fill="hold"/>
                                        <p:tgtEl>
                                          <p:spTgt spid="59"/>
                                        </p:tgtEl>
                                        <p:attrNameLst>
                                          <p:attrName>ppt_w</p:attrName>
                                        </p:attrNameLst>
                                      </p:cBhvr>
                                      <p:tavLst>
                                        <p:tav tm="0" fmla="#ppt_w*sin(2.5*pi*$)">
                                          <p:val>
                                            <p:fltVal val="0"/>
                                          </p:val>
                                        </p:tav>
                                        <p:tav tm="100000">
                                          <p:val>
                                            <p:fltVal val="1"/>
                                          </p:val>
                                        </p:tav>
                                      </p:tavLst>
                                    </p:anim>
                                    <p:anim calcmode="lin" valueType="num">
                                      <p:cBhvr>
                                        <p:cTn id="36" dur="2000" fill="hold"/>
                                        <p:tgtEl>
                                          <p:spTgt spid="59"/>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2000"/>
                                        <p:tgtEl>
                                          <p:spTgt spid="63"/>
                                        </p:tgtEl>
                                      </p:cBhvr>
                                    </p:animEffect>
                                    <p:anim calcmode="lin" valueType="num">
                                      <p:cBhvr>
                                        <p:cTn id="40" dur="2000" fill="hold"/>
                                        <p:tgtEl>
                                          <p:spTgt spid="63"/>
                                        </p:tgtEl>
                                        <p:attrNameLst>
                                          <p:attrName>ppt_w</p:attrName>
                                        </p:attrNameLst>
                                      </p:cBhvr>
                                      <p:tavLst>
                                        <p:tav tm="0" fmla="#ppt_w*sin(2.5*pi*$)">
                                          <p:val>
                                            <p:fltVal val="0"/>
                                          </p:val>
                                        </p:tav>
                                        <p:tav tm="100000">
                                          <p:val>
                                            <p:fltVal val="1"/>
                                          </p:val>
                                        </p:tav>
                                      </p:tavLst>
                                    </p:anim>
                                    <p:anim calcmode="lin" valueType="num">
                                      <p:cBhvr>
                                        <p:cTn id="41" dur="2000" fill="hold"/>
                                        <p:tgtEl>
                                          <p:spTgt spid="63"/>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2000"/>
                                        <p:tgtEl>
                                          <p:spTgt spid="65"/>
                                        </p:tgtEl>
                                      </p:cBhvr>
                                    </p:animEffect>
                                    <p:anim calcmode="lin" valueType="num">
                                      <p:cBhvr>
                                        <p:cTn id="45" dur="2000" fill="hold"/>
                                        <p:tgtEl>
                                          <p:spTgt spid="65"/>
                                        </p:tgtEl>
                                        <p:attrNameLst>
                                          <p:attrName>ppt_w</p:attrName>
                                        </p:attrNameLst>
                                      </p:cBhvr>
                                      <p:tavLst>
                                        <p:tav tm="0" fmla="#ppt_w*sin(2.5*pi*$)">
                                          <p:val>
                                            <p:fltVal val="0"/>
                                          </p:val>
                                        </p:tav>
                                        <p:tav tm="100000">
                                          <p:val>
                                            <p:fltVal val="1"/>
                                          </p:val>
                                        </p:tav>
                                      </p:tavLst>
                                    </p:anim>
                                    <p:anim calcmode="lin" valueType="num">
                                      <p:cBhvr>
                                        <p:cTn id="46" dur="2000" fill="hold"/>
                                        <p:tgtEl>
                                          <p:spTgt spid="65"/>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2000"/>
                                        <p:tgtEl>
                                          <p:spTgt spid="55"/>
                                        </p:tgtEl>
                                      </p:cBhvr>
                                    </p:animEffect>
                                    <p:anim calcmode="lin" valueType="num">
                                      <p:cBhvr>
                                        <p:cTn id="50" dur="2000" fill="hold"/>
                                        <p:tgtEl>
                                          <p:spTgt spid="55"/>
                                        </p:tgtEl>
                                        <p:attrNameLst>
                                          <p:attrName>ppt_w</p:attrName>
                                        </p:attrNameLst>
                                      </p:cBhvr>
                                      <p:tavLst>
                                        <p:tav tm="0" fmla="#ppt_w*sin(2.5*pi*$)">
                                          <p:val>
                                            <p:fltVal val="0"/>
                                          </p:val>
                                        </p:tav>
                                        <p:tav tm="100000">
                                          <p:val>
                                            <p:fltVal val="1"/>
                                          </p:val>
                                        </p:tav>
                                      </p:tavLst>
                                    </p:anim>
                                    <p:anim calcmode="lin" valueType="num">
                                      <p:cBhvr>
                                        <p:cTn id="51" dur="2000" fill="hold"/>
                                        <p:tgtEl>
                                          <p:spTgt spid="55"/>
                                        </p:tgtEl>
                                        <p:attrNameLst>
                                          <p:attrName>ppt_h</p:attrName>
                                        </p:attrNameLst>
                                      </p:cBhvr>
                                      <p:tavLst>
                                        <p:tav tm="0">
                                          <p:val>
                                            <p:strVal val="#ppt_h"/>
                                          </p:val>
                                        </p:tav>
                                        <p:tav tm="100000">
                                          <p:val>
                                            <p:strVal val="#ppt_h"/>
                                          </p:val>
                                        </p:tav>
                                      </p:tavLst>
                                    </p:anim>
                                  </p:childTnLst>
                                </p:cTn>
                              </p:par>
                              <p:par>
                                <p:cTn id="52" presetID="45" presetClass="entr" presetSubtype="0" fill="hold"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fade">
                                      <p:cBhvr>
                                        <p:cTn id="54" dur="2000"/>
                                        <p:tgtEl>
                                          <p:spTgt spid="115"/>
                                        </p:tgtEl>
                                      </p:cBhvr>
                                    </p:animEffect>
                                    <p:anim calcmode="lin" valueType="num">
                                      <p:cBhvr>
                                        <p:cTn id="55" dur="2000" fill="hold"/>
                                        <p:tgtEl>
                                          <p:spTgt spid="115"/>
                                        </p:tgtEl>
                                        <p:attrNameLst>
                                          <p:attrName>ppt_w</p:attrName>
                                        </p:attrNameLst>
                                      </p:cBhvr>
                                      <p:tavLst>
                                        <p:tav tm="0" fmla="#ppt_w*sin(2.5*pi*$)">
                                          <p:val>
                                            <p:fltVal val="0"/>
                                          </p:val>
                                        </p:tav>
                                        <p:tav tm="100000">
                                          <p:val>
                                            <p:fltVal val="1"/>
                                          </p:val>
                                        </p:tav>
                                      </p:tavLst>
                                    </p:anim>
                                    <p:anim calcmode="lin" valueType="num">
                                      <p:cBhvr>
                                        <p:cTn id="56" dur="2000" fill="hold"/>
                                        <p:tgtEl>
                                          <p:spTgt spid="115"/>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edge">
                                      <p:cBhvr>
                                        <p:cTn id="61" dur="2000"/>
                                        <p:tgtEl>
                                          <p:spTgt spid="19"/>
                                        </p:tgtEl>
                                      </p:cBhvr>
                                    </p:animEffect>
                                  </p:childTnLst>
                                </p:cTn>
                              </p:par>
                              <p:par>
                                <p:cTn id="62" presetID="35" presetClass="entr" presetSubtype="0" fill="hold"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2000"/>
                                        <p:tgtEl>
                                          <p:spTgt spid="77"/>
                                        </p:tgtEl>
                                      </p:cBhvr>
                                    </p:animEffect>
                                    <p:anim calcmode="lin" valueType="num">
                                      <p:cBhvr>
                                        <p:cTn id="65" dur="2000" fill="hold"/>
                                        <p:tgtEl>
                                          <p:spTgt spid="77"/>
                                        </p:tgtEl>
                                        <p:attrNameLst>
                                          <p:attrName>style.rotation</p:attrName>
                                        </p:attrNameLst>
                                      </p:cBhvr>
                                      <p:tavLst>
                                        <p:tav tm="0">
                                          <p:val>
                                            <p:fltVal val="720"/>
                                          </p:val>
                                        </p:tav>
                                        <p:tav tm="100000">
                                          <p:val>
                                            <p:fltVal val="0"/>
                                          </p:val>
                                        </p:tav>
                                      </p:tavLst>
                                    </p:anim>
                                    <p:anim calcmode="lin" valueType="num">
                                      <p:cBhvr>
                                        <p:cTn id="66" dur="2000" fill="hold"/>
                                        <p:tgtEl>
                                          <p:spTgt spid="77"/>
                                        </p:tgtEl>
                                        <p:attrNameLst>
                                          <p:attrName>ppt_h</p:attrName>
                                        </p:attrNameLst>
                                      </p:cBhvr>
                                      <p:tavLst>
                                        <p:tav tm="0">
                                          <p:val>
                                            <p:fltVal val="0"/>
                                          </p:val>
                                        </p:tav>
                                        <p:tav tm="100000">
                                          <p:val>
                                            <p:strVal val="#ppt_h"/>
                                          </p:val>
                                        </p:tav>
                                      </p:tavLst>
                                    </p:anim>
                                    <p:anim calcmode="lin" valueType="num">
                                      <p:cBhvr>
                                        <p:cTn id="67"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521;p73">
            <a:extLst>
              <a:ext uri="{FF2B5EF4-FFF2-40B4-BE49-F238E27FC236}">
                <a16:creationId xmlns:a16="http://schemas.microsoft.com/office/drawing/2014/main" id="{42825E98-AD67-469F-999B-4EEE5B3A9D32}"/>
              </a:ext>
            </a:extLst>
          </p:cNvPr>
          <p:cNvSpPr txBox="1">
            <a:spLocks/>
          </p:cNvSpPr>
          <p:nvPr/>
        </p:nvSpPr>
        <p:spPr>
          <a:xfrm>
            <a:off x="-1" y="685033"/>
            <a:ext cx="12191999" cy="3780202"/>
          </a:xfrm>
          <a:prstGeom prst="rect">
            <a:avLst/>
          </a:prstGeom>
        </p:spPr>
        <p:txBody>
          <a:bodyPr wrap="square" lIns="91440" tIns="45720" rIns="91440" bIns="45720" anchor="t">
            <a:spAutoFit/>
          </a:bodyPr>
          <a:lstStyle>
            <a:defPPr>
              <a:defRPr lang="en-US"/>
            </a:defPPr>
            <a:lvl1pPr marL="285750" marR="0" lvl="0" indent="-285750" fontAlgn="auto">
              <a:lnSpc>
                <a:spcPct val="150000"/>
              </a:lnSpc>
              <a:spcBef>
                <a:spcPts val="0"/>
              </a:spcBef>
              <a:spcAft>
                <a:spcPts val="0"/>
              </a:spcAft>
              <a:buClrTx/>
              <a:buSzTx/>
              <a:buFont typeface="Arial" panose="020B0604020202020204" pitchFamily="34" charset="0"/>
              <a:buChar char="•"/>
              <a:tabLst/>
              <a:defRPr kumimoji="0" sz="1600" b="0" i="0" u="none" strike="noStrike" kern="0" cap="none" spc="0" normalizeH="0" baseline="0">
                <a:ln>
                  <a:noFill/>
                </a:ln>
                <a:solidFill>
                  <a:srgbClr val="000000"/>
                </a:solidFill>
                <a:effectLst/>
                <a:uLnTx/>
                <a:uFillTx/>
                <a:latin typeface="Segoe UI Light"/>
                <a:ea typeface="Segoe UI Historic"/>
                <a:cs typeface="Segoe UI Light"/>
              </a:defRPr>
            </a:lvl1pPr>
            <a:lvl2pPr marL="914400" marR="0" lvl="1" indent="-371094">
              <a:lnSpc>
                <a:spcPct val="90000"/>
              </a:lnSpc>
              <a:spcBef>
                <a:spcPts val="510"/>
              </a:spcBef>
              <a:spcAft>
                <a:spcPts val="0"/>
              </a:spcAft>
              <a:buClr>
                <a:schemeClr val="dk1"/>
              </a:buClr>
              <a:buSzPts val="2244"/>
              <a:buFont typeface="Arial"/>
              <a:buChar char="•"/>
              <a:defRPr sz="2400" b="0" i="0" u="none" strike="noStrike" cap="none">
                <a:solidFill>
                  <a:schemeClr val="dk1"/>
                </a:solidFill>
                <a:latin typeface="Quattrocento Sans"/>
                <a:ea typeface="Quattrocento Sans"/>
                <a:cs typeface="Quattrocento Sans"/>
              </a:defRPr>
            </a:lvl2pPr>
            <a:lvl3pPr marL="1371600" marR="0" lvl="2" indent="-345186">
              <a:lnSpc>
                <a:spcPct val="90000"/>
              </a:lnSpc>
              <a:spcBef>
                <a:spcPts val="408"/>
              </a:spcBef>
              <a:spcAft>
                <a:spcPts val="0"/>
              </a:spcAft>
              <a:buClr>
                <a:schemeClr val="dk1"/>
              </a:buClr>
              <a:buSzPts val="1836"/>
              <a:buFont typeface="Arial"/>
              <a:buChar char="•"/>
              <a:defRPr sz="2100" b="0" i="0" u="none" strike="noStrike" cap="none">
                <a:solidFill>
                  <a:schemeClr val="dk1"/>
                </a:solidFill>
                <a:latin typeface="Quattrocento Sans"/>
                <a:ea typeface="Quattrocento Sans"/>
                <a:cs typeface="Quattrocento Sans"/>
              </a:defRPr>
            </a:lvl3pPr>
            <a:lvl4pPr marL="1828800" marR="0" lvl="3" indent="-332232">
              <a:lnSpc>
                <a:spcPct val="90000"/>
              </a:lnSpc>
              <a:spcBef>
                <a:spcPts val="408"/>
              </a:spcBef>
              <a:spcAft>
                <a:spcPts val="0"/>
              </a:spcAft>
              <a:buClr>
                <a:schemeClr val="dk1"/>
              </a:buClr>
              <a:buSzPts val="1632"/>
              <a:buFont typeface="Arial"/>
              <a:buChar char="•"/>
              <a:defRPr b="0" i="0" u="none" strike="noStrike" cap="none">
                <a:solidFill>
                  <a:schemeClr val="dk1"/>
                </a:solidFill>
                <a:latin typeface="Quattrocento Sans"/>
                <a:ea typeface="Quattrocento Sans"/>
                <a:cs typeface="Quattrocento Sans"/>
              </a:defRPr>
            </a:lvl4pPr>
            <a:lvl5pPr marL="2286000" marR="0" lvl="4" indent="-332232">
              <a:lnSpc>
                <a:spcPct val="90000"/>
              </a:lnSpc>
              <a:spcBef>
                <a:spcPts val="408"/>
              </a:spcBef>
              <a:spcAft>
                <a:spcPts val="0"/>
              </a:spcAft>
              <a:buClr>
                <a:schemeClr val="dk1"/>
              </a:buClr>
              <a:buSzPts val="1632"/>
              <a:buFont typeface="Arial"/>
              <a:buChar char="•"/>
              <a:defRPr b="0" i="0" u="none" strike="noStrike" cap="none">
                <a:solidFill>
                  <a:schemeClr val="dk1"/>
                </a:solidFill>
                <a:latin typeface="Quattrocento Sans"/>
                <a:ea typeface="Quattrocento Sans"/>
                <a:cs typeface="Quattrocento Sans"/>
              </a:defRPr>
            </a:lvl5pPr>
            <a:lvl6pPr marL="2743200" marR="0" lvl="5" indent="-358139">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6pPr>
            <a:lvl7pPr marL="3200400" marR="0" lvl="6" indent="-358139">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7pPr>
            <a:lvl8pPr marL="3657600" marR="0" lvl="7" indent="-35814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8pPr>
            <a:lvl9pPr marL="4114800" marR="0" lvl="8" indent="-35814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9pPr>
          </a:lstStyle>
          <a:p>
            <a:pPr>
              <a:defRPr/>
            </a:pP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Connectivity of source </a:t>
            </a:r>
            <a:r>
              <a:rPr lang="en-US" sz="1800" dirty="0">
                <a:sym typeface="Quattrocento Sans"/>
              </a:rPr>
              <a:t>systems Dynamics</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and</a:t>
            </a:r>
            <a:r>
              <a:rPr lang="en-US" sz="1800" dirty="0">
                <a:sym typeface="Quattrocento Sans"/>
              </a:rPr>
              <a:t> Azure SQL DB </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will be done, and</a:t>
            </a:r>
            <a:r>
              <a:rPr lang="en-US" sz="1800" dirty="0">
                <a:sym typeface="Quattrocento Sans"/>
              </a:rPr>
              <a:t> all</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data will be pulled into ADLS Gen 2 through </a:t>
            </a:r>
            <a:r>
              <a:rPr lang="en-US" sz="1800" dirty="0">
                <a:sym typeface="Quattrocento Sans"/>
              </a:rPr>
              <a:t>Azure Synapse link (CE load) and ADF pipelines (FnO load) .</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a:t>
            </a:r>
          </a:p>
          <a:p>
            <a:pPr>
              <a:defRPr/>
            </a:pPr>
            <a:r>
              <a:rPr lang="en-US" sz="1800" dirty="0">
                <a:sym typeface="Quattrocento Sans"/>
              </a:rPr>
              <a:t>The </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data</a:t>
            </a:r>
            <a:r>
              <a:rPr lang="en-US" sz="1800" dirty="0">
                <a:sym typeface="Quattrocento Sans"/>
              </a:rPr>
              <a:t> from</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ADLS</a:t>
            </a:r>
            <a:r>
              <a:rPr lang="en-US" sz="1800" dirty="0">
                <a:sym typeface="Quattrocento Sans"/>
              </a:rPr>
              <a:t> gen 2 will be pulled into Azure Synapse dedicated SQL pool by using Azure Data Factory and for further modelling Azure Synapse will be used.</a:t>
            </a:r>
            <a:endParaRPr lang="en-US" sz="1800" dirty="0"/>
          </a:p>
          <a:p>
            <a:pPr>
              <a:defRPr/>
            </a:pPr>
            <a:r>
              <a:rPr lang="en-US" sz="1800" dirty="0">
                <a:sym typeface="Quattrocento Sans"/>
              </a:rPr>
              <a:t>Maintenance of the log count table will be done on Azure Synapse as per all source tables. Also, a Power BI Log dashboard will be provided which will store 3 months log from the count</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table</a:t>
            </a:r>
            <a:r>
              <a:rPr lang="en-US" sz="1800" dirty="0">
                <a:sym typeface="Quattrocento Sans"/>
              </a:rPr>
              <a:t>.</a:t>
            </a:r>
            <a:endParaRPr lang="en-US" sz="1800" b="0" i="0" u="none" strike="noStrike" kern="0" cap="none" spc="0" normalizeH="0" baseline="0" noProof="0" dirty="0">
              <a:ln>
                <a:noFill/>
              </a:ln>
              <a:solidFill>
                <a:srgbClr val="000000"/>
              </a:solidFill>
              <a:effectLst/>
              <a:uLnTx/>
              <a:uFillTx/>
              <a:latin typeface="Segoe UI Light"/>
              <a:ea typeface="Segoe UI Historic"/>
              <a:cs typeface="Segoe UI Light"/>
            </a:endParaRPr>
          </a:p>
          <a:p>
            <a:pPr>
              <a:defRPr/>
            </a:pPr>
            <a:r>
              <a:rPr lang="en-US" sz="1800" dirty="0">
                <a:sym typeface="Quattrocento Sans"/>
              </a:rPr>
              <a:t>Logic apps will be used for Email Alert mechanism and in case of any pipeline failure the email notification will be sent to the owner.</a:t>
            </a:r>
            <a:endParaRPr lang="en-US" sz="1800"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Transformations would be done on Azure Synapse with the help of Stored Procedures.</a:t>
            </a:r>
          </a:p>
        </p:txBody>
      </p:sp>
      <p:grpSp>
        <p:nvGrpSpPr>
          <p:cNvPr id="10" name="Group 9">
            <a:extLst>
              <a:ext uri="{FF2B5EF4-FFF2-40B4-BE49-F238E27FC236}">
                <a16:creationId xmlns:a16="http://schemas.microsoft.com/office/drawing/2014/main" id="{CC19BA50-C694-4C30-97B6-88AA793309E4}"/>
              </a:ext>
            </a:extLst>
          </p:cNvPr>
          <p:cNvGrpSpPr/>
          <p:nvPr/>
        </p:nvGrpSpPr>
        <p:grpSpPr>
          <a:xfrm>
            <a:off x="0" y="-263534"/>
            <a:ext cx="12381776" cy="1110164"/>
            <a:chOff x="0" y="-263534"/>
            <a:chExt cx="12381776" cy="1110164"/>
          </a:xfrm>
        </p:grpSpPr>
        <p:sp>
          <p:nvSpPr>
            <p:cNvPr id="11" name="Rectangle 10">
              <a:extLst>
                <a:ext uri="{FF2B5EF4-FFF2-40B4-BE49-F238E27FC236}">
                  <a16:creationId xmlns:a16="http://schemas.microsoft.com/office/drawing/2014/main" id="{390D8EA2-68B9-4B26-A491-7E47858CD57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Technical Solution-Phase-1</a:t>
              </a:r>
            </a:p>
          </p:txBody>
        </p:sp>
        <p:pic>
          <p:nvPicPr>
            <p:cNvPr id="12" name="Picture 11">
              <a:extLst>
                <a:ext uri="{FF2B5EF4-FFF2-40B4-BE49-F238E27FC236}">
                  <a16:creationId xmlns:a16="http://schemas.microsoft.com/office/drawing/2014/main" id="{52E7AF54-0880-4FCF-B7F6-E373D2360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262" y="-263534"/>
              <a:ext cx="1950514"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023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70AE199C-2A73-4A9F-AE54-48EA0D23B7B8}"/>
              </a:ext>
            </a:extLst>
          </p:cNvPr>
          <p:cNvSpPr/>
          <p:nvPr/>
        </p:nvSpPr>
        <p:spPr>
          <a:xfrm>
            <a:off x="10600757" y="4047951"/>
            <a:ext cx="1444030" cy="3329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Power BI Premium</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7" name="Straight Connector 6">
            <a:extLst>
              <a:ext uri="{FF2B5EF4-FFF2-40B4-BE49-F238E27FC236}">
                <a16:creationId xmlns:a16="http://schemas.microsoft.com/office/drawing/2014/main" id="{282D8DD8-CD96-4990-AA0D-B9EE6EE45212}"/>
              </a:ext>
            </a:extLst>
          </p:cNvPr>
          <p:cNvCxnSpPr>
            <a:cxnSpLocks/>
          </p:cNvCxnSpPr>
          <p:nvPr/>
        </p:nvCxnSpPr>
        <p:spPr>
          <a:xfrm>
            <a:off x="2173895" y="88781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ADC8DF-E4FD-4B7E-A7DE-6EABF3A29FF3}"/>
              </a:ext>
            </a:extLst>
          </p:cNvPr>
          <p:cNvCxnSpPr>
            <a:cxnSpLocks/>
          </p:cNvCxnSpPr>
          <p:nvPr/>
        </p:nvCxnSpPr>
        <p:spPr>
          <a:xfrm>
            <a:off x="10178619" y="796033"/>
            <a:ext cx="0" cy="5830623"/>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CustomShape 2">
            <a:extLst>
              <a:ext uri="{FF2B5EF4-FFF2-40B4-BE49-F238E27FC236}">
                <a16:creationId xmlns:a16="http://schemas.microsoft.com/office/drawing/2014/main" id="{219BECA5-002E-4A97-A91D-99911E9FAE6D}"/>
              </a:ext>
            </a:extLst>
          </p:cNvPr>
          <p:cNvSpPr/>
          <p:nvPr/>
        </p:nvSpPr>
        <p:spPr>
          <a:xfrm>
            <a:off x="7421032" y="5969109"/>
            <a:ext cx="1801074" cy="428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Azure Synapse Analytics</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(Dedicated SQL Pools)</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5" name="CustomShape 29">
            <a:extLst>
              <a:ext uri="{FF2B5EF4-FFF2-40B4-BE49-F238E27FC236}">
                <a16:creationId xmlns:a16="http://schemas.microsoft.com/office/drawing/2014/main" id="{AFC02621-EDCC-4484-8333-505D2F549043}"/>
              </a:ext>
            </a:extLst>
          </p:cNvPr>
          <p:cNvSpPr/>
          <p:nvPr/>
        </p:nvSpPr>
        <p:spPr>
          <a:xfrm>
            <a:off x="191087" y="899399"/>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Source System</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7" name="CustomShape 13">
            <a:extLst>
              <a:ext uri="{FF2B5EF4-FFF2-40B4-BE49-F238E27FC236}">
                <a16:creationId xmlns:a16="http://schemas.microsoft.com/office/drawing/2014/main" id="{6A2C1360-39CB-4E5C-95E2-26EC6EECA30D}"/>
              </a:ext>
            </a:extLst>
          </p:cNvPr>
          <p:cNvSpPr/>
          <p:nvPr/>
        </p:nvSpPr>
        <p:spPr>
          <a:xfrm>
            <a:off x="9982094" y="870132"/>
            <a:ext cx="2508485" cy="562863"/>
          </a:xfrm>
          <a:prstGeom prst="rect">
            <a:avLst/>
          </a:prstGeom>
          <a:noFill/>
          <a:ln>
            <a:noFill/>
          </a:ln>
        </p:spPr>
        <p:style>
          <a:lnRef idx="0">
            <a:scrgbClr r="0" g="0" b="0"/>
          </a:lnRef>
          <a:fillRef idx="0">
            <a:scrgbClr r="0" g="0" b="0"/>
          </a:fillRef>
          <a:effectRef idx="0">
            <a:scrgbClr r="0" g="0" b="0"/>
          </a:effectRef>
          <a:fontRef idx="minor"/>
        </p:style>
        <p:txBody>
          <a:bodyPr lIns="182880" tIns="146160" rIns="182880" bIns="14616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Visualization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19" name="Shape 365" descr="pbi_ipad_iphonedevices.png">
            <a:extLst>
              <a:ext uri="{FF2B5EF4-FFF2-40B4-BE49-F238E27FC236}">
                <a16:creationId xmlns:a16="http://schemas.microsoft.com/office/drawing/2014/main" id="{B6EE208E-78E1-474B-A75C-B4DE24A337AB}"/>
              </a:ext>
            </a:extLst>
          </p:cNvPr>
          <p:cNvPicPr preferRelativeResize="0"/>
          <p:nvPr/>
        </p:nvPicPr>
        <p:blipFill>
          <a:blip r:embed="rId2">
            <a:alphaModFix/>
          </a:blip>
          <a:stretch>
            <a:fillRect/>
          </a:stretch>
        </p:blipFill>
        <p:spPr>
          <a:xfrm>
            <a:off x="10578679" y="3245481"/>
            <a:ext cx="1383012" cy="766811"/>
          </a:xfrm>
          <a:prstGeom prst="rect">
            <a:avLst/>
          </a:prstGeom>
          <a:noFill/>
          <a:ln>
            <a:noFill/>
          </a:ln>
        </p:spPr>
      </p:pic>
      <p:sp>
        <p:nvSpPr>
          <p:cNvPr id="27" name="CustomShape 2">
            <a:extLst>
              <a:ext uri="{FF2B5EF4-FFF2-40B4-BE49-F238E27FC236}">
                <a16:creationId xmlns:a16="http://schemas.microsoft.com/office/drawing/2014/main" id="{DFA301DB-081E-4287-B875-7F010AFC6EFE}"/>
              </a:ext>
            </a:extLst>
          </p:cNvPr>
          <p:cNvSpPr/>
          <p:nvPr/>
        </p:nvSpPr>
        <p:spPr>
          <a:xfrm>
            <a:off x="8795614" y="3916429"/>
            <a:ext cx="1383005" cy="3719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31" name="Rectangle 30">
            <a:extLst>
              <a:ext uri="{FF2B5EF4-FFF2-40B4-BE49-F238E27FC236}">
                <a16:creationId xmlns:a16="http://schemas.microsoft.com/office/drawing/2014/main" id="{A6591DD6-3011-40CA-AD8F-48989324F6B5}"/>
              </a:ext>
            </a:extLst>
          </p:cNvPr>
          <p:cNvSpPr/>
          <p:nvPr/>
        </p:nvSpPr>
        <p:spPr>
          <a:xfrm>
            <a:off x="131475" y="1465474"/>
            <a:ext cx="1484825" cy="4931846"/>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prstClr val="black"/>
                </a:solidFill>
              </a:ln>
              <a:solidFill>
                <a:prstClr val="black"/>
              </a:solidFill>
              <a:effectLst/>
              <a:uLnTx/>
              <a:uFillTx/>
              <a:latin typeface="Segoe UI Light" panose="020B0502040204020203" pitchFamily="34" charset="0"/>
              <a:ea typeface="+mn-ea"/>
              <a:cs typeface="Segoe UI Light" panose="020B0502040204020203" pitchFamily="34" charset="0"/>
            </a:endParaRPr>
          </a:p>
        </p:txBody>
      </p:sp>
      <p:cxnSp>
        <p:nvCxnSpPr>
          <p:cNvPr id="37" name="Straight Arrow Connector 36">
            <a:extLst>
              <a:ext uri="{FF2B5EF4-FFF2-40B4-BE49-F238E27FC236}">
                <a16:creationId xmlns:a16="http://schemas.microsoft.com/office/drawing/2014/main" id="{4EE9E700-0EB8-49FE-828A-7D5677470948}"/>
              </a:ext>
            </a:extLst>
          </p:cNvPr>
          <p:cNvCxnSpPr>
            <a:cxnSpLocks/>
          </p:cNvCxnSpPr>
          <p:nvPr/>
        </p:nvCxnSpPr>
        <p:spPr>
          <a:xfrm>
            <a:off x="9443293" y="3681280"/>
            <a:ext cx="1016379" cy="0"/>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pic>
        <p:nvPicPr>
          <p:cNvPr id="39" name="Picture 6" descr="Azure Data Lake in all is Glory with Dynamics 365 and PowerPlatform —  PowerAzure365">
            <a:extLst>
              <a:ext uri="{FF2B5EF4-FFF2-40B4-BE49-F238E27FC236}">
                <a16:creationId xmlns:a16="http://schemas.microsoft.com/office/drawing/2014/main" id="{B4EABDC5-7C25-4942-B216-BEB3D54891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1638" y="3334146"/>
            <a:ext cx="626097" cy="626097"/>
          </a:xfrm>
          <a:prstGeom prst="rect">
            <a:avLst/>
          </a:prstGeom>
          <a:noFill/>
          <a:extLst>
            <a:ext uri="{909E8E84-426E-40DD-AFC4-6F175D3DCCD1}">
              <a14:hiddenFill xmlns:a14="http://schemas.microsoft.com/office/drawing/2010/main">
                <a:solidFill>
                  <a:srgbClr val="FFFFFF"/>
                </a:solidFill>
              </a14:hiddenFill>
            </a:ext>
          </a:extLst>
        </p:spPr>
      </p:pic>
      <p:sp>
        <p:nvSpPr>
          <p:cNvPr id="43" name="CustomShape 2">
            <a:extLst>
              <a:ext uri="{FF2B5EF4-FFF2-40B4-BE49-F238E27FC236}">
                <a16:creationId xmlns:a16="http://schemas.microsoft.com/office/drawing/2014/main" id="{70CA7C05-10E4-4176-B644-4492EB62BE18}"/>
              </a:ext>
            </a:extLst>
          </p:cNvPr>
          <p:cNvSpPr/>
          <p:nvPr/>
        </p:nvSpPr>
        <p:spPr>
          <a:xfrm>
            <a:off x="4868468" y="3980483"/>
            <a:ext cx="1547187" cy="2253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 ADLS Gen2</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45" name="Straight Arrow Connector 44">
            <a:extLst>
              <a:ext uri="{FF2B5EF4-FFF2-40B4-BE49-F238E27FC236}">
                <a16:creationId xmlns:a16="http://schemas.microsoft.com/office/drawing/2014/main" id="{B0A709DD-160C-4CB6-B7CB-3DCD1EAFDA73}"/>
              </a:ext>
            </a:extLst>
          </p:cNvPr>
          <p:cNvCxnSpPr>
            <a:cxnSpLocks/>
          </p:cNvCxnSpPr>
          <p:nvPr/>
        </p:nvCxnSpPr>
        <p:spPr>
          <a:xfrm flipV="1">
            <a:off x="5954987" y="3687174"/>
            <a:ext cx="696336" cy="5786"/>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47" name="Google Shape;200;p29">
            <a:extLst>
              <a:ext uri="{FF2B5EF4-FFF2-40B4-BE49-F238E27FC236}">
                <a16:creationId xmlns:a16="http://schemas.microsoft.com/office/drawing/2014/main" id="{E79AC768-8998-44B8-AF6E-7B38FFB10B14}"/>
              </a:ext>
            </a:extLst>
          </p:cNvPr>
          <p:cNvSpPr/>
          <p:nvPr/>
        </p:nvSpPr>
        <p:spPr>
          <a:xfrm>
            <a:off x="6629250" y="2938193"/>
            <a:ext cx="3301719" cy="2825014"/>
          </a:xfrm>
          <a:prstGeom prst="rect">
            <a:avLst/>
          </a:prstGeom>
          <a:solidFill>
            <a:srgbClr val="F2F2F2"/>
          </a:solidFill>
          <a:ln w="9525" cap="flat" cmpd="sng">
            <a:no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Segoe UI Light" panose="020B0502040204020203" pitchFamily="34" charset="0"/>
              <a:ea typeface="Arial"/>
              <a:cs typeface="Segoe UI Light" panose="020B0502040204020203" pitchFamily="34" charset="0"/>
              <a:sym typeface="Arial"/>
            </a:endParaRPr>
          </a:p>
        </p:txBody>
      </p:sp>
      <p:pic>
        <p:nvPicPr>
          <p:cNvPr id="49" name="Google Shape;205;p29" descr="Image result for data modeling png">
            <a:extLst>
              <a:ext uri="{FF2B5EF4-FFF2-40B4-BE49-F238E27FC236}">
                <a16:creationId xmlns:a16="http://schemas.microsoft.com/office/drawing/2014/main" id="{48279502-74DD-4497-8C71-82D88DE42A51}"/>
              </a:ext>
            </a:extLst>
          </p:cNvPr>
          <p:cNvPicPr preferRelativeResize="0"/>
          <p:nvPr/>
        </p:nvPicPr>
        <p:blipFill rotWithShape="1">
          <a:blip r:embed="rId4">
            <a:alphaModFix/>
          </a:blip>
          <a:srcRect/>
          <a:stretch/>
        </p:blipFill>
        <p:spPr>
          <a:xfrm>
            <a:off x="8954026" y="3084636"/>
            <a:ext cx="779660" cy="763877"/>
          </a:xfrm>
          <a:prstGeom prst="rect">
            <a:avLst/>
          </a:prstGeom>
          <a:noFill/>
          <a:ln>
            <a:noFill/>
          </a:ln>
        </p:spPr>
      </p:pic>
      <p:pic>
        <p:nvPicPr>
          <p:cNvPr id="51" name="Google Shape;206;p29" descr="A close up of a sign&#10;&#10;Description automatically generated">
            <a:extLst>
              <a:ext uri="{FF2B5EF4-FFF2-40B4-BE49-F238E27FC236}">
                <a16:creationId xmlns:a16="http://schemas.microsoft.com/office/drawing/2014/main" id="{C39F2D90-072A-4A9F-B4ED-1521370C13E4}"/>
              </a:ext>
            </a:extLst>
          </p:cNvPr>
          <p:cNvPicPr preferRelativeResize="0"/>
          <p:nvPr/>
        </p:nvPicPr>
        <p:blipFill rotWithShape="1">
          <a:blip r:embed="rId5">
            <a:alphaModFix/>
          </a:blip>
          <a:srcRect/>
          <a:stretch/>
        </p:blipFill>
        <p:spPr>
          <a:xfrm>
            <a:off x="6751370" y="3159263"/>
            <a:ext cx="1299496" cy="1061608"/>
          </a:xfrm>
          <a:prstGeom prst="rect">
            <a:avLst/>
          </a:prstGeom>
          <a:noFill/>
          <a:ln>
            <a:noFill/>
          </a:ln>
        </p:spPr>
      </p:pic>
      <p:sp>
        <p:nvSpPr>
          <p:cNvPr id="53" name="CustomShape 2">
            <a:extLst>
              <a:ext uri="{FF2B5EF4-FFF2-40B4-BE49-F238E27FC236}">
                <a16:creationId xmlns:a16="http://schemas.microsoft.com/office/drawing/2014/main" id="{5D4261C7-EE35-425D-96A5-B588FC2C13FB}"/>
              </a:ext>
            </a:extLst>
          </p:cNvPr>
          <p:cNvSpPr/>
          <p:nvPr/>
        </p:nvSpPr>
        <p:spPr>
          <a:xfrm>
            <a:off x="8872941" y="3822478"/>
            <a:ext cx="934884"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Data Modelling</a:t>
            </a:r>
            <a:endParaRPr kumimoji="0" lang="en-IN" sz="11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55" name="Picture 6" descr="Image result for sql views icon&quot;">
            <a:extLst>
              <a:ext uri="{FF2B5EF4-FFF2-40B4-BE49-F238E27FC236}">
                <a16:creationId xmlns:a16="http://schemas.microsoft.com/office/drawing/2014/main" id="{C9A83980-7B47-4D7A-93FD-FC66C00D81D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7510" y="4301902"/>
            <a:ext cx="493349" cy="43403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7EE1E0F-349D-4B64-8752-3827835102C9}"/>
              </a:ext>
            </a:extLst>
          </p:cNvPr>
          <p:cNvSpPr txBox="1"/>
          <p:nvPr/>
        </p:nvSpPr>
        <p:spPr>
          <a:xfrm>
            <a:off x="8990885" y="4750917"/>
            <a:ext cx="91117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rPr>
              <a:t>Master views</a:t>
            </a:r>
            <a:endParaRPr kumimoji="0" lang="en-US" sz="1050" b="0" i="0" u="none" strike="noStrike" kern="1200" cap="none" spc="0"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pic>
        <p:nvPicPr>
          <p:cNvPr id="59" name="Picture 2" descr="Image result for tables icon&quot;">
            <a:extLst>
              <a:ext uri="{FF2B5EF4-FFF2-40B4-BE49-F238E27FC236}">
                <a16:creationId xmlns:a16="http://schemas.microsoft.com/office/drawing/2014/main" id="{491ADFA1-8C3A-4AAC-BCDC-3529C0D63F0F}"/>
              </a:ext>
            </a:extLst>
          </p:cNvPr>
          <p:cNvPicPr>
            <a:picLocks noChangeAspect="1" noChangeArrowheads="1"/>
          </p:cNvPicPr>
          <p:nvPr/>
        </p:nvPicPr>
        <p:blipFill>
          <a:blip r:embed="rId7" cstate="print">
            <a:alphaModFix/>
            <a:extLst>
              <a:ext uri="{28A0092B-C50C-407E-A947-70E740481C1C}">
                <a14:useLocalDpi xmlns:a14="http://schemas.microsoft.com/office/drawing/2010/main" val="0"/>
              </a:ext>
            </a:extLst>
          </a:blip>
          <a:srcRect/>
          <a:stretch>
            <a:fillRect/>
          </a:stretch>
        </p:blipFill>
        <p:spPr bwMode="auto">
          <a:xfrm>
            <a:off x="6856331" y="4281386"/>
            <a:ext cx="440715" cy="4151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19B2546-BCDC-4AC1-BF07-D0768A92A10A}"/>
              </a:ext>
            </a:extLst>
          </p:cNvPr>
          <p:cNvSpPr txBox="1"/>
          <p:nvPr/>
        </p:nvSpPr>
        <p:spPr>
          <a:xfrm>
            <a:off x="6566616"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Tables</a:t>
            </a:r>
          </a:p>
        </p:txBody>
      </p:sp>
      <p:pic>
        <p:nvPicPr>
          <p:cNvPr id="63" name="Picture 2" descr="Image result for tables icon&quot;">
            <a:extLst>
              <a:ext uri="{FF2B5EF4-FFF2-40B4-BE49-F238E27FC236}">
                <a16:creationId xmlns:a16="http://schemas.microsoft.com/office/drawing/2014/main" id="{4B4F1BE3-2357-49A3-ADCA-CDEF2D2E5757}"/>
              </a:ext>
            </a:extLst>
          </p:cNvPr>
          <p:cNvPicPr>
            <a:picLocks noChangeAspect="1" noChangeArrowheads="1"/>
          </p:cNvPicPr>
          <p:nvPr/>
        </p:nvPicPr>
        <p:blipFill>
          <a:blip r:embed="rId7" cstate="print">
            <a:alphaModFix/>
            <a:extLst>
              <a:ext uri="{28A0092B-C50C-407E-A947-70E740481C1C}">
                <a14:useLocalDpi xmlns:a14="http://schemas.microsoft.com/office/drawing/2010/main" val="0"/>
              </a:ext>
            </a:extLst>
          </a:blip>
          <a:srcRect/>
          <a:stretch>
            <a:fillRect/>
          </a:stretch>
        </p:blipFill>
        <p:spPr bwMode="auto">
          <a:xfrm>
            <a:off x="6824403" y="4990504"/>
            <a:ext cx="440715" cy="4151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Image result for transformation icon transparent&quot;">
            <a:extLst>
              <a:ext uri="{FF2B5EF4-FFF2-40B4-BE49-F238E27FC236}">
                <a16:creationId xmlns:a16="http://schemas.microsoft.com/office/drawing/2014/main" id="{A64E9AB5-FB07-4F4F-B0AD-48B1B5200BEE}"/>
              </a:ext>
            </a:extLst>
          </p:cNvPr>
          <p:cNvPicPr>
            <a:picLocks noChangeAspect="1" noChangeArrowheads="1"/>
          </p:cNvPicPr>
          <p:nvPr/>
        </p:nvPicPr>
        <p:blipFill>
          <a:blip r:embed="rId8"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7880223" y="4622992"/>
            <a:ext cx="767693" cy="580035"/>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A325BC72-EBE6-4A14-8315-DA9C0C0C302D}"/>
              </a:ext>
            </a:extLst>
          </p:cNvPr>
          <p:cNvCxnSpPr>
            <a:cxnSpLocks/>
          </p:cNvCxnSpPr>
          <p:nvPr/>
        </p:nvCxnSpPr>
        <p:spPr>
          <a:xfrm>
            <a:off x="7527894" y="4905602"/>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0308E4-F0E6-4EDC-8E8D-5F7ECEAB1AC1}"/>
              </a:ext>
            </a:extLst>
          </p:cNvPr>
          <p:cNvCxnSpPr>
            <a:cxnSpLocks/>
          </p:cNvCxnSpPr>
          <p:nvPr/>
        </p:nvCxnSpPr>
        <p:spPr>
          <a:xfrm>
            <a:off x="8647916" y="4908435"/>
            <a:ext cx="352329" cy="7408"/>
          </a:xfrm>
          <a:prstGeom prst="straightConnector1">
            <a:avLst/>
          </a:prstGeom>
          <a:ln w="28575">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85311C6-B03A-4C94-9CDB-DA83134E3218}"/>
              </a:ext>
            </a:extLst>
          </p:cNvPr>
          <p:cNvCxnSpPr>
            <a:cxnSpLocks/>
          </p:cNvCxnSpPr>
          <p:nvPr/>
        </p:nvCxnSpPr>
        <p:spPr>
          <a:xfrm>
            <a:off x="6422460" y="899399"/>
            <a:ext cx="24625" cy="5738837"/>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CustomShape 29">
            <a:extLst>
              <a:ext uri="{FF2B5EF4-FFF2-40B4-BE49-F238E27FC236}">
                <a16:creationId xmlns:a16="http://schemas.microsoft.com/office/drawing/2014/main" id="{48BD537A-3140-41EA-A2E3-289552927C6A}"/>
              </a:ext>
            </a:extLst>
          </p:cNvPr>
          <p:cNvSpPr/>
          <p:nvPr/>
        </p:nvSpPr>
        <p:spPr>
          <a:xfrm>
            <a:off x="3316904" y="910584"/>
            <a:ext cx="1662726" cy="347535"/>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Quattrocento Sans"/>
                <a:cs typeface="Segoe UI Light" panose="020B0502040204020203" pitchFamily="34" charset="0"/>
              </a:rPr>
              <a:t>Data Ingestion</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83" name="CustomShape 29">
            <a:extLst>
              <a:ext uri="{FF2B5EF4-FFF2-40B4-BE49-F238E27FC236}">
                <a16:creationId xmlns:a16="http://schemas.microsoft.com/office/drawing/2014/main" id="{C1CB9847-0144-41AB-9DDB-BBCCDC99832D}"/>
              </a:ext>
            </a:extLst>
          </p:cNvPr>
          <p:cNvSpPr/>
          <p:nvPr/>
        </p:nvSpPr>
        <p:spPr>
          <a:xfrm>
            <a:off x="7573859" y="901828"/>
            <a:ext cx="1465920"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Analytics</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1" name="CustomShape 2">
            <a:extLst>
              <a:ext uri="{FF2B5EF4-FFF2-40B4-BE49-F238E27FC236}">
                <a16:creationId xmlns:a16="http://schemas.microsoft.com/office/drawing/2014/main" id="{D7CBB016-42CF-45D2-84FC-B6AF111B3272}"/>
              </a:ext>
            </a:extLst>
          </p:cNvPr>
          <p:cNvSpPr/>
          <p:nvPr/>
        </p:nvSpPr>
        <p:spPr>
          <a:xfrm>
            <a:off x="6538359" y="4631783"/>
            <a:ext cx="1064402" cy="3833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05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Master Tables</a:t>
            </a:r>
            <a:endParaRPr kumimoji="0" lang="en-IN" sz="105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sp>
        <p:nvSpPr>
          <p:cNvPr id="113" name="TextBox 112">
            <a:extLst>
              <a:ext uri="{FF2B5EF4-FFF2-40B4-BE49-F238E27FC236}">
                <a16:creationId xmlns:a16="http://schemas.microsoft.com/office/drawing/2014/main" id="{6E8A035B-973E-4F9B-BB81-D533AC698C9F}"/>
              </a:ext>
            </a:extLst>
          </p:cNvPr>
          <p:cNvSpPr txBox="1"/>
          <p:nvPr/>
        </p:nvSpPr>
        <p:spPr>
          <a:xfrm>
            <a:off x="8669842" y="5436116"/>
            <a:ext cx="1377005"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Transactional Views</a:t>
            </a:r>
          </a:p>
        </p:txBody>
      </p:sp>
      <p:pic>
        <p:nvPicPr>
          <p:cNvPr id="115" name="Picture 6" descr="Image result for sql views icon&quot;">
            <a:extLst>
              <a:ext uri="{FF2B5EF4-FFF2-40B4-BE49-F238E27FC236}">
                <a16:creationId xmlns:a16="http://schemas.microsoft.com/office/drawing/2014/main" id="{ED6B150A-3CF7-4D57-8F0E-35C4251FCD5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31938" y="5034554"/>
            <a:ext cx="493349" cy="43403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7731DB2-668A-499B-8677-68E1B0FAC661}"/>
              </a:ext>
            </a:extLst>
          </p:cNvPr>
          <p:cNvGrpSpPr/>
          <p:nvPr/>
        </p:nvGrpSpPr>
        <p:grpSpPr>
          <a:xfrm>
            <a:off x="3650940" y="3670695"/>
            <a:ext cx="1758273" cy="2574152"/>
            <a:chOff x="4476748" y="3804331"/>
            <a:chExt cx="1758273" cy="2574152"/>
          </a:xfrm>
        </p:grpSpPr>
        <p:cxnSp>
          <p:nvCxnSpPr>
            <p:cNvPr id="62" name="Shape 1593">
              <a:extLst>
                <a:ext uri="{FF2B5EF4-FFF2-40B4-BE49-F238E27FC236}">
                  <a16:creationId xmlns:a16="http://schemas.microsoft.com/office/drawing/2014/main" id="{100631A6-32AF-47A1-8C7F-0F49A5D99907}"/>
                </a:ext>
              </a:extLst>
            </p:cNvPr>
            <p:cNvCxnSpPr>
              <a:cxnSpLocks/>
            </p:cNvCxnSpPr>
            <p:nvPr/>
          </p:nvCxnSpPr>
          <p:spPr>
            <a:xfrm rot="5400000">
              <a:off x="4524158" y="4224293"/>
              <a:ext cx="839925" cy="2"/>
            </a:xfrm>
            <a:prstGeom prst="bentConnector3">
              <a:avLst>
                <a:gd name="adj1" fmla="val 50000"/>
              </a:avLst>
            </a:prstGeom>
            <a:noFill/>
            <a:ln w="28575" cap="flat" cmpd="sng">
              <a:solidFill>
                <a:schemeClr val="accent2">
                  <a:lumMod val="75000"/>
                </a:schemeClr>
              </a:solidFill>
              <a:prstDash val="solid"/>
              <a:round/>
              <a:headEnd type="none" w="sm" len="sm"/>
              <a:tailEnd type="stealth" w="lg" len="lg"/>
            </a:ln>
          </p:spPr>
        </p:cxnSp>
        <p:cxnSp>
          <p:nvCxnSpPr>
            <p:cNvPr id="64" name="Straight Arrow Connector 63">
              <a:extLst>
                <a:ext uri="{FF2B5EF4-FFF2-40B4-BE49-F238E27FC236}">
                  <a16:creationId xmlns:a16="http://schemas.microsoft.com/office/drawing/2014/main" id="{9798968E-A7A9-491B-8C46-412D25902175}"/>
                </a:ext>
              </a:extLst>
            </p:cNvPr>
            <p:cNvCxnSpPr>
              <a:cxnSpLocks/>
            </p:cNvCxnSpPr>
            <p:nvPr/>
          </p:nvCxnSpPr>
          <p:spPr>
            <a:xfrm flipH="1">
              <a:off x="4928400" y="5189766"/>
              <a:ext cx="1252" cy="453367"/>
            </a:xfrm>
            <a:prstGeom prst="straightConnector1">
              <a:avLst/>
            </a:prstGeom>
            <a:noFill/>
            <a:ln w="28440">
              <a:solidFill>
                <a:schemeClr val="accent2">
                  <a:lumMod val="75000"/>
                </a:schemeClr>
              </a:solidFill>
              <a:round/>
              <a:tailEnd type="stealth" w="lg" len="lg"/>
            </a:ln>
          </p:spPr>
          <p:style>
            <a:lnRef idx="0">
              <a:scrgbClr r="0" g="0" b="0"/>
            </a:lnRef>
            <a:fillRef idx="0">
              <a:scrgbClr r="0" g="0" b="0"/>
            </a:fillRef>
            <a:effectRef idx="0">
              <a:scrgbClr r="0" g="0" b="0"/>
            </a:effectRef>
            <a:fontRef idx="minor"/>
          </p:style>
        </p:cxnSp>
        <p:sp>
          <p:nvSpPr>
            <p:cNvPr id="66" name="CustomShape 2">
              <a:extLst>
                <a:ext uri="{FF2B5EF4-FFF2-40B4-BE49-F238E27FC236}">
                  <a16:creationId xmlns:a16="http://schemas.microsoft.com/office/drawing/2014/main" id="{102094C8-528C-4AC6-B205-F6BE8FE58BA5}"/>
                </a:ext>
              </a:extLst>
            </p:cNvPr>
            <p:cNvSpPr/>
            <p:nvPr/>
          </p:nvSpPr>
          <p:spPr>
            <a:xfrm>
              <a:off x="4908516" y="5222014"/>
              <a:ext cx="1326505" cy="401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Mail alerts for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100" b="1" i="0" u="none" strike="noStrike" kern="1200" cap="none" spc="-1" normalizeH="0" baseline="0" noProof="0" dirty="0">
                  <a:ln>
                    <a:noFill/>
                  </a:ln>
                  <a:solidFill>
                    <a:srgbClr val="0070C0"/>
                  </a:solidFill>
                  <a:effectLst/>
                  <a:uLnTx/>
                  <a:uFillTx/>
                  <a:latin typeface="Segoe UI Light"/>
                  <a:ea typeface="DejaVu Sans"/>
                  <a:cs typeface="Segoe UI Light"/>
                </a:rPr>
                <a:t>Success/Failures </a:t>
              </a:r>
            </a:p>
          </p:txBody>
        </p:sp>
        <p:pic>
          <p:nvPicPr>
            <p:cNvPr id="68" name="Picture 67">
              <a:extLst>
                <a:ext uri="{FF2B5EF4-FFF2-40B4-BE49-F238E27FC236}">
                  <a16:creationId xmlns:a16="http://schemas.microsoft.com/office/drawing/2014/main" id="{B7CA1B5F-EA86-49C0-B14D-FCB2C0D8F72E}"/>
                </a:ext>
              </a:extLst>
            </p:cNvPr>
            <p:cNvPicPr>
              <a:picLocks noChangeAspect="1"/>
            </p:cNvPicPr>
            <p:nvPr/>
          </p:nvPicPr>
          <p:blipFill>
            <a:blip r:embed="rId9"/>
            <a:stretch>
              <a:fillRect/>
            </a:stretch>
          </p:blipFill>
          <p:spPr>
            <a:xfrm>
              <a:off x="4476748" y="5728372"/>
              <a:ext cx="860791" cy="650111"/>
            </a:xfrm>
            <a:prstGeom prst="rect">
              <a:avLst/>
            </a:prstGeom>
          </p:spPr>
        </p:pic>
        <p:pic>
          <p:nvPicPr>
            <p:cNvPr id="70" name="Picture 4" descr="Image result for azure logic apps">
              <a:extLst>
                <a:ext uri="{FF2B5EF4-FFF2-40B4-BE49-F238E27FC236}">
                  <a16:creationId xmlns:a16="http://schemas.microsoft.com/office/drawing/2014/main" id="{F78471D3-3A29-4F18-81DC-5378581754F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55239" y="4644255"/>
              <a:ext cx="577759" cy="577759"/>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CustomShape 2">
            <a:extLst>
              <a:ext uri="{FF2B5EF4-FFF2-40B4-BE49-F238E27FC236}">
                <a16:creationId xmlns:a16="http://schemas.microsoft.com/office/drawing/2014/main" id="{CFEA7CD8-59BC-4C51-A7E4-FAE332786D42}"/>
              </a:ext>
            </a:extLst>
          </p:cNvPr>
          <p:cNvSpPr/>
          <p:nvPr/>
        </p:nvSpPr>
        <p:spPr>
          <a:xfrm>
            <a:off x="4665935" y="5961996"/>
            <a:ext cx="1781150" cy="2574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200" b="1" i="0" u="none" strike="noStrike" kern="1200" cap="none" spc="-1" normalizeH="0" baseline="0" noProof="0" dirty="0">
                <a:ln>
                  <a:noFill/>
                </a:ln>
                <a:solidFill>
                  <a:srgbClr val="282828"/>
                </a:solidFill>
                <a:effectLst/>
                <a:uLnTx/>
                <a:uFillTx/>
                <a:latin typeface="Segoe UI Light" panose="020B0502040204020203" pitchFamily="34" charset="0"/>
                <a:ea typeface="Quattrocento Sans"/>
                <a:cs typeface="Segoe UI Light" panose="020B0502040204020203" pitchFamily="34" charset="0"/>
              </a:rPr>
              <a:t>Secrets Management in Azure Key Vault</a:t>
            </a:r>
            <a:endParaRPr kumimoji="0" lang="en-IN" sz="12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pic>
        <p:nvPicPr>
          <p:cNvPr id="84" name="Picture 10" descr="Image result for azure key vault png">
            <a:extLst>
              <a:ext uri="{FF2B5EF4-FFF2-40B4-BE49-F238E27FC236}">
                <a16:creationId xmlns:a16="http://schemas.microsoft.com/office/drawing/2014/main" id="{42D70236-F419-4D2F-B86E-22DA05822AE7}"/>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l="4359" r="4563"/>
          <a:stretch/>
        </p:blipFill>
        <p:spPr bwMode="auto">
          <a:xfrm>
            <a:off x="5347282" y="5295133"/>
            <a:ext cx="532562" cy="584736"/>
          </a:xfrm>
          <a:prstGeom prst="rect">
            <a:avLst/>
          </a:prstGeom>
          <a:noFill/>
          <a:extLst>
            <a:ext uri="{909E8E84-426E-40DD-AFC4-6F175D3DCCD1}">
              <a14:hiddenFill xmlns:a14="http://schemas.microsoft.com/office/drawing/2010/main">
                <a:solidFill>
                  <a:srgbClr val="FFFFFF"/>
                </a:solidFill>
              </a14:hiddenFill>
            </a:ext>
          </a:extLst>
        </p:spPr>
      </p:pic>
      <p:sp>
        <p:nvSpPr>
          <p:cNvPr id="73" name="CustomShape 29">
            <a:extLst>
              <a:ext uri="{FF2B5EF4-FFF2-40B4-BE49-F238E27FC236}">
                <a16:creationId xmlns:a16="http://schemas.microsoft.com/office/drawing/2014/main" id="{7D3C5AFC-42BE-487C-B366-3868008F8139}"/>
              </a:ext>
            </a:extLst>
          </p:cNvPr>
          <p:cNvSpPr/>
          <p:nvPr/>
        </p:nvSpPr>
        <p:spPr>
          <a:xfrm>
            <a:off x="7503848" y="2436817"/>
            <a:ext cx="1700825" cy="358720"/>
          </a:xfrm>
          <a:prstGeom prst="rect">
            <a:avLst/>
          </a:prstGeom>
          <a:noFill/>
          <a:ln>
            <a:noFill/>
          </a:ln>
        </p:spPr>
        <p:style>
          <a:lnRef idx="0">
            <a:scrgbClr r="0" g="0" b="0"/>
          </a:lnRef>
          <a:fillRef idx="0">
            <a:scrgbClr r="0" g="0" b="0"/>
          </a:fillRef>
          <a:effectRef idx="0">
            <a:scrgbClr r="0" g="0" b="0"/>
          </a:effectRef>
          <a:fontRef idx="minor"/>
        </p:style>
        <p:txBody>
          <a:bodyPr lIns="179280" tIns="143280" rIns="179280" bIns="143280"/>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IN" sz="1400" b="1" i="0" u="none" strike="noStrike" kern="1200" cap="none" spc="-1" normalizeH="0" baseline="0" noProof="0" dirty="0">
                <a:ln>
                  <a:noFill/>
                </a:ln>
                <a:solidFill>
                  <a:srgbClr val="000000"/>
                </a:solidFill>
                <a:effectLst/>
                <a:uLnTx/>
                <a:uFillTx/>
                <a:latin typeface="Segoe UI Light" panose="020B0502040204020203" pitchFamily="34" charset="0"/>
                <a:ea typeface="DejaVu Sans"/>
                <a:cs typeface="Segoe UI Light" panose="020B0502040204020203" pitchFamily="34" charset="0"/>
              </a:rPr>
              <a:t>Data Modelling</a:t>
            </a:r>
            <a:endParaRPr kumimoji="0" lang="en-IN" sz="1400" b="0" i="0" u="none" strike="noStrike" kern="1200" cap="none" spc="-1" normalizeH="0" baseline="0" noProof="0" dirty="0">
              <a:ln>
                <a:noFill/>
              </a:ln>
              <a:solidFill>
                <a:prstClr val="black"/>
              </a:solidFill>
              <a:effectLst/>
              <a:uLnTx/>
              <a:uFillTx/>
              <a:latin typeface="Segoe UI Light" panose="020B0502040204020203" pitchFamily="34" charset="0"/>
              <a:ea typeface="DejaVu Sans"/>
              <a:cs typeface="Segoe UI Light" panose="020B0502040204020203" pitchFamily="34" charset="0"/>
            </a:endParaRPr>
          </a:p>
        </p:txBody>
      </p:sp>
      <p:cxnSp>
        <p:nvCxnSpPr>
          <p:cNvPr id="30" name="Straight Arrow Connector 29">
            <a:extLst>
              <a:ext uri="{FF2B5EF4-FFF2-40B4-BE49-F238E27FC236}">
                <a16:creationId xmlns:a16="http://schemas.microsoft.com/office/drawing/2014/main" id="{67E414CD-DA66-4C5B-90E1-D7F60765B552}"/>
              </a:ext>
            </a:extLst>
          </p:cNvPr>
          <p:cNvCxnSpPr>
            <a:cxnSpLocks/>
          </p:cNvCxnSpPr>
          <p:nvPr/>
        </p:nvCxnSpPr>
        <p:spPr>
          <a:xfrm>
            <a:off x="1691808" y="3690067"/>
            <a:ext cx="3559783" cy="0"/>
          </a:xfrm>
          <a:prstGeom prst="straightConnector1">
            <a:avLst/>
          </a:prstGeom>
          <a:noFill/>
          <a:ln w="28575" cap="flat" cmpd="sng">
            <a:solidFill>
              <a:schemeClr val="accent2">
                <a:lumMod val="75000"/>
              </a:schemeClr>
            </a:solidFill>
            <a:prstDash val="solid"/>
            <a:round/>
            <a:headEnd type="none" w="sm" len="sm"/>
            <a:tailEnd type="stealth" w="lg" len="lg"/>
          </a:ln>
        </p:spPr>
      </p:cxnSp>
      <p:pic>
        <p:nvPicPr>
          <p:cNvPr id="58" name="Content Placeholder 1" descr="Microsoft-Dynamics-365-vs-Salesforce">
            <a:extLst>
              <a:ext uri="{FF2B5EF4-FFF2-40B4-BE49-F238E27FC236}">
                <a16:creationId xmlns:a16="http://schemas.microsoft.com/office/drawing/2014/main" id="{470C55CD-4EBD-41CE-80E7-9E5631F3CDE2}"/>
              </a:ext>
            </a:extLst>
          </p:cNvPr>
          <p:cNvPicPr>
            <a:picLocks noGrp="1" noChangeAspect="1"/>
          </p:cNvPicPr>
          <p:nvPr/>
        </p:nvPicPr>
        <p:blipFill>
          <a:blip r:embed="rId12" cstate="print"/>
          <a:stretch>
            <a:fillRect/>
          </a:stretch>
        </p:blipFill>
        <p:spPr>
          <a:xfrm>
            <a:off x="12163" y="3297963"/>
            <a:ext cx="1535205" cy="739862"/>
          </a:xfrm>
          <a:prstGeom prst="rect">
            <a:avLst/>
          </a:prstGeom>
        </p:spPr>
      </p:pic>
      <p:sp>
        <p:nvSpPr>
          <p:cNvPr id="6" name="AutoShape 2" descr="Integration Runtimes in Azure Data Factory | Cathrine Wilhelms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AutoShape 4" descr="Integration Runtimes in Azure Data Factory | Cathrine Wilhelmse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AutoShape 6" descr="Integration Runtimes in Azure Data Factory | Cathrine Wilhelmse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18B52922-B00E-452B-9575-B76CD3AA7B4A}"/>
              </a:ext>
            </a:extLst>
          </p:cNvPr>
          <p:cNvGrpSpPr/>
          <p:nvPr/>
        </p:nvGrpSpPr>
        <p:grpSpPr>
          <a:xfrm>
            <a:off x="0" y="-305862"/>
            <a:ext cx="12417287" cy="1110164"/>
            <a:chOff x="0" y="-305862"/>
            <a:chExt cx="12417287" cy="1110164"/>
          </a:xfrm>
        </p:grpSpPr>
        <p:sp>
          <p:nvSpPr>
            <p:cNvPr id="78" name="Rectangle 77">
              <a:extLst>
                <a:ext uri="{FF2B5EF4-FFF2-40B4-BE49-F238E27FC236}">
                  <a16:creationId xmlns:a16="http://schemas.microsoft.com/office/drawing/2014/main" id="{4B99997C-B987-4E5B-A787-F8A6594C16DA}"/>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Segoe UI Light"/>
                  <a:ea typeface="+mn-ea"/>
                  <a:cs typeface="Segoe UI Light"/>
                </a:rPr>
                <a:t>Solution Architecture – Phase 2</a:t>
              </a:r>
              <a:endPar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80" name="Picture 79">
              <a:extLst>
                <a:ext uri="{FF2B5EF4-FFF2-40B4-BE49-F238E27FC236}">
                  <a16:creationId xmlns:a16="http://schemas.microsoft.com/office/drawing/2014/main" id="{DD0B1492-2558-4A53-8EBA-4875901C3E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5" name="Straight Arrow Connector 74">
            <a:extLst>
              <a:ext uri="{FF2B5EF4-FFF2-40B4-BE49-F238E27FC236}">
                <a16:creationId xmlns:a16="http://schemas.microsoft.com/office/drawing/2014/main" id="{C4720A12-6C76-4029-B3F8-8FE2EF0E8A55}"/>
              </a:ext>
            </a:extLst>
          </p:cNvPr>
          <p:cNvCxnSpPr>
            <a:cxnSpLocks/>
          </p:cNvCxnSpPr>
          <p:nvPr/>
        </p:nvCxnSpPr>
        <p:spPr>
          <a:xfrm>
            <a:off x="5642061" y="4341573"/>
            <a:ext cx="0" cy="871433"/>
          </a:xfrm>
          <a:prstGeom prst="straightConnector1">
            <a:avLst/>
          </a:prstGeom>
          <a:ln w="28575">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3F39C1-F7AF-4923-B299-6AE3D5AFC86B}"/>
              </a:ext>
            </a:extLst>
          </p:cNvPr>
          <p:cNvSpPr txBox="1"/>
          <p:nvPr/>
        </p:nvSpPr>
        <p:spPr>
          <a:xfrm>
            <a:off x="169387" y="3908559"/>
            <a:ext cx="1484825" cy="424732"/>
          </a:xfrm>
          <a:prstGeom prst="rect">
            <a:avLst/>
          </a:prstGeom>
          <a:noFill/>
        </p:spPr>
        <p:txBody>
          <a:bodyPr wrap="square" lIns="91440" tIns="45720" rIns="91440" bIns="45720" rtlCol="0" anchor="t">
            <a:spAutoFit/>
          </a:bodyPr>
          <a:lstStyle/>
          <a:p>
            <a:pPr marL="0" marR="0" lvl="0" indent="0" algn="ctr" defTabSz="896386" rtl="0" eaLnBrk="1" fontAlgn="auto" latinLnBrk="0" hangingPunct="1">
              <a:lnSpc>
                <a:spcPct val="90000"/>
              </a:lnSpc>
              <a:spcBef>
                <a:spcPts val="0"/>
              </a:spcBef>
              <a:spcAft>
                <a:spcPts val="0"/>
              </a:spcAft>
              <a:buClr>
                <a:srgbClr val="505050"/>
              </a:buClr>
              <a:buSzPts val="1200"/>
              <a:buFontTx/>
              <a:buNone/>
              <a:tabLst/>
              <a:defRPr/>
            </a:pPr>
            <a:r>
              <a:rPr kumimoji="0" lang="en-IN" sz="1200" b="1" i="0" u="none" strike="noStrike" kern="0" cap="none" spc="0" normalizeH="0" baseline="0" noProof="0" dirty="0">
                <a:ln>
                  <a:noFill/>
                </a:ln>
                <a:solidFill>
                  <a:srgbClr val="505050"/>
                </a:solidFill>
                <a:effectLst/>
                <a:uLnTx/>
                <a:uFillTx/>
                <a:latin typeface="Segoe UI Light"/>
                <a:ea typeface="+mn-ea"/>
                <a:cs typeface="Segoe UI Light"/>
              </a:rPr>
              <a:t>CE &amp; FnO (Incremental Load) </a:t>
            </a:r>
            <a:endParaRPr kumimoji="0" lang="en-IN" sz="1200" b="1" i="0" u="none" strike="noStrike" kern="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pic>
        <p:nvPicPr>
          <p:cNvPr id="77" name="Picture 76" descr="A close up of a sign&#10;&#10;Description generated with high confidence">
            <a:extLst>
              <a:ext uri="{FF2B5EF4-FFF2-40B4-BE49-F238E27FC236}">
                <a16:creationId xmlns:a16="http://schemas.microsoft.com/office/drawing/2014/main" id="{D3B7AF02-F1A4-4C73-A6C0-DCF509D4B8F3}"/>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2895" r="22175"/>
          <a:stretch/>
        </p:blipFill>
        <p:spPr>
          <a:xfrm>
            <a:off x="6149237" y="3424537"/>
            <a:ext cx="200872" cy="191986"/>
          </a:xfrm>
          <a:prstGeom prst="rect">
            <a:avLst/>
          </a:prstGeom>
        </p:spPr>
      </p:pic>
      <p:sp>
        <p:nvSpPr>
          <p:cNvPr id="4" name="TextBox 3">
            <a:extLst>
              <a:ext uri="{FF2B5EF4-FFF2-40B4-BE49-F238E27FC236}">
                <a16:creationId xmlns:a16="http://schemas.microsoft.com/office/drawing/2014/main" id="{66D0F06E-C49A-40DD-9BD3-1F8D8BFBFC11}"/>
              </a:ext>
            </a:extLst>
          </p:cNvPr>
          <p:cNvSpPr txBox="1"/>
          <p:nvPr/>
        </p:nvSpPr>
        <p:spPr>
          <a:xfrm>
            <a:off x="2228143" y="3333896"/>
            <a:ext cx="2864331" cy="276999"/>
          </a:xfrm>
          <a:prstGeom prst="rect">
            <a:avLst/>
          </a:prstGeom>
          <a:noFill/>
        </p:spPr>
        <p:txBody>
          <a:bodyPr wrap="square" rtlCol="0">
            <a:spAutoFit/>
          </a:bodyPr>
          <a:lstStyle/>
          <a:p>
            <a:pPr algn="ctr"/>
            <a:r>
              <a:rPr lang="en-IN" sz="1200" b="1" dirty="0">
                <a:latin typeface="Segoe UI Light" panose="020B0502040204020203" pitchFamily="34" charset="0"/>
                <a:cs typeface="Segoe UI Light" panose="020B0502040204020203" pitchFamily="34" charset="0"/>
              </a:rPr>
              <a:t>Azure Synapse Link (Power Apps)</a:t>
            </a:r>
          </a:p>
        </p:txBody>
      </p:sp>
      <p:pic>
        <p:nvPicPr>
          <p:cNvPr id="56" name="Picture 2" descr="Introducing Power Apps Ideas: AI-powered assistance now helps anyone create  apps using natural language | Microsoft Power Apps">
            <a:extLst>
              <a:ext uri="{FF2B5EF4-FFF2-40B4-BE49-F238E27FC236}">
                <a16:creationId xmlns:a16="http://schemas.microsoft.com/office/drawing/2014/main" id="{90C94C4D-8D41-4364-A728-D940BA46929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8811" r="19936"/>
          <a:stretch/>
        </p:blipFill>
        <p:spPr bwMode="auto">
          <a:xfrm>
            <a:off x="3532260" y="2913513"/>
            <a:ext cx="440067" cy="3777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E8B364-6A1E-4C02-8F4A-DE946FC8731E}"/>
              </a:ext>
            </a:extLst>
          </p:cNvPr>
          <p:cNvSpPr txBox="1"/>
          <p:nvPr/>
        </p:nvSpPr>
        <p:spPr>
          <a:xfrm>
            <a:off x="63999" y="6547745"/>
            <a:ext cx="7239138" cy="307777"/>
          </a:xfrm>
          <a:prstGeom prst="rect">
            <a:avLst/>
          </a:prstGeom>
          <a:noFill/>
        </p:spPr>
        <p:txBody>
          <a:bodyPr wrap="square" rtlCol="0">
            <a:spAutoFit/>
          </a:bodyPr>
          <a:lstStyle/>
          <a:p>
            <a:r>
              <a:rPr lang="en-IN" sz="1400" dirty="0"/>
              <a:t>According to Microsoft team recommendation engine once its Go Live</a:t>
            </a:r>
          </a:p>
        </p:txBody>
      </p:sp>
      <p:pic>
        <p:nvPicPr>
          <p:cNvPr id="60" name="Picture 59">
            <a:extLst>
              <a:ext uri="{FF2B5EF4-FFF2-40B4-BE49-F238E27FC236}">
                <a16:creationId xmlns:a16="http://schemas.microsoft.com/office/drawing/2014/main" id="{4D8301F1-0EEF-4E89-8E9A-D46D3BE30CA4}"/>
              </a:ext>
            </a:extLst>
          </p:cNvPr>
          <p:cNvPicPr>
            <a:picLocks noChangeAspect="1"/>
          </p:cNvPicPr>
          <p:nvPr/>
        </p:nvPicPr>
        <p:blipFill rotWithShape="1">
          <a:blip r:embed="rId16"/>
          <a:srcRect t="1" r="3138" b="4491"/>
          <a:stretch/>
        </p:blipFill>
        <p:spPr>
          <a:xfrm>
            <a:off x="4456922" y="1433101"/>
            <a:ext cx="5588213" cy="949616"/>
          </a:xfrm>
          <a:prstGeom prst="rect">
            <a:avLst/>
          </a:prstGeom>
        </p:spPr>
      </p:pic>
      <p:pic>
        <p:nvPicPr>
          <p:cNvPr id="72" name="Picture 4" descr="WTH is Azure Private Link? - samcogan.com">
            <a:extLst>
              <a:ext uri="{FF2B5EF4-FFF2-40B4-BE49-F238E27FC236}">
                <a16:creationId xmlns:a16="http://schemas.microsoft.com/office/drawing/2014/main" id="{A1E6FA3F-283F-4FF4-83A6-3C61B0F038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800000" flipV="1">
            <a:off x="9659135" y="1487390"/>
            <a:ext cx="367422" cy="36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2000"/>
                                        <p:tgtEl>
                                          <p:spTgt spid="84"/>
                                        </p:tgtEl>
                                      </p:cBhvr>
                                    </p:animEffect>
                                    <p:anim calcmode="lin" valueType="num">
                                      <p:cBhvr>
                                        <p:cTn id="8" dur="2000" fill="hold"/>
                                        <p:tgtEl>
                                          <p:spTgt spid="84"/>
                                        </p:tgtEl>
                                        <p:attrNameLst>
                                          <p:attrName>style.rotation</p:attrName>
                                        </p:attrNameLst>
                                      </p:cBhvr>
                                      <p:tavLst>
                                        <p:tav tm="0">
                                          <p:val>
                                            <p:fltVal val="720"/>
                                          </p:val>
                                        </p:tav>
                                        <p:tav tm="100000">
                                          <p:val>
                                            <p:fltVal val="0"/>
                                          </p:val>
                                        </p:tav>
                                      </p:tavLst>
                                    </p:anim>
                                    <p:anim calcmode="lin" valueType="num">
                                      <p:cBhvr>
                                        <p:cTn id="9" dur="2000" fill="hold"/>
                                        <p:tgtEl>
                                          <p:spTgt spid="84"/>
                                        </p:tgtEl>
                                        <p:attrNameLst>
                                          <p:attrName>ppt_h</p:attrName>
                                        </p:attrNameLst>
                                      </p:cBhvr>
                                      <p:tavLst>
                                        <p:tav tm="0">
                                          <p:val>
                                            <p:fltVal val="0"/>
                                          </p:val>
                                        </p:tav>
                                        <p:tav tm="100000">
                                          <p:val>
                                            <p:strVal val="#ppt_h"/>
                                          </p:val>
                                        </p:tav>
                                      </p:tavLst>
                                    </p:anim>
                                    <p:anim calcmode="lin" valueType="num">
                                      <p:cBhvr>
                                        <p:cTn id="10" dur="2000" fill="hold"/>
                                        <p:tgtEl>
                                          <p:spTgt spid="8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par>
                                <p:cTn id="16" presetID="45"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2000"/>
                                        <p:tgtEl>
                                          <p:spTgt spid="51"/>
                                        </p:tgtEl>
                                      </p:cBhvr>
                                    </p:animEffect>
                                    <p:anim calcmode="lin" valueType="num">
                                      <p:cBhvr>
                                        <p:cTn id="19" dur="2000" fill="hold"/>
                                        <p:tgtEl>
                                          <p:spTgt spid="51"/>
                                        </p:tgtEl>
                                        <p:attrNameLst>
                                          <p:attrName>ppt_w</p:attrName>
                                        </p:attrNameLst>
                                      </p:cBhvr>
                                      <p:tavLst>
                                        <p:tav tm="0" fmla="#ppt_w*sin(2.5*pi*$)">
                                          <p:val>
                                            <p:fltVal val="0"/>
                                          </p:val>
                                        </p:tav>
                                        <p:tav tm="100000">
                                          <p:val>
                                            <p:fltVal val="1"/>
                                          </p:val>
                                        </p:tav>
                                      </p:tavLst>
                                    </p:anim>
                                    <p:anim calcmode="lin" valueType="num">
                                      <p:cBhvr>
                                        <p:cTn id="20" dur="2000" fill="hold"/>
                                        <p:tgtEl>
                                          <p:spTgt spid="51"/>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2000"/>
                                        <p:tgtEl>
                                          <p:spTgt spid="49"/>
                                        </p:tgtEl>
                                      </p:cBhvr>
                                    </p:animEffect>
                                    <p:anim calcmode="lin" valueType="num">
                                      <p:cBhvr>
                                        <p:cTn id="24" dur="2000" fill="hold"/>
                                        <p:tgtEl>
                                          <p:spTgt spid="49"/>
                                        </p:tgtEl>
                                        <p:attrNameLst>
                                          <p:attrName>ppt_w</p:attrName>
                                        </p:attrNameLst>
                                      </p:cBhvr>
                                      <p:tavLst>
                                        <p:tav tm="0" fmla="#ppt_w*sin(2.5*pi*$)">
                                          <p:val>
                                            <p:fltVal val="0"/>
                                          </p:val>
                                        </p:tav>
                                        <p:tav tm="100000">
                                          <p:val>
                                            <p:fltVal val="1"/>
                                          </p:val>
                                        </p:tav>
                                      </p:tavLst>
                                    </p:anim>
                                    <p:anim calcmode="lin" valueType="num">
                                      <p:cBhvr>
                                        <p:cTn id="25" dur="2000" fill="hold"/>
                                        <p:tgtEl>
                                          <p:spTgt spid="49"/>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2000"/>
                                        <p:tgtEl>
                                          <p:spTgt spid="59"/>
                                        </p:tgtEl>
                                      </p:cBhvr>
                                    </p:animEffect>
                                    <p:anim calcmode="lin" valueType="num">
                                      <p:cBhvr>
                                        <p:cTn id="29" dur="2000" fill="hold"/>
                                        <p:tgtEl>
                                          <p:spTgt spid="59"/>
                                        </p:tgtEl>
                                        <p:attrNameLst>
                                          <p:attrName>ppt_w</p:attrName>
                                        </p:attrNameLst>
                                      </p:cBhvr>
                                      <p:tavLst>
                                        <p:tav tm="0" fmla="#ppt_w*sin(2.5*pi*$)">
                                          <p:val>
                                            <p:fltVal val="0"/>
                                          </p:val>
                                        </p:tav>
                                        <p:tav tm="100000">
                                          <p:val>
                                            <p:fltVal val="1"/>
                                          </p:val>
                                        </p:tav>
                                      </p:tavLst>
                                    </p:anim>
                                    <p:anim calcmode="lin" valueType="num">
                                      <p:cBhvr>
                                        <p:cTn id="30" dur="2000" fill="hold"/>
                                        <p:tgtEl>
                                          <p:spTgt spid="59"/>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2000"/>
                                        <p:tgtEl>
                                          <p:spTgt spid="63"/>
                                        </p:tgtEl>
                                      </p:cBhvr>
                                    </p:animEffect>
                                    <p:anim calcmode="lin" valueType="num">
                                      <p:cBhvr>
                                        <p:cTn id="34" dur="2000" fill="hold"/>
                                        <p:tgtEl>
                                          <p:spTgt spid="63"/>
                                        </p:tgtEl>
                                        <p:attrNameLst>
                                          <p:attrName>ppt_w</p:attrName>
                                        </p:attrNameLst>
                                      </p:cBhvr>
                                      <p:tavLst>
                                        <p:tav tm="0" fmla="#ppt_w*sin(2.5*pi*$)">
                                          <p:val>
                                            <p:fltVal val="0"/>
                                          </p:val>
                                        </p:tav>
                                        <p:tav tm="100000">
                                          <p:val>
                                            <p:fltVal val="1"/>
                                          </p:val>
                                        </p:tav>
                                      </p:tavLst>
                                    </p:anim>
                                    <p:anim calcmode="lin" valueType="num">
                                      <p:cBhvr>
                                        <p:cTn id="35" dur="2000" fill="hold"/>
                                        <p:tgtEl>
                                          <p:spTgt spid="63"/>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2000"/>
                                        <p:tgtEl>
                                          <p:spTgt spid="65"/>
                                        </p:tgtEl>
                                      </p:cBhvr>
                                    </p:animEffect>
                                    <p:anim calcmode="lin" valueType="num">
                                      <p:cBhvr>
                                        <p:cTn id="39" dur="2000" fill="hold"/>
                                        <p:tgtEl>
                                          <p:spTgt spid="65"/>
                                        </p:tgtEl>
                                        <p:attrNameLst>
                                          <p:attrName>ppt_w</p:attrName>
                                        </p:attrNameLst>
                                      </p:cBhvr>
                                      <p:tavLst>
                                        <p:tav tm="0" fmla="#ppt_w*sin(2.5*pi*$)">
                                          <p:val>
                                            <p:fltVal val="0"/>
                                          </p:val>
                                        </p:tav>
                                        <p:tav tm="100000">
                                          <p:val>
                                            <p:fltVal val="1"/>
                                          </p:val>
                                        </p:tav>
                                      </p:tavLst>
                                    </p:anim>
                                    <p:anim calcmode="lin" valueType="num">
                                      <p:cBhvr>
                                        <p:cTn id="40" dur="2000" fill="hold"/>
                                        <p:tgtEl>
                                          <p:spTgt spid="65"/>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0"/>
                                        <p:tgtEl>
                                          <p:spTgt spid="55"/>
                                        </p:tgtEl>
                                      </p:cBhvr>
                                    </p:animEffect>
                                    <p:anim calcmode="lin" valueType="num">
                                      <p:cBhvr>
                                        <p:cTn id="44" dur="2000" fill="hold"/>
                                        <p:tgtEl>
                                          <p:spTgt spid="55"/>
                                        </p:tgtEl>
                                        <p:attrNameLst>
                                          <p:attrName>ppt_w</p:attrName>
                                        </p:attrNameLst>
                                      </p:cBhvr>
                                      <p:tavLst>
                                        <p:tav tm="0" fmla="#ppt_w*sin(2.5*pi*$)">
                                          <p:val>
                                            <p:fltVal val="0"/>
                                          </p:val>
                                        </p:tav>
                                        <p:tav tm="100000">
                                          <p:val>
                                            <p:fltVal val="1"/>
                                          </p:val>
                                        </p:tav>
                                      </p:tavLst>
                                    </p:anim>
                                    <p:anim calcmode="lin" valueType="num">
                                      <p:cBhvr>
                                        <p:cTn id="45" dur="2000" fill="hold"/>
                                        <p:tgtEl>
                                          <p:spTgt spid="55"/>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2000"/>
                                        <p:tgtEl>
                                          <p:spTgt spid="115"/>
                                        </p:tgtEl>
                                      </p:cBhvr>
                                    </p:animEffect>
                                    <p:anim calcmode="lin" valueType="num">
                                      <p:cBhvr>
                                        <p:cTn id="49" dur="2000" fill="hold"/>
                                        <p:tgtEl>
                                          <p:spTgt spid="115"/>
                                        </p:tgtEl>
                                        <p:attrNameLst>
                                          <p:attrName>ppt_w</p:attrName>
                                        </p:attrNameLst>
                                      </p:cBhvr>
                                      <p:tavLst>
                                        <p:tav tm="0" fmla="#ppt_w*sin(2.5*pi*$)">
                                          <p:val>
                                            <p:fltVal val="0"/>
                                          </p:val>
                                        </p:tav>
                                        <p:tav tm="100000">
                                          <p:val>
                                            <p:fltVal val="1"/>
                                          </p:val>
                                        </p:tav>
                                      </p:tavLst>
                                    </p:anim>
                                    <p:anim calcmode="lin" valueType="num">
                                      <p:cBhvr>
                                        <p:cTn id="50" dur="2000" fill="hold"/>
                                        <p:tgtEl>
                                          <p:spTgt spid="11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edge">
                                      <p:cBhvr>
                                        <p:cTn id="55" dur="2000"/>
                                        <p:tgtEl>
                                          <p:spTgt spid="19"/>
                                        </p:tgtEl>
                                      </p:cBhvr>
                                    </p:animEffect>
                                  </p:childTnLst>
                                </p:cTn>
                              </p:par>
                              <p:par>
                                <p:cTn id="56" presetID="35" presetClass="entr" presetSubtype="0" fill="hold"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2000"/>
                                        <p:tgtEl>
                                          <p:spTgt spid="77"/>
                                        </p:tgtEl>
                                      </p:cBhvr>
                                    </p:animEffect>
                                    <p:anim calcmode="lin" valueType="num">
                                      <p:cBhvr>
                                        <p:cTn id="59" dur="2000" fill="hold"/>
                                        <p:tgtEl>
                                          <p:spTgt spid="77"/>
                                        </p:tgtEl>
                                        <p:attrNameLst>
                                          <p:attrName>style.rotation</p:attrName>
                                        </p:attrNameLst>
                                      </p:cBhvr>
                                      <p:tavLst>
                                        <p:tav tm="0">
                                          <p:val>
                                            <p:fltVal val="720"/>
                                          </p:val>
                                        </p:tav>
                                        <p:tav tm="100000">
                                          <p:val>
                                            <p:fltVal val="0"/>
                                          </p:val>
                                        </p:tav>
                                      </p:tavLst>
                                    </p:anim>
                                    <p:anim calcmode="lin" valueType="num">
                                      <p:cBhvr>
                                        <p:cTn id="60" dur="2000" fill="hold"/>
                                        <p:tgtEl>
                                          <p:spTgt spid="77"/>
                                        </p:tgtEl>
                                        <p:attrNameLst>
                                          <p:attrName>ppt_h</p:attrName>
                                        </p:attrNameLst>
                                      </p:cBhvr>
                                      <p:tavLst>
                                        <p:tav tm="0">
                                          <p:val>
                                            <p:fltVal val="0"/>
                                          </p:val>
                                        </p:tav>
                                        <p:tav tm="100000">
                                          <p:val>
                                            <p:strVal val="#ppt_h"/>
                                          </p:val>
                                        </p:tav>
                                      </p:tavLst>
                                    </p:anim>
                                    <p:anim calcmode="lin" valueType="num">
                                      <p:cBhvr>
                                        <p:cTn id="61" dur="2000" fill="hold"/>
                                        <p:tgtEl>
                                          <p:spTgt spid="7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521;p73">
            <a:extLst>
              <a:ext uri="{FF2B5EF4-FFF2-40B4-BE49-F238E27FC236}">
                <a16:creationId xmlns:a16="http://schemas.microsoft.com/office/drawing/2014/main" id="{42825E98-AD67-469F-999B-4EEE5B3A9D32}"/>
              </a:ext>
            </a:extLst>
          </p:cNvPr>
          <p:cNvSpPr txBox="1">
            <a:spLocks/>
          </p:cNvSpPr>
          <p:nvPr/>
        </p:nvSpPr>
        <p:spPr>
          <a:xfrm>
            <a:off x="-1" y="685033"/>
            <a:ext cx="12191999" cy="3780202"/>
          </a:xfrm>
          <a:prstGeom prst="rect">
            <a:avLst/>
          </a:prstGeom>
        </p:spPr>
        <p:txBody>
          <a:bodyPr wrap="square" lIns="91440" tIns="45720" rIns="91440" bIns="45720" anchor="t">
            <a:spAutoFit/>
          </a:bodyPr>
          <a:lstStyle>
            <a:defPPr>
              <a:defRPr lang="en-US"/>
            </a:defPPr>
            <a:lvl1pPr marL="285750" marR="0" lvl="0" indent="-285750" fontAlgn="auto">
              <a:lnSpc>
                <a:spcPct val="150000"/>
              </a:lnSpc>
              <a:spcBef>
                <a:spcPts val="0"/>
              </a:spcBef>
              <a:spcAft>
                <a:spcPts val="0"/>
              </a:spcAft>
              <a:buClrTx/>
              <a:buSzTx/>
              <a:buFont typeface="Arial" panose="020B0604020202020204" pitchFamily="34" charset="0"/>
              <a:buChar char="•"/>
              <a:tabLst/>
              <a:defRPr kumimoji="0" sz="1600" b="0" i="0" u="none" strike="noStrike" kern="0" cap="none" spc="0" normalizeH="0" baseline="0">
                <a:ln>
                  <a:noFill/>
                </a:ln>
                <a:solidFill>
                  <a:srgbClr val="000000"/>
                </a:solidFill>
                <a:effectLst/>
                <a:uLnTx/>
                <a:uFillTx/>
                <a:latin typeface="Segoe UI Light"/>
                <a:ea typeface="Segoe UI Historic"/>
                <a:cs typeface="Segoe UI Light"/>
              </a:defRPr>
            </a:lvl1pPr>
            <a:lvl2pPr marL="914400" marR="0" lvl="1" indent="-371094">
              <a:lnSpc>
                <a:spcPct val="90000"/>
              </a:lnSpc>
              <a:spcBef>
                <a:spcPts val="510"/>
              </a:spcBef>
              <a:spcAft>
                <a:spcPts val="0"/>
              </a:spcAft>
              <a:buClr>
                <a:schemeClr val="dk1"/>
              </a:buClr>
              <a:buSzPts val="2244"/>
              <a:buFont typeface="Arial"/>
              <a:buChar char="•"/>
              <a:defRPr sz="2400" b="0" i="0" u="none" strike="noStrike" cap="none">
                <a:solidFill>
                  <a:schemeClr val="dk1"/>
                </a:solidFill>
                <a:latin typeface="Quattrocento Sans"/>
                <a:ea typeface="Quattrocento Sans"/>
                <a:cs typeface="Quattrocento Sans"/>
              </a:defRPr>
            </a:lvl2pPr>
            <a:lvl3pPr marL="1371600" marR="0" lvl="2" indent="-345186">
              <a:lnSpc>
                <a:spcPct val="90000"/>
              </a:lnSpc>
              <a:spcBef>
                <a:spcPts val="408"/>
              </a:spcBef>
              <a:spcAft>
                <a:spcPts val="0"/>
              </a:spcAft>
              <a:buClr>
                <a:schemeClr val="dk1"/>
              </a:buClr>
              <a:buSzPts val="1836"/>
              <a:buFont typeface="Arial"/>
              <a:buChar char="•"/>
              <a:defRPr sz="2100" b="0" i="0" u="none" strike="noStrike" cap="none">
                <a:solidFill>
                  <a:schemeClr val="dk1"/>
                </a:solidFill>
                <a:latin typeface="Quattrocento Sans"/>
                <a:ea typeface="Quattrocento Sans"/>
                <a:cs typeface="Quattrocento Sans"/>
              </a:defRPr>
            </a:lvl3pPr>
            <a:lvl4pPr marL="1828800" marR="0" lvl="3" indent="-332232">
              <a:lnSpc>
                <a:spcPct val="90000"/>
              </a:lnSpc>
              <a:spcBef>
                <a:spcPts val="408"/>
              </a:spcBef>
              <a:spcAft>
                <a:spcPts val="0"/>
              </a:spcAft>
              <a:buClr>
                <a:schemeClr val="dk1"/>
              </a:buClr>
              <a:buSzPts val="1632"/>
              <a:buFont typeface="Arial"/>
              <a:buChar char="•"/>
              <a:defRPr b="0" i="0" u="none" strike="noStrike" cap="none">
                <a:solidFill>
                  <a:schemeClr val="dk1"/>
                </a:solidFill>
                <a:latin typeface="Quattrocento Sans"/>
                <a:ea typeface="Quattrocento Sans"/>
                <a:cs typeface="Quattrocento Sans"/>
              </a:defRPr>
            </a:lvl4pPr>
            <a:lvl5pPr marL="2286000" marR="0" lvl="4" indent="-332232">
              <a:lnSpc>
                <a:spcPct val="90000"/>
              </a:lnSpc>
              <a:spcBef>
                <a:spcPts val="408"/>
              </a:spcBef>
              <a:spcAft>
                <a:spcPts val="0"/>
              </a:spcAft>
              <a:buClr>
                <a:schemeClr val="dk1"/>
              </a:buClr>
              <a:buSzPts val="1632"/>
              <a:buFont typeface="Arial"/>
              <a:buChar char="•"/>
              <a:defRPr b="0" i="0" u="none" strike="noStrike" cap="none">
                <a:solidFill>
                  <a:schemeClr val="dk1"/>
                </a:solidFill>
                <a:latin typeface="Quattrocento Sans"/>
                <a:ea typeface="Quattrocento Sans"/>
                <a:cs typeface="Quattrocento Sans"/>
              </a:defRPr>
            </a:lvl5pPr>
            <a:lvl6pPr marL="2743200" marR="0" lvl="5" indent="-358139">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6pPr>
            <a:lvl7pPr marL="3200400" marR="0" lvl="6" indent="-358139">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7pPr>
            <a:lvl8pPr marL="3657600" marR="0" lvl="7" indent="-35814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8pPr>
            <a:lvl9pPr marL="4114800" marR="0" lvl="8" indent="-358140">
              <a:lnSpc>
                <a:spcPct val="100000"/>
              </a:lnSpc>
              <a:spcBef>
                <a:spcPts val="408"/>
              </a:spcBef>
              <a:spcAft>
                <a:spcPts val="0"/>
              </a:spcAft>
              <a:buClr>
                <a:schemeClr val="dk1"/>
              </a:buClr>
              <a:buSzPts val="2040"/>
              <a:buFont typeface="Arial"/>
              <a:buChar char="•"/>
              <a:defRPr sz="2100" b="0" i="0" u="none" strike="noStrike" cap="none">
                <a:solidFill>
                  <a:schemeClr val="dk1"/>
                </a:solidFill>
                <a:latin typeface="Quattrocento Sans"/>
                <a:ea typeface="Quattrocento Sans"/>
                <a:cs typeface="Quattrocento Sans"/>
              </a:defRPr>
            </a:lvl9pPr>
          </a:lstStyle>
          <a:p>
            <a:pPr>
              <a:defRPr/>
            </a:pP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Connectivity of source </a:t>
            </a:r>
            <a:r>
              <a:rPr lang="en-US" sz="1800" dirty="0">
                <a:sym typeface="Quattrocento Sans"/>
              </a:rPr>
              <a:t>systems Dynamics (FnO)</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will be done, and</a:t>
            </a:r>
            <a:r>
              <a:rPr lang="en-US" sz="1800" dirty="0">
                <a:sym typeface="Quattrocento Sans"/>
              </a:rPr>
              <a:t> Incremental</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data for CE and FnO will be pulled into ADLS Gen 2 through </a:t>
            </a:r>
            <a:r>
              <a:rPr lang="en-US" sz="1800" dirty="0">
                <a:sym typeface="Quattrocento Sans"/>
              </a:rPr>
              <a:t>Azure Synapse link.</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a:t>
            </a:r>
          </a:p>
          <a:p>
            <a:pPr>
              <a:defRPr/>
            </a:pPr>
            <a:r>
              <a:rPr lang="en-US" sz="1800" dirty="0">
                <a:sym typeface="Quattrocento Sans"/>
              </a:rPr>
              <a:t>The </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data</a:t>
            </a:r>
            <a:r>
              <a:rPr lang="en-US" sz="1800" dirty="0">
                <a:sym typeface="Quattrocento Sans"/>
              </a:rPr>
              <a:t> from</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ADLS</a:t>
            </a:r>
            <a:r>
              <a:rPr lang="en-US" sz="1800" dirty="0">
                <a:sym typeface="Quattrocento Sans"/>
              </a:rPr>
              <a:t> gen 2 will be pulled into Azure Synapse dedicated SQL pool by using Azure Data Factory and for further modelling Azure Synapse will be used.</a:t>
            </a:r>
            <a:endParaRPr lang="en-US" sz="1800" dirty="0"/>
          </a:p>
          <a:p>
            <a:pPr>
              <a:defRPr/>
            </a:pPr>
            <a:r>
              <a:rPr lang="en-US" sz="1800" dirty="0">
                <a:sym typeface="Quattrocento Sans"/>
              </a:rPr>
              <a:t>Maintenance of the log count table will be done on Azure Synapse as per all source tables. Also, a Power BI Log dashboard will be provided which will store 3 months log from the count</a:t>
            </a: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 table</a:t>
            </a:r>
            <a:r>
              <a:rPr lang="en-US" sz="1800" dirty="0">
                <a:sym typeface="Quattrocento Sans"/>
              </a:rPr>
              <a:t>.</a:t>
            </a:r>
            <a:endParaRPr lang="en-US" sz="1800" b="0" i="0" u="none" strike="noStrike" kern="0" cap="none" spc="0" normalizeH="0" baseline="0" noProof="0" dirty="0">
              <a:ln>
                <a:noFill/>
              </a:ln>
              <a:solidFill>
                <a:srgbClr val="000000"/>
              </a:solidFill>
              <a:effectLst/>
              <a:uLnTx/>
              <a:uFillTx/>
              <a:latin typeface="Segoe UI Light"/>
              <a:ea typeface="Segoe UI Historic"/>
              <a:cs typeface="Segoe UI Light"/>
            </a:endParaRPr>
          </a:p>
          <a:p>
            <a:pPr>
              <a:defRPr/>
            </a:pPr>
            <a:r>
              <a:rPr lang="en-US" sz="1800" dirty="0">
                <a:sym typeface="Quattrocento Sans"/>
              </a:rPr>
              <a:t>Logic apps will be used for Email Alert mechanism and in case of any pipeline failure the email notification will be sent to the owner.</a:t>
            </a:r>
            <a:endParaRPr lang="en-US" sz="1800"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Light"/>
                <a:ea typeface="Segoe UI Historic"/>
                <a:cs typeface="Segoe UI Light"/>
                <a:sym typeface="Quattrocento Sans"/>
              </a:rPr>
              <a:t>Transformations would be done on Azure Synapse with the help of Stored Procedures.</a:t>
            </a:r>
          </a:p>
        </p:txBody>
      </p:sp>
      <p:grpSp>
        <p:nvGrpSpPr>
          <p:cNvPr id="10" name="Group 9">
            <a:extLst>
              <a:ext uri="{FF2B5EF4-FFF2-40B4-BE49-F238E27FC236}">
                <a16:creationId xmlns:a16="http://schemas.microsoft.com/office/drawing/2014/main" id="{CC19BA50-C694-4C30-97B6-88AA793309E4}"/>
              </a:ext>
            </a:extLst>
          </p:cNvPr>
          <p:cNvGrpSpPr/>
          <p:nvPr/>
        </p:nvGrpSpPr>
        <p:grpSpPr>
          <a:xfrm>
            <a:off x="0" y="-263534"/>
            <a:ext cx="12381776" cy="1110164"/>
            <a:chOff x="0" y="-263534"/>
            <a:chExt cx="12381776" cy="1110164"/>
          </a:xfrm>
        </p:grpSpPr>
        <p:sp>
          <p:nvSpPr>
            <p:cNvPr id="11" name="Rectangle 10">
              <a:extLst>
                <a:ext uri="{FF2B5EF4-FFF2-40B4-BE49-F238E27FC236}">
                  <a16:creationId xmlns:a16="http://schemas.microsoft.com/office/drawing/2014/main" id="{390D8EA2-68B9-4B26-A491-7E47858CD57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Technical Solution-Phase-2</a:t>
              </a:r>
            </a:p>
          </p:txBody>
        </p:sp>
        <p:pic>
          <p:nvPicPr>
            <p:cNvPr id="12" name="Picture 11">
              <a:extLst>
                <a:ext uri="{FF2B5EF4-FFF2-40B4-BE49-F238E27FC236}">
                  <a16:creationId xmlns:a16="http://schemas.microsoft.com/office/drawing/2014/main" id="{52E7AF54-0880-4FCF-B7F6-E373D2360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1262" y="-263534"/>
              <a:ext cx="1950514"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532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46" y="1026577"/>
            <a:ext cx="11689308" cy="2635058"/>
          </a:xfrm>
        </p:spPr>
        <p:txBody>
          <a:bodyPr>
            <a:normAutofit/>
          </a:bodyPr>
          <a:lstStyle/>
          <a:p>
            <a:r>
              <a:rPr lang="en-IN" sz="1800" dirty="0">
                <a:latin typeface="Segoe UI Light" pitchFamily="34" charset="0"/>
                <a:cs typeface="Segoe UI Light" pitchFamily="34" charset="0"/>
              </a:rPr>
              <a:t>The SSIS packages provided were assessed and detailing was performed.</a:t>
            </a:r>
          </a:p>
          <a:p>
            <a:pPr marL="0" indent="0">
              <a:buNone/>
            </a:pPr>
            <a:endParaRPr lang="en-IN" sz="1800" dirty="0">
              <a:latin typeface="Segoe UI Light" pitchFamily="34" charset="0"/>
              <a:cs typeface="Segoe UI Light" pitchFamily="34" charset="0"/>
            </a:endParaRPr>
          </a:p>
          <a:p>
            <a:r>
              <a:rPr lang="en-IN" sz="1800" dirty="0">
                <a:latin typeface="Segoe UI Light" pitchFamily="34" charset="0"/>
                <a:cs typeface="Segoe UI Light" pitchFamily="34" charset="0"/>
              </a:rPr>
              <a:t>The transformations and cleaning performed on each step was noted on the dataset.</a:t>
            </a:r>
          </a:p>
          <a:p>
            <a:pPr marL="0" indent="0">
              <a:buNone/>
            </a:pPr>
            <a:endParaRPr lang="en-IN" sz="1800" dirty="0">
              <a:latin typeface="Segoe UI Light" pitchFamily="34" charset="0"/>
              <a:cs typeface="Segoe UI Light" pitchFamily="34" charset="0"/>
            </a:endParaRPr>
          </a:p>
          <a:p>
            <a:r>
              <a:rPr lang="en-IN" sz="1800" dirty="0">
                <a:latin typeface="Segoe UI Light" pitchFamily="34" charset="0"/>
                <a:cs typeface="Segoe UI Light" pitchFamily="34" charset="0"/>
              </a:rPr>
              <a:t>A detailed document  has been drafted  containing the Job details, steps and the various processes under the steps along with the target table details and time schedules .</a:t>
            </a:r>
          </a:p>
        </p:txBody>
      </p:sp>
      <p:grpSp>
        <p:nvGrpSpPr>
          <p:cNvPr id="9" name="Group 8">
            <a:extLst>
              <a:ext uri="{FF2B5EF4-FFF2-40B4-BE49-F238E27FC236}">
                <a16:creationId xmlns:a16="http://schemas.microsoft.com/office/drawing/2014/main" id="{5AB7C3A0-300B-4010-B3E5-C12C4349D916}"/>
              </a:ext>
            </a:extLst>
          </p:cNvPr>
          <p:cNvGrpSpPr/>
          <p:nvPr/>
        </p:nvGrpSpPr>
        <p:grpSpPr>
          <a:xfrm>
            <a:off x="0" y="-307922"/>
            <a:ext cx="12417287" cy="1110164"/>
            <a:chOff x="0" y="-263534"/>
            <a:chExt cx="12417287" cy="1110164"/>
          </a:xfrm>
        </p:grpSpPr>
        <p:sp>
          <p:nvSpPr>
            <p:cNvPr id="10" name="Rectangle 9">
              <a:extLst>
                <a:ext uri="{FF2B5EF4-FFF2-40B4-BE49-F238E27FC236}">
                  <a16:creationId xmlns:a16="http://schemas.microsoft.com/office/drawing/2014/main" id="{8778B6BF-EDCB-46E7-82E3-5C791AA7E9A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SSIS Package Assessment</a:t>
              </a:r>
            </a:p>
          </p:txBody>
        </p:sp>
        <p:pic>
          <p:nvPicPr>
            <p:cNvPr id="11" name="Picture 10">
              <a:extLst>
                <a:ext uri="{FF2B5EF4-FFF2-40B4-BE49-F238E27FC236}">
                  <a16:creationId xmlns:a16="http://schemas.microsoft.com/office/drawing/2014/main" id="{EF2BD635-558E-414E-9735-5660FACBD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060" y="-263534"/>
              <a:ext cx="182622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8915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2EB80F-CDAE-4A4B-AAF1-6A95575CE677}"/>
              </a:ext>
            </a:extLst>
          </p:cNvPr>
          <p:cNvSpPr txBox="1"/>
          <p:nvPr/>
        </p:nvSpPr>
        <p:spPr>
          <a:xfrm>
            <a:off x="204317" y="664857"/>
            <a:ext cx="11691761" cy="574035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1. Prerequisites:</a:t>
            </a:r>
          </a:p>
          <a:p>
            <a:pPr marL="285750" indent="-285750">
              <a:lnSpc>
                <a:spcPct val="150000"/>
              </a:lnSpc>
              <a:buFont typeface="Arial" panose="020B0604020202020204" pitchFamily="34" charset="0"/>
              <a:buChar char="•"/>
            </a:pPr>
            <a:r>
              <a:rPr lang="en-US" sz="1600" dirty="0">
                <a:solidFill>
                  <a:prstClr val="black"/>
                </a:solidFill>
                <a:latin typeface="Segoe UI Light"/>
                <a:ea typeface="Cambria Math"/>
                <a:cs typeface="Segoe UI Light"/>
              </a:rPr>
              <a:t>Mapping across data sets to be provided</a:t>
            </a:r>
            <a:endParaRPr lang="en-IN" sz="1600" dirty="0">
              <a:solidFill>
                <a:prstClr val="black"/>
              </a:solidFill>
              <a:latin typeface="Segoe UI Light"/>
              <a:ea typeface="Cambria Math"/>
              <a:cs typeface="Segoe UI Light"/>
            </a:endParaRPr>
          </a:p>
          <a:p>
            <a:pPr marL="285750" indent="-285750">
              <a:lnSpc>
                <a:spcPct val="150000"/>
              </a:lnSpc>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Client shall make available equal number of Power BI Pro licenses for reconfiguration to the designated Power BI resource</a:t>
            </a:r>
          </a:p>
          <a:p>
            <a:pPr marL="285750" indent="-285750">
              <a:lnSpc>
                <a:spcPct val="150000"/>
              </a:lnSpc>
              <a:buFont typeface="Arial" panose="020B0604020202020204" pitchFamily="34" charset="0"/>
              <a:buChar char="•"/>
            </a:pPr>
            <a:r>
              <a:rPr lang="en-US" sz="1600" dirty="0">
                <a:solidFill>
                  <a:prstClr val="black"/>
                </a:solidFill>
                <a:latin typeface="Segoe UI Light"/>
                <a:ea typeface="Cambria Math"/>
                <a:cs typeface="Segoe UI Light"/>
              </a:rPr>
              <a:t>All Data models are clearly defined at user end</a:t>
            </a:r>
          </a:p>
          <a:p>
            <a:pPr marL="285750" indent="-285750">
              <a:lnSpc>
                <a:spcPct val="150000"/>
              </a:lnSpc>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Data Dictionary document needs to available for understanding data.</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2. Requirement Gathering:</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Light"/>
                <a:ea typeface="Segoe UI Historic"/>
                <a:cs typeface="Segoe UI Light"/>
              </a:rPr>
              <a:t>Secured Access to all the Infrastructure through VPN will be given within </a:t>
            </a: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1</a:t>
            </a:r>
            <a:r>
              <a:rPr kumimoji="0" lang="en-IN" sz="1600" b="1" i="0" u="none" strike="noStrike" kern="1200" cap="none" spc="0" normalizeH="0" baseline="30000" noProof="0" dirty="0">
                <a:ln>
                  <a:noFill/>
                </a:ln>
                <a:solidFill>
                  <a:prstClr val="black"/>
                </a:solidFill>
                <a:effectLst/>
                <a:uLnTx/>
                <a:uFillTx/>
                <a:latin typeface="Segoe UI Light"/>
                <a:ea typeface="Segoe UI Historic"/>
                <a:cs typeface="Segoe UI Light"/>
              </a:rPr>
              <a:t>st</a:t>
            </a: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 week of engagement</a:t>
            </a:r>
            <a:r>
              <a:rPr kumimoji="0" lang="en-IN" sz="1600" b="0" i="0" u="none" strike="noStrike" kern="1200" cap="none" spc="0" normalizeH="0" baseline="0" noProof="0" dirty="0">
                <a:ln>
                  <a:noFill/>
                </a:ln>
                <a:solidFill>
                  <a:prstClr val="black"/>
                </a:solidFill>
                <a:effectLst/>
                <a:uLnTx/>
                <a:uFillTx/>
                <a:latin typeface="Segoe UI Light"/>
                <a:ea typeface="Segoe UI Historic"/>
                <a:cs typeface="Segoe UI Light"/>
              </a:rPr>
              <a:t>.  </a:t>
            </a:r>
          </a:p>
          <a:p>
            <a:pPr marL="285750" indent="-285750">
              <a:lnSpc>
                <a:spcPct val="150000"/>
              </a:lnSpc>
              <a:spcBef>
                <a:spcPts val="150"/>
              </a:spcBef>
              <a:spcAft>
                <a:spcPts val="150"/>
              </a:spcAft>
              <a:buFont typeface="Arial,Sans-Serif" panose="020B0604020202020204" pitchFamily="34" charset="0"/>
              <a:buChar char="•"/>
              <a:defRPr/>
            </a:pPr>
            <a:r>
              <a:rPr lang="en-US" sz="1600" dirty="0">
                <a:solidFill>
                  <a:prstClr val="black"/>
                </a:solidFill>
                <a:latin typeface="Segoe UI Light"/>
                <a:ea typeface="Segoe UI Historic"/>
                <a:cs typeface="Segoe UI Light"/>
              </a:rPr>
              <a:t>Remote access to all databases and process shall be available for Celebal Tech team.</a:t>
            </a:r>
          </a:p>
          <a:p>
            <a:pPr marL="0" marR="0" lvl="0" indent="0" algn="l" defTabSz="914400" rtl="0" eaLnBrk="1" fontAlgn="auto" latinLnBrk="0" hangingPunct="1">
              <a:lnSpc>
                <a:spcPct val="150000"/>
              </a:lnSpc>
              <a:spcBef>
                <a:spcPts val="150"/>
              </a:spcBef>
              <a:spcAft>
                <a:spcPts val="15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Light"/>
                <a:ea typeface="+mn-lt"/>
                <a:cs typeface="Segoe UI Light"/>
              </a:rPr>
              <a:t>3. Technical &amp; Volumetric:</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effectLst/>
                <a:uLnTx/>
                <a:uFillTx/>
                <a:latin typeface="Segoe UI Light"/>
                <a:ea typeface="Segoe UI Historic"/>
                <a:cs typeface="Segoe UI Light"/>
              </a:rPr>
              <a:t>There</a:t>
            </a:r>
            <a:r>
              <a:rPr kumimoji="0" lang="en-IN" sz="1600" b="0" i="0" u="none" strike="noStrike" kern="1200" cap="none" spc="0" normalizeH="0" noProof="0" dirty="0">
                <a:ln>
                  <a:noFill/>
                </a:ln>
                <a:effectLst/>
                <a:uLnTx/>
                <a:uFillTx/>
                <a:latin typeface="Segoe UI Light"/>
                <a:ea typeface="Segoe UI Historic"/>
                <a:cs typeface="Segoe UI Light"/>
              </a:rPr>
              <a:t> are a total of 10 reports that need to be re-configured to Azure Synapse Analytics in this engagement.</a:t>
            </a:r>
            <a:endParaRPr lang="en-IN" sz="1600" b="0" i="0" u="none" strike="noStrike" kern="1200" cap="none" spc="0" normalizeH="0" noProof="0" dirty="0">
              <a:ln>
                <a:noFill/>
              </a:ln>
              <a:effectLst/>
              <a:uLnTx/>
              <a:uFillTx/>
              <a:latin typeface="Segoe UI Light"/>
              <a:ea typeface="Segoe UI Historic"/>
              <a:cs typeface="Segoe UI Light"/>
            </a:endParaRPr>
          </a:p>
          <a:p>
            <a:pPr marL="285750" indent="-285750">
              <a:lnSpc>
                <a:spcPct val="150000"/>
              </a:lnSpc>
              <a:buFont typeface="Arial" panose="020B0604020202020204" pitchFamily="34" charset="0"/>
              <a:buChar char="•"/>
              <a:defRPr/>
            </a:pPr>
            <a:r>
              <a:rPr lang="en-US" sz="1600" dirty="0">
                <a:latin typeface="Segoe UI Light"/>
                <a:ea typeface="Segoe UI Historic"/>
                <a:cs typeface="Segoe UI Light"/>
              </a:rPr>
              <a:t>If development of new Power BI reports are required by the client side, it would be included under Phase-2 and will be subject to additional charges as per the requisite rate</a:t>
            </a:r>
          </a:p>
          <a:p>
            <a:pPr marL="285750" indent="-285750">
              <a:lnSpc>
                <a:spcPct val="150000"/>
              </a:lnSpc>
              <a:buFont typeface="Arial" panose="020B0604020202020204" pitchFamily="34" charset="0"/>
              <a:buChar char="•"/>
              <a:defRPr/>
            </a:pPr>
            <a:r>
              <a:rPr lang="en-US" sz="1600" dirty="0">
                <a:latin typeface="Segoe UI Light"/>
                <a:ea typeface="Segoe UI Historic"/>
                <a:cs typeface="Segoe UI Light"/>
              </a:rPr>
              <a:t>The ADLS Gen 2 will have current (3 years) and Incremental data load for CE &amp; FnO </a:t>
            </a:r>
          </a:p>
          <a:p>
            <a:pPr marL="285750" indent="-285750">
              <a:lnSpc>
                <a:spcPct val="150000"/>
              </a:lnSpc>
              <a:buFont typeface="Arial" panose="020B0604020202020204" pitchFamily="34" charset="0"/>
              <a:buChar char="•"/>
              <a:defRPr/>
            </a:pPr>
            <a:r>
              <a:rPr lang="en-US" sz="1600" dirty="0">
                <a:latin typeface="Segoe UI Light"/>
                <a:ea typeface="Segoe UI Historic"/>
                <a:cs typeface="Segoe UI Light"/>
              </a:rPr>
              <a:t>The one-time historical load stored in Synapse would be for previous 3 years (2019 Onwards).</a:t>
            </a:r>
            <a:endParaRPr lang="en-US" dirty="0"/>
          </a:p>
          <a:p>
            <a:pPr marL="285750" indent="-285750">
              <a:lnSpc>
                <a:spcPct val="150000"/>
              </a:lnSpc>
              <a:buFont typeface="Arial" panose="020B0604020202020204" pitchFamily="34" charset="0"/>
              <a:buChar char="•"/>
              <a:defRPr/>
            </a:pPr>
            <a:r>
              <a:rPr lang="en-US" sz="1600" dirty="0">
                <a:latin typeface="Segoe UI Light"/>
                <a:ea typeface="Segoe UI Historic"/>
                <a:cs typeface="Segoe UI Light"/>
              </a:rPr>
              <a:t>This engagement will cover the Data migration and optimization of the tables </a:t>
            </a:r>
          </a:p>
        </p:txBody>
      </p:sp>
      <p:grpSp>
        <p:nvGrpSpPr>
          <p:cNvPr id="7" name="Group 6">
            <a:extLst>
              <a:ext uri="{FF2B5EF4-FFF2-40B4-BE49-F238E27FC236}">
                <a16:creationId xmlns:a16="http://schemas.microsoft.com/office/drawing/2014/main" id="{D45E5584-ABC7-4A46-956D-3C42426F01F5}"/>
              </a:ext>
            </a:extLst>
          </p:cNvPr>
          <p:cNvGrpSpPr/>
          <p:nvPr/>
        </p:nvGrpSpPr>
        <p:grpSpPr>
          <a:xfrm>
            <a:off x="0" y="-301237"/>
            <a:ext cx="12399532" cy="1110164"/>
            <a:chOff x="0" y="-301237"/>
            <a:chExt cx="12399532" cy="1110164"/>
          </a:xfrm>
        </p:grpSpPr>
        <p:sp>
          <p:nvSpPr>
            <p:cNvPr id="8" name="Rectangle 7">
              <a:extLst>
                <a:ext uri="{FF2B5EF4-FFF2-40B4-BE49-F238E27FC236}">
                  <a16:creationId xmlns:a16="http://schemas.microsoft.com/office/drawing/2014/main" id="{24BEDDC7-C867-4C6D-98D2-A4DB8A556C1A}"/>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Assumptions</a:t>
              </a:r>
            </a:p>
          </p:txBody>
        </p:sp>
        <p:pic>
          <p:nvPicPr>
            <p:cNvPr id="9" name="Picture 8">
              <a:extLst>
                <a:ext uri="{FF2B5EF4-FFF2-40B4-BE49-F238E27FC236}">
                  <a16:creationId xmlns:a16="http://schemas.microsoft.com/office/drawing/2014/main" id="{A4286BA9-8982-44BA-82FF-72429860F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183" y="-301237"/>
              <a:ext cx="1817349"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910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2EB80F-CDAE-4A4B-AAF1-6A95575CE677}"/>
              </a:ext>
            </a:extLst>
          </p:cNvPr>
          <p:cNvSpPr txBox="1"/>
          <p:nvPr/>
        </p:nvSpPr>
        <p:spPr>
          <a:xfrm>
            <a:off x="225286" y="1458337"/>
            <a:ext cx="11966713" cy="3206327"/>
          </a:xfrm>
          <a:prstGeom prst="rect">
            <a:avLst/>
          </a:prstGeom>
          <a:noFill/>
        </p:spPr>
        <p:txBody>
          <a:bodyPr wrap="square" lIns="91440" tIns="45720" rIns="91440" bIns="45720" rtlCol="0" anchor="t">
            <a:spAutoFit/>
          </a:bodyPr>
          <a:lstStyle/>
          <a:p>
            <a:pPr>
              <a:lnSpc>
                <a:spcPct val="150000"/>
              </a:lnSpc>
              <a:spcBef>
                <a:spcPts val="150"/>
              </a:spcBef>
              <a:spcAft>
                <a:spcPts val="150"/>
              </a:spcAft>
              <a:defRPr/>
            </a:pPr>
            <a:r>
              <a:rPr lang="en-IN" sz="1600" b="1" dirty="0">
                <a:solidFill>
                  <a:prstClr val="black"/>
                </a:solidFill>
                <a:latin typeface="Segoe UI Light"/>
                <a:ea typeface="Segoe UI Historic"/>
                <a:cs typeface="Segoe UI Light"/>
              </a:rPr>
              <a:t>5</a:t>
            </a: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 Data Transformations:</a:t>
            </a:r>
            <a:endParaRPr lang="en-IN" sz="1600" b="1" dirty="0">
              <a:solidFill>
                <a:prstClr val="black"/>
              </a:solidFill>
              <a:latin typeface="Segoe UI Light"/>
              <a:ea typeface="Segoe UI Historic"/>
              <a:cs typeface="Segoe UI Light"/>
            </a:endParaRPr>
          </a:p>
          <a:p>
            <a:pPr marL="285750" indent="-285750">
              <a:lnSpc>
                <a:spcPct val="150000"/>
              </a:lnSpc>
              <a:spcBef>
                <a:spcPts val="150"/>
              </a:spcBef>
              <a:spcAft>
                <a:spcPts val="150"/>
              </a:spcAft>
              <a:buFont typeface="Arial" panose="020B0604020202020204" pitchFamily="34" charset="0"/>
              <a:buChar char="•"/>
              <a:defRPr/>
            </a:pPr>
            <a:r>
              <a:rPr lang="en-US" sz="1600" dirty="0">
                <a:latin typeface="Segoe UI Light"/>
                <a:ea typeface="Segoe UI Historic"/>
                <a:cs typeface="Segoe UI Light"/>
              </a:rPr>
              <a:t>Celebal Tech shall not create any data models from scratch and carry out any enhancements in the client’s current Datamart model</a:t>
            </a:r>
          </a:p>
          <a:p>
            <a:pPr marL="285750" indent="-285750">
              <a:lnSpc>
                <a:spcPct val="150000"/>
              </a:lnSpc>
              <a:spcBef>
                <a:spcPts val="150"/>
              </a:spcBef>
              <a:spcAft>
                <a:spcPts val="150"/>
              </a:spcAft>
              <a:buFont typeface="Arial" panose="020B0604020202020204" pitchFamily="34" charset="0"/>
              <a:buChar char="•"/>
              <a:defRPr/>
            </a:pPr>
            <a:r>
              <a:rPr lang="en-US" sz="1600" dirty="0">
                <a:latin typeface="Segoe UI Light"/>
                <a:ea typeface="Segoe UI Historic"/>
                <a:cs typeface="Segoe UI Light"/>
              </a:rPr>
              <a:t>Optimization in the current code will be carried out by Celebal</a:t>
            </a:r>
          </a:p>
          <a:p>
            <a:pPr marL="285750" indent="-285750">
              <a:lnSpc>
                <a:spcPct val="150000"/>
              </a:lnSpc>
              <a:spcBef>
                <a:spcPts val="150"/>
              </a:spcBef>
              <a:spcAft>
                <a:spcPts val="150"/>
              </a:spcAft>
              <a:buFont typeface="Arial" panose="020B0604020202020204" pitchFamily="34" charset="0"/>
              <a:buChar char="•"/>
              <a:defRPr/>
            </a:pPr>
            <a:r>
              <a:rPr lang="en-IN" sz="1600" dirty="0">
                <a:latin typeface="Segoe UI Light"/>
                <a:ea typeface="Segoe UI Historic"/>
                <a:cs typeface="Segoe UI Light"/>
              </a:rPr>
              <a:t>Celebal Team shall copy the data for base tables from Dynamics and then procedure will execute with the help of Azure Data factory for populating the data into facts and dimensions tables.</a:t>
            </a:r>
          </a:p>
          <a:p>
            <a:pPr marL="285750" indent="-285750">
              <a:lnSpc>
                <a:spcPct val="150000"/>
              </a:lnSpc>
              <a:spcBef>
                <a:spcPts val="150"/>
              </a:spcBef>
              <a:spcAft>
                <a:spcPts val="150"/>
              </a:spcAft>
              <a:buFont typeface="Arial" panose="020B0604020202020204" pitchFamily="34" charset="0"/>
              <a:buChar char="•"/>
              <a:defRPr/>
            </a:pPr>
            <a:r>
              <a:rPr lang="en-US" sz="1600" dirty="0">
                <a:latin typeface="Segoe UI Light"/>
                <a:ea typeface="Segoe UI Historic"/>
                <a:cs typeface="Segoe UI Light"/>
              </a:rPr>
              <a:t>All data transformations/aggregations will be carried out by Celebal Tech after analyzing the source data models and the visualization layer requirements. In case the client has any specific design requirements for data modelling, this shall be considered as a change request or a new project.</a:t>
            </a:r>
          </a:p>
        </p:txBody>
      </p:sp>
      <p:sp>
        <p:nvSpPr>
          <p:cNvPr id="7" name="TextBox 6">
            <a:extLst>
              <a:ext uri="{FF2B5EF4-FFF2-40B4-BE49-F238E27FC236}">
                <a16:creationId xmlns:a16="http://schemas.microsoft.com/office/drawing/2014/main" id="{07208135-D508-4C7E-BD30-62953CB47D30}"/>
              </a:ext>
            </a:extLst>
          </p:cNvPr>
          <p:cNvSpPr txBox="1"/>
          <p:nvPr/>
        </p:nvSpPr>
        <p:spPr>
          <a:xfrm>
            <a:off x="225287" y="4664664"/>
            <a:ext cx="11966713" cy="2098331"/>
          </a:xfrm>
          <a:prstGeom prst="rect">
            <a:avLst/>
          </a:prstGeom>
          <a:noFill/>
        </p:spPr>
        <p:txBody>
          <a:bodyPr wrap="square" lIns="91440" tIns="45720" rIns="91440" bIns="45720" rtlCol="0" anchor="ctr">
            <a:spAutoFit/>
          </a:bodyPr>
          <a:lstStyle/>
          <a:p>
            <a:pPr marL="0" marR="0" lvl="0" indent="0" algn="l" defTabSz="914400" rtl="0" eaLnBrk="1" fontAlgn="auto" latinLnBrk="0" hangingPunct="1">
              <a:lnSpc>
                <a:spcPct val="150000"/>
              </a:lnSpc>
              <a:spcBef>
                <a:spcPts val="150"/>
              </a:spcBef>
              <a:spcAft>
                <a:spcPts val="150"/>
              </a:spcAft>
              <a:buClrTx/>
              <a:buSzTx/>
              <a:buFontTx/>
              <a:buNone/>
              <a:tabLst/>
              <a:defRPr/>
            </a:pPr>
            <a:r>
              <a:rPr lang="en-US" sz="1600" b="1" dirty="0">
                <a:solidFill>
                  <a:prstClr val="black"/>
                </a:solidFill>
                <a:latin typeface="Segoe UI Light"/>
                <a:ea typeface="+mn-lt"/>
                <a:cs typeface="Segoe UI Light"/>
              </a:rPr>
              <a:t>6.</a:t>
            </a:r>
            <a:r>
              <a:rPr kumimoji="0" lang="en-US" sz="1600" b="0" i="0" u="none" strike="noStrike" kern="1200" cap="none" spc="0" normalizeH="0" baseline="0" noProof="0" dirty="0">
                <a:ln>
                  <a:noFill/>
                </a:ln>
                <a:solidFill>
                  <a:prstClr val="black"/>
                </a:solidFill>
                <a:effectLst/>
                <a:uLnTx/>
                <a:uFillTx/>
                <a:latin typeface="Segoe UI Light"/>
                <a:ea typeface="+mn-lt"/>
                <a:cs typeface="Segoe UI Light"/>
              </a:rPr>
              <a:t> </a:t>
            </a:r>
            <a:r>
              <a:rPr kumimoji="0" lang="en-US" sz="1600" b="1" i="0" u="none" strike="noStrike" kern="1200" cap="none" spc="0" normalizeH="0" baseline="0" noProof="0" dirty="0">
                <a:ln>
                  <a:noFill/>
                </a:ln>
                <a:solidFill>
                  <a:prstClr val="black"/>
                </a:solidFill>
                <a:effectLst/>
                <a:uLnTx/>
                <a:uFillTx/>
                <a:latin typeface="Segoe UI Light"/>
                <a:ea typeface="+mn-lt"/>
                <a:cs typeface="Segoe UI Light"/>
              </a:rPr>
              <a:t>Project Testing:</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lang="en-US" sz="1600" dirty="0">
                <a:latin typeface="Segoe UI Light"/>
                <a:ea typeface="Segoe UI Historic"/>
                <a:cs typeface="Segoe UI Light"/>
              </a:rPr>
              <a:t>Testing for latest one month of data sets as per all the reports will be done by Celebal Tech</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lang="en-US" sz="1600" dirty="0">
                <a:highlight>
                  <a:srgbClr val="FFFF00"/>
                </a:highlight>
                <a:latin typeface="Segoe UI Light"/>
                <a:ea typeface="Segoe UI Historic"/>
                <a:cs typeface="Segoe UI Light"/>
              </a:rPr>
              <a:t>Later, 3 years data validation will be performed.</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lt"/>
                <a:cs typeface="Segoe UI Light"/>
              </a:rPr>
              <a:t>Reference documents/numbers will be required from the client for first round of testing by Celebal Tech</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lang="en-US" sz="1600" dirty="0">
                <a:solidFill>
                  <a:prstClr val="black"/>
                </a:solidFill>
                <a:latin typeface="Segoe UI Light"/>
                <a:ea typeface="+mn-lt"/>
                <a:cs typeface="Segoe UI Light"/>
              </a:rPr>
              <a:t>Testing &amp; sign-off shall </a:t>
            </a:r>
            <a:r>
              <a:rPr kumimoji="0" lang="en-US" sz="1600" b="0" i="0" u="none" strike="noStrike" kern="1200" cap="none" spc="0" normalizeH="0" baseline="0" noProof="0" dirty="0">
                <a:ln>
                  <a:noFill/>
                </a:ln>
                <a:solidFill>
                  <a:prstClr val="black"/>
                </a:solidFill>
                <a:effectLst/>
                <a:uLnTx/>
                <a:uFillTx/>
                <a:latin typeface="Segoe UI Light"/>
                <a:ea typeface="+mn-lt"/>
                <a:cs typeface="Segoe UI Light"/>
              </a:rPr>
              <a:t>be required from the Client team on each created module</a:t>
            </a:r>
          </a:p>
        </p:txBody>
      </p:sp>
      <p:grpSp>
        <p:nvGrpSpPr>
          <p:cNvPr id="8" name="Group 7">
            <a:extLst>
              <a:ext uri="{FF2B5EF4-FFF2-40B4-BE49-F238E27FC236}">
                <a16:creationId xmlns:a16="http://schemas.microsoft.com/office/drawing/2014/main" id="{345BF687-915C-4492-AC5D-C207D5B6E9B5}"/>
              </a:ext>
            </a:extLst>
          </p:cNvPr>
          <p:cNvGrpSpPr/>
          <p:nvPr/>
        </p:nvGrpSpPr>
        <p:grpSpPr>
          <a:xfrm>
            <a:off x="0" y="-305862"/>
            <a:ext cx="12417287" cy="1110164"/>
            <a:chOff x="0" y="-305862"/>
            <a:chExt cx="12417287" cy="1110164"/>
          </a:xfrm>
        </p:grpSpPr>
        <p:sp>
          <p:nvSpPr>
            <p:cNvPr id="9" name="Rectangle 8">
              <a:extLst>
                <a:ext uri="{FF2B5EF4-FFF2-40B4-BE49-F238E27FC236}">
                  <a16:creationId xmlns:a16="http://schemas.microsoft.com/office/drawing/2014/main" id="{23D225B5-F617-4B07-9F71-4E585CE6AF06}"/>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Assumptions</a:t>
              </a:r>
            </a:p>
          </p:txBody>
        </p:sp>
        <p:pic>
          <p:nvPicPr>
            <p:cNvPr id="10" name="Picture 9">
              <a:extLst>
                <a:ext uri="{FF2B5EF4-FFF2-40B4-BE49-F238E27FC236}">
                  <a16:creationId xmlns:a16="http://schemas.microsoft.com/office/drawing/2014/main" id="{A79400F6-C613-49BD-BE16-7949E4EC1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4D03222C-9A07-4CE0-8BD6-6DE48B9F00D9}"/>
              </a:ext>
            </a:extLst>
          </p:cNvPr>
          <p:cNvSpPr txBox="1"/>
          <p:nvPr/>
        </p:nvSpPr>
        <p:spPr>
          <a:xfrm>
            <a:off x="225287" y="583096"/>
            <a:ext cx="11590118" cy="810799"/>
          </a:xfrm>
          <a:prstGeom prst="rect">
            <a:avLst/>
          </a:prstGeom>
          <a:noFill/>
        </p:spPr>
        <p:txBody>
          <a:bodyPr wrap="square" lIns="91440" tIns="45720" rIns="91440" bIns="45720" rtlCol="0" anchor="t">
            <a:spAutoFit/>
          </a:bodyPr>
          <a:lstStyle/>
          <a:p>
            <a:pPr lvl="0">
              <a:lnSpc>
                <a:spcPct val="150000"/>
              </a:lnSpc>
              <a:defRPr/>
            </a:pP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4. Data Source Connectivity:</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lang="en-US" sz="1600" dirty="0">
                <a:solidFill>
                  <a:prstClr val="black"/>
                </a:solidFill>
                <a:latin typeface="Segoe UI Light"/>
                <a:ea typeface="+mn-lt"/>
                <a:cs typeface="Segoe UI Light"/>
              </a:rPr>
              <a:t>Celebal Tech will be able to connect to all the source systems without additional networking configuration</a:t>
            </a:r>
          </a:p>
        </p:txBody>
      </p:sp>
    </p:spTree>
    <p:extLst>
      <p:ext uri="{BB962C8B-B14F-4D97-AF65-F5344CB8AC3E}">
        <p14:creationId xmlns:p14="http://schemas.microsoft.com/office/powerpoint/2010/main" val="367335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30" name="TextBox 29">
            <a:extLst>
              <a:ext uri="{FF2B5EF4-FFF2-40B4-BE49-F238E27FC236}">
                <a16:creationId xmlns:a16="http://schemas.microsoft.com/office/drawing/2014/main" id="{8653BEED-EFFB-AB45-B473-053FE1BE2C6A}"/>
              </a:ext>
            </a:extLst>
          </p:cNvPr>
          <p:cNvSpPr txBox="1"/>
          <p:nvPr/>
        </p:nvSpPr>
        <p:spPr>
          <a:xfrm>
            <a:off x="0" y="2"/>
            <a:ext cx="12192000" cy="646331"/>
          </a:xfrm>
          <a:prstGeom prst="rect">
            <a:avLst/>
          </a:prstGeom>
          <a:solidFill>
            <a:schemeClr val="tx1">
              <a:lumMod val="85000"/>
              <a:lumOff val="15000"/>
            </a:schemeClr>
          </a:solidFill>
        </p:spPr>
        <p:txBody>
          <a:bodyPr wrap="square" rtlCol="0">
            <a:spAutoFit/>
          </a:bodyPr>
          <a:lstStyle/>
          <a:p>
            <a:pPr marL="0" marR="0" lvl="0" indent="0" algn="l" defTabSz="913550" rtl="0" eaLnBrk="1" fontAlgn="base" latinLnBrk="0" hangingPunct="1">
              <a:lnSpc>
                <a:spcPct val="90000"/>
              </a:lnSpc>
              <a:spcBef>
                <a:spcPct val="0"/>
              </a:spcBef>
              <a:spcAft>
                <a:spcPct val="0"/>
              </a:spcAft>
              <a:buClr>
                <a:srgbClr val="505050"/>
              </a:buClr>
              <a:buSzPct val="100000"/>
              <a:buFontTx/>
              <a:buNone/>
              <a:tabLst/>
              <a:defRPr/>
            </a:pPr>
            <a:endParaRPr kumimoji="0" lang="en-IN" sz="40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2" name="TextBox 31">
            <a:extLst>
              <a:ext uri="{FF2B5EF4-FFF2-40B4-BE49-F238E27FC236}">
                <a16:creationId xmlns:a16="http://schemas.microsoft.com/office/drawing/2014/main" id="{58398B2F-CA72-7549-8F6E-BD1CC76A4996}"/>
              </a:ext>
            </a:extLst>
          </p:cNvPr>
          <p:cNvSpPr txBox="1"/>
          <p:nvPr/>
        </p:nvSpPr>
        <p:spPr>
          <a:xfrm>
            <a:off x="0" y="70974"/>
            <a:ext cx="9917195" cy="52322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uLnTx/>
                <a:uFillTx/>
                <a:latin typeface="Segoe UI Light"/>
                <a:ea typeface="+mn-ea"/>
                <a:cs typeface="Segoe UI Light"/>
              </a:rPr>
              <a:t>Leadership</a:t>
            </a:r>
            <a:endParaRPr kumimoji="0" lang="en-IN" sz="28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36" name="Picture 35">
            <a:extLst>
              <a:ext uri="{FF2B5EF4-FFF2-40B4-BE49-F238E27FC236}">
                <a16:creationId xmlns:a16="http://schemas.microsoft.com/office/drawing/2014/main" id="{8C74972E-BD5D-8E46-9265-9ADBEA12B3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25930" y="-265967"/>
            <a:ext cx="1878472" cy="1127083"/>
          </a:xfrm>
          <a:prstGeom prst="rect">
            <a:avLst/>
          </a:prstGeom>
        </p:spPr>
      </p:pic>
      <p:grpSp>
        <p:nvGrpSpPr>
          <p:cNvPr id="40" name="Group 39">
            <a:extLst>
              <a:ext uri="{FF2B5EF4-FFF2-40B4-BE49-F238E27FC236}">
                <a16:creationId xmlns:a16="http://schemas.microsoft.com/office/drawing/2014/main" id="{6A68D7C5-3DF4-6842-A940-9FBB5D851CBF}"/>
              </a:ext>
            </a:extLst>
          </p:cNvPr>
          <p:cNvGrpSpPr/>
          <p:nvPr/>
        </p:nvGrpSpPr>
        <p:grpSpPr>
          <a:xfrm>
            <a:off x="71024" y="959250"/>
            <a:ext cx="12037894" cy="5508784"/>
            <a:chOff x="0" y="910019"/>
            <a:chExt cx="12037894" cy="5508784"/>
          </a:xfrm>
        </p:grpSpPr>
        <p:grpSp>
          <p:nvGrpSpPr>
            <p:cNvPr id="17" name="Group 16">
              <a:extLst>
                <a:ext uri="{FF2B5EF4-FFF2-40B4-BE49-F238E27FC236}">
                  <a16:creationId xmlns:a16="http://schemas.microsoft.com/office/drawing/2014/main" id="{FB7F5977-0D13-AB44-96F5-5135FAC952C7}"/>
                </a:ext>
              </a:extLst>
            </p:cNvPr>
            <p:cNvGrpSpPr/>
            <p:nvPr/>
          </p:nvGrpSpPr>
          <p:grpSpPr>
            <a:xfrm>
              <a:off x="69244" y="3789384"/>
              <a:ext cx="6005535" cy="1115198"/>
              <a:chOff x="146298" y="4031100"/>
              <a:chExt cx="6005535" cy="1115198"/>
            </a:xfrm>
          </p:grpSpPr>
          <p:pic>
            <p:nvPicPr>
              <p:cNvPr id="9" name="Picture 8" descr="A person wearing a suit and tie smiling at the camera&#10;&#10;Description generated with very high confidence">
                <a:extLst>
                  <a:ext uri="{FF2B5EF4-FFF2-40B4-BE49-F238E27FC236}">
                    <a16:creationId xmlns:a16="http://schemas.microsoft.com/office/drawing/2014/main" id="{08666522-0A63-4551-9951-B6EA1B82C5DD}"/>
                  </a:ext>
                </a:extLst>
              </p:cNvPr>
              <p:cNvPicPr>
                <a:picLocks noChangeAspect="1"/>
              </p:cNvPicPr>
              <p:nvPr/>
            </p:nvPicPr>
            <p:blipFill>
              <a:blip r:embed="rId4" cstate="screen">
                <a:alphaModFix/>
                <a:extLst>
                  <a:ext uri="{28A0092B-C50C-407E-A947-70E740481C1C}">
                    <a14:useLocalDpi xmlns:a14="http://schemas.microsoft.com/office/drawing/2010/main"/>
                  </a:ext>
                </a:extLst>
              </a:blip>
              <a:stretch>
                <a:fillRect/>
              </a:stretch>
            </p:blipFill>
            <p:spPr>
              <a:xfrm>
                <a:off x="146298" y="4031100"/>
                <a:ext cx="1115198" cy="1115198"/>
              </a:xfrm>
              <a:prstGeom prst="rect">
                <a:avLst/>
              </a:prstGeom>
              <a:noFill/>
              <a:ln>
                <a:solidFill>
                  <a:schemeClr val="tx1">
                    <a:lumMod val="50000"/>
                    <a:lumOff val="50000"/>
                  </a:schemeClr>
                </a:solidFill>
              </a:ln>
            </p:spPr>
          </p:pic>
          <p:sp>
            <p:nvSpPr>
              <p:cNvPr id="10" name="TextBox 9">
                <a:extLst>
                  <a:ext uri="{FF2B5EF4-FFF2-40B4-BE49-F238E27FC236}">
                    <a16:creationId xmlns:a16="http://schemas.microsoft.com/office/drawing/2014/main" id="{0BB3439B-D868-4357-A6AB-77652406E100}"/>
                  </a:ext>
                </a:extLst>
              </p:cNvPr>
              <p:cNvSpPr txBox="1"/>
              <p:nvPr/>
            </p:nvSpPr>
            <p:spPr>
              <a:xfrm>
                <a:off x="1551590" y="4031100"/>
                <a:ext cx="4600243" cy="890093"/>
              </a:xfrm>
              <a:prstGeom prst="rect">
                <a:avLst/>
              </a:prstGeom>
            </p:spPr>
            <p:txBody>
              <a:bodyPr wrap="square" lIns="91440" tIns="45720" rIns="91440" bIns="45720" anchor="t">
                <a:spAutoFit/>
              </a:bodyPr>
              <a:lstStyle>
                <a:defPPr>
                  <a:defRPr lang="en-US"/>
                </a:defPPr>
                <a:lvl1pPr lvl="0" algn="just">
                  <a:spcBef>
                    <a:spcPts val="588"/>
                  </a:spcBef>
                  <a:buClr>
                    <a:srgbClr val="151515"/>
                  </a:buClr>
                  <a:buSzPts val="1800"/>
                  <a:defRPr sz="1400" b="1">
                    <a:solidFill>
                      <a:srgbClr val="151515"/>
                    </a:solidFill>
                    <a:latin typeface="Segoe UI Light" panose="020B0502040204020203" pitchFamily="34" charset="0"/>
                    <a:cs typeface="Segoe UI Light" panose="020B0502040204020203" pitchFamily="34" charset="0"/>
                  </a:defRPr>
                </a:lvl1p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50" b="1" i="0" u="none" strike="noStrike" kern="1200" cap="none" spc="0" normalizeH="0" baseline="0" noProof="0" dirty="0">
                    <a:ln>
                      <a:noFill/>
                    </a:ln>
                    <a:solidFill>
                      <a:prstClr val="black"/>
                    </a:solidFill>
                    <a:effectLst/>
                    <a:uLnTx/>
                    <a:uFillTx/>
                    <a:latin typeface="Segoe UI Light"/>
                    <a:ea typeface="+mn-ea"/>
                    <a:cs typeface="Segoe UI Light"/>
                  </a:rPr>
                  <a:t>Anish Ashirgade, Head Celebal Tech. Singapore</a:t>
                </a:r>
              </a:p>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50" b="0" i="0" u="none" strike="noStrike" kern="1200" cap="none" spc="0" normalizeH="0" baseline="0" noProof="0" dirty="0">
                    <a:ln>
                      <a:noFill/>
                    </a:ln>
                    <a:solidFill>
                      <a:prstClr val="black"/>
                    </a:solidFill>
                    <a:effectLst/>
                    <a:uLnTx/>
                    <a:uFillTx/>
                    <a:latin typeface="Segoe UI Light"/>
                    <a:ea typeface="+mn-ea"/>
                    <a:cs typeface="Segoe UI Light"/>
                  </a:rPr>
                  <a:t>Anish has 20+ years of experience in SAP Analytics with expertise enterprise in Automation. Currently he leads the SAP practise for Celebal Asia pacific region and is based out of Singapore</a:t>
                </a:r>
              </a:p>
            </p:txBody>
          </p:sp>
        </p:grpSp>
        <p:grpSp>
          <p:nvGrpSpPr>
            <p:cNvPr id="6" name="Group 5">
              <a:extLst>
                <a:ext uri="{FF2B5EF4-FFF2-40B4-BE49-F238E27FC236}">
                  <a16:creationId xmlns:a16="http://schemas.microsoft.com/office/drawing/2014/main" id="{227B6255-7C97-7341-A1AF-E4EC6915B01F}"/>
                </a:ext>
              </a:extLst>
            </p:cNvPr>
            <p:cNvGrpSpPr/>
            <p:nvPr/>
          </p:nvGrpSpPr>
          <p:grpSpPr>
            <a:xfrm>
              <a:off x="6288502" y="986156"/>
              <a:ext cx="5622610" cy="1217895"/>
              <a:chOff x="6365556" y="1227872"/>
              <a:chExt cx="5622610" cy="1217895"/>
            </a:xfrm>
          </p:grpSpPr>
          <p:pic>
            <p:nvPicPr>
              <p:cNvPr id="220" name="Google Shape;220;p54"/>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6365556" y="1227872"/>
                <a:ext cx="1156346" cy="1106667"/>
              </a:xfrm>
              <a:prstGeom prst="rect">
                <a:avLst/>
              </a:prstGeom>
              <a:noFill/>
              <a:ln>
                <a:solidFill>
                  <a:schemeClr val="tx1">
                    <a:lumMod val="50000"/>
                    <a:lumOff val="50000"/>
                  </a:schemeClr>
                </a:solidFill>
              </a:ln>
            </p:spPr>
          </p:pic>
          <p:sp>
            <p:nvSpPr>
              <p:cNvPr id="15" name="Rectangle 14">
                <a:extLst>
                  <a:ext uri="{FF2B5EF4-FFF2-40B4-BE49-F238E27FC236}">
                    <a16:creationId xmlns:a16="http://schemas.microsoft.com/office/drawing/2014/main" id="{9CA91BD6-0BC3-433D-A31A-ABAA97381EDF}"/>
                  </a:ext>
                </a:extLst>
              </p:cNvPr>
              <p:cNvSpPr/>
              <p:nvPr/>
            </p:nvSpPr>
            <p:spPr>
              <a:xfrm>
                <a:off x="7648684" y="1243515"/>
                <a:ext cx="4339482" cy="1202252"/>
              </a:xfrm>
              <a:prstGeom prst="rect">
                <a:avLst/>
              </a:prstGeom>
            </p:spPr>
            <p:txBody>
              <a:bodyPr wrap="square" anchor="t">
                <a:spAutoFit/>
              </a:bodyPr>
              <a:lstStyle/>
              <a:p>
                <a:pPr marL="285380" marR="0" lvl="0" indent="-234636"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US" sz="1176" b="1" i="0" u="none" strike="noStrike" kern="1200" cap="none" spc="0" normalizeH="0" baseline="0" noProof="0" dirty="0">
                    <a:ln>
                      <a:noFill/>
                    </a:ln>
                    <a:solidFill>
                      <a:prstClr val="black"/>
                    </a:solidFill>
                    <a:effectLst/>
                    <a:uLnTx/>
                    <a:uFillTx/>
                    <a:latin typeface="Segoe UI Light" panose="020B0502040204020203" pitchFamily="34" charset="0"/>
                    <a:ea typeface="Quattrocento Sans"/>
                    <a:cs typeface="Segoe UI Light" panose="020B0502040204020203" pitchFamily="34" charset="0"/>
                    <a:sym typeface="Quattrocento Sans"/>
                  </a:rPr>
                  <a:t>Anirudh Kala, Co-founder, Director, Chief Data Scientist</a:t>
                </a:r>
              </a:p>
              <a:p>
                <a:pPr marL="57076" marR="0" lvl="0" indent="-6332" algn="just" defTabSz="914225" rtl="0" eaLnBrk="1" fontAlgn="auto" latinLnBrk="0" hangingPunct="1">
                  <a:lnSpc>
                    <a:spcPct val="100000"/>
                  </a:lnSpc>
                  <a:spcBef>
                    <a:spcPts val="1588"/>
                  </a:spcBef>
                  <a:spcAft>
                    <a:spcPts val="0"/>
                  </a:spcAft>
                  <a:buClr>
                    <a:srgbClr val="151515"/>
                  </a:buClr>
                  <a:buSzPts val="1500"/>
                  <a:buFontTx/>
                  <a:buNone/>
                  <a:tabLst/>
                  <a:defRPr/>
                </a:pPr>
                <a:r>
                  <a:rPr kumimoji="0" lang="en-US" sz="1176" b="0" i="0" u="none" strike="noStrike" kern="1200" cap="none" spc="0" normalizeH="0" baseline="0" noProof="0" dirty="0">
                    <a:ln>
                      <a:noFill/>
                    </a:ln>
                    <a:solidFill>
                      <a:prstClr val="black"/>
                    </a:solidFill>
                    <a:effectLst/>
                    <a:uLnTx/>
                    <a:uFillTx/>
                    <a:latin typeface="Segoe UI Light" panose="020B0502040204020203" pitchFamily="34" charset="0"/>
                    <a:ea typeface="Quattrocento Sans"/>
                    <a:cs typeface="Segoe UI Light" panose="020B0502040204020203" pitchFamily="34" charset="0"/>
                    <a:sym typeface="Quattrocento Sans"/>
                  </a:rPr>
                  <a:t>Anirudh is an expert in Machine Learning techniques, Artificial Intelligence and Natural Language Processing using Azure and Cortana Services. He has led AI ML COE for various organization throughout the globe.</a:t>
                </a:r>
                <a:endParaRPr kumimoji="0" lang="en-US"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sp>
          <p:nvSpPr>
            <p:cNvPr id="16" name="Rectangle 15">
              <a:extLst>
                <a:ext uri="{FF2B5EF4-FFF2-40B4-BE49-F238E27FC236}">
                  <a16:creationId xmlns:a16="http://schemas.microsoft.com/office/drawing/2014/main" id="{3E2977C0-061D-47ED-B1D7-A43EC1280202}"/>
                </a:ext>
              </a:extLst>
            </p:cNvPr>
            <p:cNvSpPr/>
            <p:nvPr/>
          </p:nvSpPr>
          <p:spPr>
            <a:xfrm>
              <a:off x="1" y="912505"/>
              <a:ext cx="6074779" cy="1549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D35E56C0-1695-4828-B35D-CC5398B6CE12}"/>
                </a:ext>
              </a:extLst>
            </p:cNvPr>
            <p:cNvSpPr/>
            <p:nvPr/>
          </p:nvSpPr>
          <p:spPr>
            <a:xfrm>
              <a:off x="1" y="2911218"/>
              <a:ext cx="6074779" cy="1549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B96321F-2D0C-491B-B25F-7B6461AB0B30}"/>
                </a:ext>
              </a:extLst>
            </p:cNvPr>
            <p:cNvSpPr/>
            <p:nvPr/>
          </p:nvSpPr>
          <p:spPr>
            <a:xfrm>
              <a:off x="6198786" y="910019"/>
              <a:ext cx="5839108" cy="1549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F499717-33CB-48A2-BCB7-8935C35A71C2}"/>
                </a:ext>
              </a:extLst>
            </p:cNvPr>
            <p:cNvSpPr/>
            <p:nvPr/>
          </p:nvSpPr>
          <p:spPr>
            <a:xfrm>
              <a:off x="0" y="4869668"/>
              <a:ext cx="6074779" cy="1549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1F7BB6A-9A32-4BD7-ACA4-81F380DB5BFB}"/>
                </a:ext>
              </a:extLst>
            </p:cNvPr>
            <p:cNvSpPr/>
            <p:nvPr/>
          </p:nvSpPr>
          <p:spPr>
            <a:xfrm>
              <a:off x="6198785" y="4869668"/>
              <a:ext cx="5839108" cy="154913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5C9C0755-BB4F-E944-A24E-8E8A4E298D34}"/>
                </a:ext>
              </a:extLst>
            </p:cNvPr>
            <p:cNvGrpSpPr/>
            <p:nvPr/>
          </p:nvGrpSpPr>
          <p:grpSpPr>
            <a:xfrm>
              <a:off x="98164" y="2203568"/>
              <a:ext cx="5990992" cy="1408078"/>
              <a:chOff x="175218" y="2445284"/>
              <a:chExt cx="5990992" cy="1408078"/>
            </a:xfrm>
          </p:grpSpPr>
          <p:sp>
            <p:nvSpPr>
              <p:cNvPr id="19" name="TextBox 18">
                <a:extLst>
                  <a:ext uri="{FF2B5EF4-FFF2-40B4-BE49-F238E27FC236}">
                    <a16:creationId xmlns:a16="http://schemas.microsoft.com/office/drawing/2014/main" id="{8666AA6A-5570-4A02-807C-DE012638E320}"/>
                  </a:ext>
                </a:extLst>
              </p:cNvPr>
              <p:cNvSpPr txBox="1"/>
              <p:nvPr/>
            </p:nvSpPr>
            <p:spPr>
              <a:xfrm>
                <a:off x="1513230" y="2445284"/>
                <a:ext cx="4652980" cy="1408078"/>
              </a:xfrm>
              <a:prstGeom prst="rect">
                <a:avLst/>
              </a:prstGeom>
            </p:spPr>
            <p:txBody>
              <a:bodyPr wrap="square" lIns="91440" tIns="45720" rIns="91440" bIns="45720" anchor="t">
                <a:spAutoFit/>
              </a:bodyPr>
              <a:lstStyle>
                <a:defPPr>
                  <a:defRPr lang="en-US"/>
                </a:defPPr>
                <a:lvl1pPr lvl="0" algn="just">
                  <a:spcBef>
                    <a:spcPts val="588"/>
                  </a:spcBef>
                  <a:buClr>
                    <a:srgbClr val="151515"/>
                  </a:buClr>
                  <a:buSzPts val="1800"/>
                  <a:defRPr sz="1400" b="1">
                    <a:solidFill>
                      <a:srgbClr val="151515"/>
                    </a:solidFill>
                    <a:latin typeface="Segoe UI Light" panose="020B0502040204020203" pitchFamily="34" charset="0"/>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50" b="1" i="0" u="none" strike="noStrike" kern="1200" cap="none" spc="0" normalizeH="0" baseline="0" noProof="0" dirty="0">
                    <a:ln>
                      <a:noFill/>
                    </a:ln>
                    <a:solidFill>
                      <a:prstClr val="black"/>
                    </a:solidFill>
                    <a:effectLst/>
                    <a:uLnTx/>
                    <a:uFillTx/>
                    <a:latin typeface="Segoe UI Light"/>
                    <a:ea typeface="+mn-ea"/>
                    <a:cs typeface="Segoe UI Light"/>
                  </a:rPr>
                  <a:t>Dinesh Thawani, Promoter and CTO</a:t>
                </a:r>
                <a:endParaRPr kumimoji="0" lang="en-IN" sz="1176"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50" b="0" i="0" u="none" strike="noStrike" kern="1200" cap="none" spc="0" normalizeH="0" baseline="0" noProof="0" dirty="0">
                    <a:ln>
                      <a:noFill/>
                    </a:ln>
                    <a:solidFill>
                      <a:srgbClr val="151515"/>
                    </a:solidFill>
                    <a:effectLst/>
                    <a:uLnTx/>
                    <a:uFillTx/>
                    <a:latin typeface="Segoe UI Light"/>
                    <a:ea typeface="+mn-ea"/>
                    <a:cs typeface="Segoe UI Light"/>
                  </a:rPr>
                  <a:t>Dinesh has 20+ years of tech experience in delivering Cloud based Enterprise Solutions &amp; raising strong teams. He has led multiple practices in various disciplines of Technology, in Bay Area and Greater Atlanta city. He did Grad Studies in Theoretical CS at India’s premier Tata Institute of Fundamental Research, Mumbai and is a Gold Medallist in CS at NIT, Jaipur</a:t>
                </a:r>
                <a:endParaRPr kumimoji="0" lang="en-IN" sz="1400" b="1" i="0" u="none" strike="noStrike" kern="1200" cap="none" spc="0" normalizeH="0" baseline="0" noProof="0" dirty="0">
                  <a:ln>
                    <a:noFill/>
                  </a:ln>
                  <a:solidFill>
                    <a:srgbClr val="151515"/>
                  </a:solidFill>
                  <a:effectLst/>
                  <a:uLnTx/>
                  <a:uFillTx/>
                  <a:latin typeface="Segoe UI Light" panose="020B0502040204020203" pitchFamily="34" charset="0"/>
                  <a:ea typeface="+mn-ea"/>
                </a:endParaRPr>
              </a:p>
            </p:txBody>
          </p:sp>
          <p:pic>
            <p:nvPicPr>
              <p:cNvPr id="4" name="Picture 3" descr="A person wearing glasses and smiling at the camera&#10;&#10;Description automatically generated">
                <a:extLst>
                  <a:ext uri="{FF2B5EF4-FFF2-40B4-BE49-F238E27FC236}">
                    <a16:creationId xmlns:a16="http://schemas.microsoft.com/office/drawing/2014/main" id="{97F42795-50F4-404C-AE5F-5397753DED00}"/>
                  </a:ext>
                </a:extLst>
              </p:cNvPr>
              <p:cNvPicPr>
                <a:picLocks noChangeAspect="1"/>
              </p:cNvPicPr>
              <p:nvPr/>
            </p:nvPicPr>
            <p:blipFill rotWithShape="1">
              <a:blip r:embed="rId6" cstate="screen">
                <a:alphaModFix/>
                <a:extLst>
                  <a:ext uri="{28A0092B-C50C-407E-A947-70E740481C1C}">
                    <a14:useLocalDpi xmlns:a14="http://schemas.microsoft.com/office/drawing/2010/main"/>
                  </a:ext>
                </a:extLst>
              </a:blip>
              <a:srcRect t="-1323"/>
              <a:stretch/>
            </p:blipFill>
            <p:spPr>
              <a:xfrm>
                <a:off x="175218" y="2517171"/>
                <a:ext cx="1130154" cy="1216706"/>
              </a:xfrm>
              <a:prstGeom prst="rect">
                <a:avLst/>
              </a:prstGeom>
              <a:noFill/>
              <a:ln>
                <a:solidFill>
                  <a:schemeClr val="tx1">
                    <a:lumMod val="50000"/>
                    <a:lumOff val="50000"/>
                  </a:schemeClr>
                </a:solidFill>
              </a:ln>
            </p:spPr>
          </p:pic>
        </p:grpSp>
        <p:grpSp>
          <p:nvGrpSpPr>
            <p:cNvPr id="12" name="Group 11">
              <a:extLst>
                <a:ext uri="{FF2B5EF4-FFF2-40B4-BE49-F238E27FC236}">
                  <a16:creationId xmlns:a16="http://schemas.microsoft.com/office/drawing/2014/main" id="{BDC3D6FF-B21E-1140-83AD-D4A2024D6F13}"/>
                </a:ext>
              </a:extLst>
            </p:cNvPr>
            <p:cNvGrpSpPr/>
            <p:nvPr/>
          </p:nvGrpSpPr>
          <p:grpSpPr>
            <a:xfrm>
              <a:off x="69243" y="5180986"/>
              <a:ext cx="5964409" cy="1130707"/>
              <a:chOff x="146297" y="5422702"/>
              <a:chExt cx="5964409" cy="1130707"/>
            </a:xfrm>
          </p:grpSpPr>
          <p:pic>
            <p:nvPicPr>
              <p:cNvPr id="1028" name="Picture 4" descr="Mukul Biswas">
                <a:extLst>
                  <a:ext uri="{FF2B5EF4-FFF2-40B4-BE49-F238E27FC236}">
                    <a16:creationId xmlns:a16="http://schemas.microsoft.com/office/drawing/2014/main" id="{7DA666A8-5DE6-0642-A44F-843AF22D8EA4}"/>
                  </a:ext>
                </a:extLst>
              </p:cNvPr>
              <p:cNvPicPr>
                <a:picLocks noChangeAspect="1" noChangeArrowheads="1"/>
              </p:cNvPicPr>
              <p:nvPr/>
            </p:nvPicPr>
            <p:blipFill>
              <a:blip r:embed="rId7" cstate="screen">
                <a:alphaModFix/>
                <a:extLst>
                  <a:ext uri="{28A0092B-C50C-407E-A947-70E740481C1C}">
                    <a14:useLocalDpi xmlns:a14="http://schemas.microsoft.com/office/drawing/2010/main"/>
                  </a:ext>
                </a:extLst>
              </a:blip>
              <a:srcRect/>
              <a:stretch>
                <a:fillRect/>
              </a:stretch>
            </p:blipFill>
            <p:spPr bwMode="auto">
              <a:xfrm>
                <a:off x="146297" y="5438210"/>
                <a:ext cx="1115199" cy="1115199"/>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3AD94881-A143-5241-A18B-5C9A47E4EE4F}"/>
                  </a:ext>
                </a:extLst>
              </p:cNvPr>
              <p:cNvSpPr txBox="1"/>
              <p:nvPr/>
            </p:nvSpPr>
            <p:spPr>
              <a:xfrm>
                <a:off x="1510463" y="5422702"/>
                <a:ext cx="4600243" cy="890093"/>
              </a:xfrm>
              <a:prstGeom prst="rect">
                <a:avLst/>
              </a:prstGeom>
            </p:spPr>
            <p:txBody>
              <a:bodyPr wrap="square">
                <a:spAutoFit/>
              </a:bodyPr>
              <a:lstStyle>
                <a:defPPr>
                  <a:defRPr lang="en-US"/>
                </a:defPPr>
                <a:lvl1pPr lvl="0" algn="just">
                  <a:spcBef>
                    <a:spcPts val="588"/>
                  </a:spcBef>
                  <a:buClr>
                    <a:srgbClr val="151515"/>
                  </a:buClr>
                  <a:buSzPts val="1800"/>
                  <a:defRPr sz="1400" b="1">
                    <a:solidFill>
                      <a:srgbClr val="151515"/>
                    </a:solidFill>
                    <a:latin typeface="Segoe UI Light" panose="020B0502040204020203" pitchFamily="34" charset="0"/>
                    <a:cs typeface="Segoe UI Light" panose="020B0502040204020203" pitchFamily="34" charset="0"/>
                  </a:defRPr>
                </a:lvl1p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76"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Mukul Biswas, Head Celebal Tech. UK</a:t>
                </a:r>
              </a:p>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Mukul  has 22+ years of experience in SAP and has led large practises of SAP analytics and Implementation for Global SI around the world. Mukul holds a B.Tech from IIT Delhi</a:t>
                </a:r>
              </a:p>
            </p:txBody>
          </p:sp>
        </p:grpSp>
        <p:grpSp>
          <p:nvGrpSpPr>
            <p:cNvPr id="25" name="Group 24">
              <a:extLst>
                <a:ext uri="{FF2B5EF4-FFF2-40B4-BE49-F238E27FC236}">
                  <a16:creationId xmlns:a16="http://schemas.microsoft.com/office/drawing/2014/main" id="{380EF447-8CFD-4E4B-B80E-21A7FA5AC006}"/>
                </a:ext>
              </a:extLst>
            </p:cNvPr>
            <p:cNvGrpSpPr/>
            <p:nvPr/>
          </p:nvGrpSpPr>
          <p:grpSpPr>
            <a:xfrm>
              <a:off x="78341" y="1003649"/>
              <a:ext cx="5996439" cy="1105259"/>
              <a:chOff x="155395" y="1245365"/>
              <a:chExt cx="5996439" cy="1105259"/>
            </a:xfrm>
          </p:grpSpPr>
          <p:sp>
            <p:nvSpPr>
              <p:cNvPr id="14" name="Rectangle 13">
                <a:extLst>
                  <a:ext uri="{FF2B5EF4-FFF2-40B4-BE49-F238E27FC236}">
                    <a16:creationId xmlns:a16="http://schemas.microsoft.com/office/drawing/2014/main" id="{CE28B5BE-AABC-4323-A65B-F329FB6114D4}"/>
                  </a:ext>
                </a:extLst>
              </p:cNvPr>
              <p:cNvSpPr/>
              <p:nvPr/>
            </p:nvSpPr>
            <p:spPr>
              <a:xfrm>
                <a:off x="1551591" y="1282513"/>
                <a:ext cx="4600243" cy="1068111"/>
              </a:xfrm>
              <a:prstGeom prst="rect">
                <a:avLst/>
              </a:prstGeom>
            </p:spPr>
            <p:txBody>
              <a:bodyPr wrap="square" lIns="91440" tIns="45720" rIns="91440" bIns="45720" anchor="t">
                <a:spAutoFit/>
              </a:bodyPr>
              <a:lstStyle/>
              <a:p>
                <a:pPr marL="0" marR="0" lvl="0" indent="0" algn="just" defTabSz="914225" rtl="0" eaLnBrk="1" fontAlgn="auto" latinLnBrk="0" hangingPunct="1">
                  <a:lnSpc>
                    <a:spcPct val="90000"/>
                  </a:lnSpc>
                  <a:spcBef>
                    <a:spcPts val="0"/>
                  </a:spcBef>
                  <a:spcAft>
                    <a:spcPts val="0"/>
                  </a:spcAft>
                  <a:buClr>
                    <a:srgbClr val="151515"/>
                  </a:buClr>
                  <a:buSzPts val="1800"/>
                  <a:buFontTx/>
                  <a:buNone/>
                  <a:tabLst/>
                  <a:defRPr/>
                </a:pPr>
                <a:r>
                  <a:rPr kumimoji="0" lang="en-US" sz="1150" b="1" i="0" u="none" strike="noStrike" kern="1200" cap="none" spc="0" normalizeH="0" baseline="0" noProof="0" dirty="0">
                    <a:ln>
                      <a:noFill/>
                    </a:ln>
                    <a:solidFill>
                      <a:prstClr val="black"/>
                    </a:solidFill>
                    <a:effectLst/>
                    <a:uLnTx/>
                    <a:uFillTx/>
                    <a:latin typeface="Segoe UI Light"/>
                    <a:ea typeface="Quattrocento Sans"/>
                    <a:cs typeface="Segoe UI Light"/>
                    <a:sym typeface="Quattrocento Sans"/>
                  </a:rPr>
                  <a:t>Anupam Gupta, Co-founder , Head of US Operations</a:t>
                </a:r>
              </a:p>
              <a:p>
                <a:pPr marL="0" marR="0" lvl="0" indent="0" algn="just" defTabSz="914225" rtl="0" eaLnBrk="1" fontAlgn="auto" latinLnBrk="0" hangingPunct="1">
                  <a:lnSpc>
                    <a:spcPct val="90000"/>
                  </a:lnSpc>
                  <a:spcBef>
                    <a:spcPts val="0"/>
                  </a:spcBef>
                  <a:spcAft>
                    <a:spcPts val="0"/>
                  </a:spcAft>
                  <a:buClr>
                    <a:srgbClr val="151515"/>
                  </a:buClr>
                  <a:buSzPts val="1800"/>
                  <a:buFontTx/>
                  <a:buNone/>
                  <a:tabLst/>
                  <a:defRPr/>
                </a:pPr>
                <a:endParaRPr kumimoji="0" lang="en-US" sz="1176" b="1" i="0" u="none" strike="noStrike" kern="1200" cap="none" spc="0" normalizeH="0" baseline="0" noProof="0" dirty="0">
                  <a:ln>
                    <a:noFill/>
                  </a:ln>
                  <a:solidFill>
                    <a:prstClr val="black"/>
                  </a:solidFill>
                  <a:effectLst/>
                  <a:uLnTx/>
                  <a:uFillTx/>
                  <a:latin typeface="Segoe UI Light" panose="020B0502040204020203" pitchFamily="34" charset="0"/>
                  <a:ea typeface="Quattrocento Sans"/>
                  <a:cs typeface="Segoe UI Light" panose="020B0502040204020203" pitchFamily="34" charset="0"/>
                  <a:sym typeface="Quattrocento Sans"/>
                </a:endParaRPr>
              </a:p>
              <a:p>
                <a:pPr marL="0" marR="0" lvl="0" indent="0" algn="just" defTabSz="914225" rtl="0" eaLnBrk="1" fontAlgn="auto" latinLnBrk="0" hangingPunct="1">
                  <a:lnSpc>
                    <a:spcPct val="90000"/>
                  </a:lnSpc>
                  <a:spcBef>
                    <a:spcPts val="0"/>
                  </a:spcBef>
                  <a:spcAft>
                    <a:spcPts val="0"/>
                  </a:spcAft>
                  <a:buClr>
                    <a:srgbClr val="151515"/>
                  </a:buClr>
                  <a:buSzPts val="1800"/>
                  <a:buFontTx/>
                  <a:buNone/>
                  <a:tabLst/>
                  <a:defRPr/>
                </a:pPr>
                <a:r>
                  <a:rPr kumimoji="0" lang="en-US" sz="1150" b="0" i="0" u="none" strike="noStrike" kern="1200" cap="none" spc="0" normalizeH="0" baseline="0" noProof="0" dirty="0">
                    <a:ln>
                      <a:noFill/>
                    </a:ln>
                    <a:solidFill>
                      <a:prstClr val="black"/>
                    </a:solidFill>
                    <a:effectLst/>
                    <a:uLnTx/>
                    <a:uFillTx/>
                    <a:latin typeface="Segoe UI Light"/>
                    <a:ea typeface="Quattrocento Sans"/>
                    <a:cs typeface="Segoe UI Light"/>
                    <a:sym typeface="Quattrocento Sans"/>
                  </a:rPr>
                  <a:t>Anupam brings in 22 years of Development and Global Consulting experience with Enterprise Software Solutions. He has been advising customers on Enterprise strategy and Technology Road maps. He Holds a B.Tech. from IIT Bombay</a:t>
                </a:r>
                <a:endParaRPr kumimoji="0" lang="en-US" sz="1150" b="0" i="0" u="none" strike="noStrike" kern="1200" cap="none" spc="0" normalizeH="0" baseline="0" noProof="0" dirty="0">
                  <a:ln>
                    <a:noFill/>
                  </a:ln>
                  <a:solidFill>
                    <a:prstClr val="black"/>
                  </a:solidFill>
                  <a:effectLst/>
                  <a:uLnTx/>
                  <a:uFillTx/>
                  <a:latin typeface="Segoe UI Light"/>
                  <a:ea typeface="Quattrocento Sans"/>
                  <a:cs typeface="Segoe UI Light"/>
                </a:endParaRPr>
              </a:p>
            </p:txBody>
          </p:sp>
          <p:pic>
            <p:nvPicPr>
              <p:cNvPr id="33" name="Picture 32">
                <a:extLst>
                  <a:ext uri="{FF2B5EF4-FFF2-40B4-BE49-F238E27FC236}">
                    <a16:creationId xmlns:a16="http://schemas.microsoft.com/office/drawing/2014/main" id="{EDEFBAAC-34B2-48AC-93BF-A6C65FE64115}"/>
                  </a:ext>
                </a:extLst>
              </p:cNvPr>
              <p:cNvPicPr>
                <a:picLocks noChangeAspect="1"/>
              </p:cNvPicPr>
              <p:nvPr/>
            </p:nvPicPr>
            <p:blipFill>
              <a:blip r:embed="rId8" cstate="email">
                <a:alphaModFix/>
                <a:extLst>
                  <a:ext uri="{28A0092B-C50C-407E-A947-70E740481C1C}">
                    <a14:useLocalDpi xmlns:a14="http://schemas.microsoft.com/office/drawing/2010/main"/>
                  </a:ext>
                </a:extLst>
              </a:blip>
              <a:stretch>
                <a:fillRect/>
              </a:stretch>
            </p:blipFill>
            <p:spPr>
              <a:xfrm>
                <a:off x="155395" y="1245365"/>
                <a:ext cx="1130155" cy="1105259"/>
              </a:xfrm>
              <a:prstGeom prst="rect">
                <a:avLst/>
              </a:prstGeom>
              <a:noFill/>
              <a:ln>
                <a:solidFill>
                  <a:schemeClr val="tx1">
                    <a:lumMod val="50000"/>
                    <a:lumOff val="50000"/>
                  </a:schemeClr>
                </a:solidFill>
              </a:ln>
            </p:spPr>
          </p:pic>
        </p:grpSp>
        <p:grpSp>
          <p:nvGrpSpPr>
            <p:cNvPr id="8" name="Group 7">
              <a:extLst>
                <a:ext uri="{FF2B5EF4-FFF2-40B4-BE49-F238E27FC236}">
                  <a16:creationId xmlns:a16="http://schemas.microsoft.com/office/drawing/2014/main" id="{1EF00097-79D9-AB44-B0D5-BAF30BC2F739}"/>
                </a:ext>
              </a:extLst>
            </p:cNvPr>
            <p:cNvGrpSpPr/>
            <p:nvPr/>
          </p:nvGrpSpPr>
          <p:grpSpPr>
            <a:xfrm>
              <a:off x="6367941" y="3767086"/>
              <a:ext cx="5594868" cy="1160010"/>
              <a:chOff x="6444995" y="4008802"/>
              <a:chExt cx="5594868" cy="1160010"/>
            </a:xfrm>
          </p:grpSpPr>
          <p:sp>
            <p:nvSpPr>
              <p:cNvPr id="28" name="TextBox 27">
                <a:extLst>
                  <a:ext uri="{FF2B5EF4-FFF2-40B4-BE49-F238E27FC236}">
                    <a16:creationId xmlns:a16="http://schemas.microsoft.com/office/drawing/2014/main" id="{3FF022B5-9C53-4027-ACF7-397D205603D8}"/>
                  </a:ext>
                </a:extLst>
              </p:cNvPr>
              <p:cNvSpPr txBox="1"/>
              <p:nvPr/>
            </p:nvSpPr>
            <p:spPr>
              <a:xfrm>
                <a:off x="7690406" y="4008802"/>
                <a:ext cx="4349457" cy="1071129"/>
              </a:xfrm>
              <a:prstGeom prst="rect">
                <a:avLst/>
              </a:prstGeom>
            </p:spPr>
            <p:txBody>
              <a:bodyPr wrap="square">
                <a:spAutoFit/>
              </a:bodyPr>
              <a:lstStyle>
                <a:defPPr>
                  <a:defRPr lang="en-US"/>
                </a:defPPr>
                <a:lvl1pPr lvl="0" algn="just">
                  <a:spcBef>
                    <a:spcPts val="588"/>
                  </a:spcBef>
                  <a:buClr>
                    <a:srgbClr val="151515"/>
                  </a:buClr>
                  <a:buSzPts val="1800"/>
                  <a:defRPr sz="1400" b="1">
                    <a:solidFill>
                      <a:srgbClr val="151515"/>
                    </a:solidFill>
                    <a:latin typeface="Segoe UI Light" panose="020B0502040204020203" pitchFamily="34" charset="0"/>
                    <a:cs typeface="Segoe UI Light" panose="020B0502040204020203" pitchFamily="34" charset="0"/>
                  </a:defRPr>
                </a:lvl1p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76"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Abhishek Goyal, Solutions Sales Principal</a:t>
                </a:r>
              </a:p>
              <a:p>
                <a:pPr marL="0" marR="0" lvl="0" indent="0" algn="just" defTabSz="914400" rtl="0" eaLnBrk="1" fontAlgn="auto" latinLnBrk="0" hangingPunct="1">
                  <a:lnSpc>
                    <a:spcPct val="100000"/>
                  </a:lnSpc>
                  <a:spcBef>
                    <a:spcPts val="588"/>
                  </a:spcBef>
                  <a:spcAft>
                    <a:spcPts val="0"/>
                  </a:spcAft>
                  <a:buClr>
                    <a:srgbClr val="151515"/>
                  </a:buClr>
                  <a:buSzPts val="1800"/>
                  <a:buFontTx/>
                  <a:buNone/>
                  <a:tabLst/>
                  <a:defRPr/>
                </a:pPr>
                <a:r>
                  <a:rPr kumimoji="0" lang="en-US"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Abhishek brings in about 20 years of Sales and Marketing experience across Industry domains. Having a keen Engineering interest and background empowers Abhishek in Technology Solution Sales and Services.  </a:t>
                </a:r>
                <a:endParaRPr kumimoji="0" lang="en-IN"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7" name="Picture 26">
                <a:extLst>
                  <a:ext uri="{FF2B5EF4-FFF2-40B4-BE49-F238E27FC236}">
                    <a16:creationId xmlns:a16="http://schemas.microsoft.com/office/drawing/2014/main" id="{B0DD7D5A-41E0-2B46-B71D-F7A4E4E0AF5D}"/>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444995" y="4065103"/>
                <a:ext cx="1051560" cy="1103709"/>
              </a:xfrm>
              <a:prstGeom prst="rect">
                <a:avLst/>
              </a:prstGeom>
            </p:spPr>
          </p:pic>
        </p:grpSp>
        <p:grpSp>
          <p:nvGrpSpPr>
            <p:cNvPr id="11" name="Group 10">
              <a:extLst>
                <a:ext uri="{FF2B5EF4-FFF2-40B4-BE49-F238E27FC236}">
                  <a16:creationId xmlns:a16="http://schemas.microsoft.com/office/drawing/2014/main" id="{0B0CE36A-D739-DF4C-9249-3EF140FF91BE}"/>
                </a:ext>
              </a:extLst>
            </p:cNvPr>
            <p:cNvGrpSpPr/>
            <p:nvPr/>
          </p:nvGrpSpPr>
          <p:grpSpPr>
            <a:xfrm>
              <a:off x="6331269" y="5126613"/>
              <a:ext cx="5631540" cy="1254959"/>
              <a:chOff x="6408323" y="5368329"/>
              <a:chExt cx="5631540" cy="1254959"/>
            </a:xfrm>
          </p:grpSpPr>
          <p:sp>
            <p:nvSpPr>
              <p:cNvPr id="13" name="Rectangle 12">
                <a:extLst>
                  <a:ext uri="{FF2B5EF4-FFF2-40B4-BE49-F238E27FC236}">
                    <a16:creationId xmlns:a16="http://schemas.microsoft.com/office/drawing/2014/main" id="{DBD17D42-A3E6-4311-9953-207E84967F81}"/>
                  </a:ext>
                </a:extLst>
              </p:cNvPr>
              <p:cNvSpPr/>
              <p:nvPr/>
            </p:nvSpPr>
            <p:spPr>
              <a:xfrm>
                <a:off x="7690406" y="5368329"/>
                <a:ext cx="4349457" cy="1254959"/>
              </a:xfrm>
              <a:prstGeom prst="rect">
                <a:avLst/>
              </a:prstGeom>
            </p:spPr>
            <p:txBody>
              <a:bodyPr wrap="square">
                <a:spAutoFit/>
              </a:body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US" sz="1176"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Prankul Middha, Enterprise Solution Specialist</a:t>
                </a:r>
              </a:p>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US"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Prankul has over 20 years of experience from the US, Europe and India within Consultancy, Engineering, Software, Business development and Solution sales. He is currently expanding Celebal Tech’s practice in the Nordics and continental Europe. He Holds a B.Tech from IIT Delhi</a:t>
                </a:r>
                <a:endParaRPr kumimoji="0" lang="en-IN" sz="117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 person smiling for the picture&#10;&#10;Description automatically generated with low confidence">
                <a:extLst>
                  <a:ext uri="{FF2B5EF4-FFF2-40B4-BE49-F238E27FC236}">
                    <a16:creationId xmlns:a16="http://schemas.microsoft.com/office/drawing/2014/main" id="{487DF6FA-5013-44C6-A581-EFD3E8EF19C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24270"/>
              <a:stretch/>
            </p:blipFill>
            <p:spPr>
              <a:xfrm>
                <a:off x="6408323" y="5422702"/>
                <a:ext cx="1135792" cy="1171253"/>
              </a:xfrm>
              <a:prstGeom prst="rect">
                <a:avLst/>
              </a:prstGeom>
              <a:ln>
                <a:solidFill>
                  <a:schemeClr val="tx1"/>
                </a:solidFill>
              </a:ln>
            </p:spPr>
          </p:pic>
        </p:grpSp>
        <p:grpSp>
          <p:nvGrpSpPr>
            <p:cNvPr id="39" name="Group 38">
              <a:extLst>
                <a:ext uri="{FF2B5EF4-FFF2-40B4-BE49-F238E27FC236}">
                  <a16:creationId xmlns:a16="http://schemas.microsoft.com/office/drawing/2014/main" id="{E869F8F3-39B6-2746-B5F1-C32944D6F8B6}"/>
                </a:ext>
              </a:extLst>
            </p:cNvPr>
            <p:cNvGrpSpPr/>
            <p:nvPr/>
          </p:nvGrpSpPr>
          <p:grpSpPr>
            <a:xfrm>
              <a:off x="6370450" y="2231434"/>
              <a:ext cx="5591940" cy="1512850"/>
              <a:chOff x="6447504" y="2473150"/>
              <a:chExt cx="5591940" cy="1512850"/>
            </a:xfrm>
          </p:grpSpPr>
          <p:sp>
            <p:nvSpPr>
              <p:cNvPr id="31" name="TextBox 30">
                <a:extLst>
                  <a:ext uri="{FF2B5EF4-FFF2-40B4-BE49-F238E27FC236}">
                    <a16:creationId xmlns:a16="http://schemas.microsoft.com/office/drawing/2014/main" id="{9CC75B99-535F-6344-8B31-1D4F4D5A0B7C}"/>
                  </a:ext>
                </a:extLst>
              </p:cNvPr>
              <p:cNvSpPr txBox="1"/>
              <p:nvPr/>
            </p:nvSpPr>
            <p:spPr>
              <a:xfrm>
                <a:off x="7689987" y="2473150"/>
                <a:ext cx="4349457" cy="1512850"/>
              </a:xfrm>
              <a:prstGeom prst="rect">
                <a:avLst/>
              </a:prstGeom>
            </p:spPr>
            <p:txBody>
              <a:bodyPr wrap="square">
                <a:spAutoFit/>
              </a:bodyPr>
              <a:lstStyle>
                <a:defPPr>
                  <a:defRPr lang="en-US"/>
                </a:defPPr>
                <a:lvl1pPr lvl="0" algn="just">
                  <a:spcBef>
                    <a:spcPts val="588"/>
                  </a:spcBef>
                  <a:buClr>
                    <a:srgbClr val="151515"/>
                  </a:buClr>
                  <a:buSzPts val="1800"/>
                  <a:defRPr sz="1400" b="1">
                    <a:solidFill>
                      <a:srgbClr val="151515"/>
                    </a:solidFill>
                    <a:latin typeface="Segoe UI Light" panose="020B0502040204020203" pitchFamily="34" charset="0"/>
                    <a:cs typeface="Segoe UI Light" panose="020B0502040204020203" pitchFamily="34" charset="0"/>
                  </a:defRPr>
                </a:lvl1pPr>
              </a:lstStyle>
              <a:p>
                <a:pPr marL="0" marR="0" lvl="0" indent="0" algn="just" defTabSz="914225" rtl="0" eaLnBrk="1" fontAlgn="auto" latinLnBrk="0" hangingPunct="1">
                  <a:lnSpc>
                    <a:spcPct val="100000"/>
                  </a:lnSpc>
                  <a:spcBef>
                    <a:spcPts val="588"/>
                  </a:spcBef>
                  <a:spcAft>
                    <a:spcPts val="0"/>
                  </a:spcAft>
                  <a:buClr>
                    <a:srgbClr val="151515"/>
                  </a:buClr>
                  <a:buSzPts val="1800"/>
                  <a:buFontTx/>
                  <a:buNone/>
                  <a:tabLst/>
                  <a:defRPr/>
                </a:pPr>
                <a:r>
                  <a:rPr kumimoji="0" lang="en-IN" sz="1176" b="1" i="0" u="none" strike="noStrike" kern="1200" cap="none" spc="0" normalizeH="0" baseline="0" noProof="0" dirty="0">
                    <a:ln>
                      <a:noFill/>
                    </a:ln>
                    <a:solidFill>
                      <a:prstClr val="black"/>
                    </a:solidFill>
                    <a:effectLst/>
                    <a:uLnTx/>
                    <a:uFillTx/>
                    <a:latin typeface="Segoe UI Light" panose="020B0502040204020203" pitchFamily="34" charset="0"/>
                    <a:ea typeface="+mn-ea"/>
                  </a:rPr>
                  <a:t>Piyush Gupta, Global Head, ERP Modernization Practice</a:t>
                </a:r>
              </a:p>
              <a:p>
                <a:pPr marL="0" marR="0" lvl="0" indent="0" algn="just" defTabSz="914400" rtl="0" eaLnBrk="1" fontAlgn="auto" latinLnBrk="0" hangingPunct="1">
                  <a:lnSpc>
                    <a:spcPct val="100000"/>
                  </a:lnSpc>
                  <a:spcBef>
                    <a:spcPts val="588"/>
                  </a:spcBef>
                  <a:spcAft>
                    <a:spcPts val="0"/>
                  </a:spcAft>
                  <a:buClr>
                    <a:srgbClr val="151515"/>
                  </a:buClr>
                  <a:buSzPts val="1800"/>
                  <a:buFontTx/>
                  <a:buNone/>
                  <a:tabLst/>
                  <a:defRPr/>
                </a:pPr>
                <a:r>
                  <a:rPr kumimoji="0" lang="en-US" sz="1176" b="0" i="0" u="none" strike="noStrike" kern="1200" cap="none" spc="0" normalizeH="0" baseline="0" noProof="0" dirty="0">
                    <a:ln>
                      <a:noFill/>
                    </a:ln>
                    <a:solidFill>
                      <a:prstClr val="black"/>
                    </a:solidFill>
                    <a:effectLst/>
                    <a:uLnTx/>
                    <a:uFillTx/>
                    <a:latin typeface="Segoe UI Light" panose="020B0502040204020203" pitchFamily="34" charset="0"/>
                    <a:ea typeface="+mn-ea"/>
                  </a:rPr>
                  <a:t>Piyush Gupta brings in 21 years of experience in IT services and Enterprise Product Development. He has a strong track record of leading large global enterprise programs across multiple industry verticals and setting up Global SAP Practices and running Global Operations.</a:t>
                </a:r>
              </a:p>
              <a:p>
                <a:pPr marL="0" marR="0" lvl="0" indent="0" algn="just" defTabSz="914400" rtl="0" eaLnBrk="1" fontAlgn="auto" latinLnBrk="0" hangingPunct="1">
                  <a:lnSpc>
                    <a:spcPct val="100000"/>
                  </a:lnSpc>
                  <a:spcBef>
                    <a:spcPts val="588"/>
                  </a:spcBef>
                  <a:spcAft>
                    <a:spcPts val="0"/>
                  </a:spcAft>
                  <a:buClr>
                    <a:srgbClr val="151515"/>
                  </a:buClr>
                  <a:buSzPts val="1800"/>
                  <a:buFontTx/>
                  <a:buNone/>
                  <a:tabLst/>
                  <a:defRPr/>
                </a:pPr>
                <a:endParaRPr kumimoji="0" lang="en-IN" sz="1176"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38" name="Picture 37">
                <a:extLst>
                  <a:ext uri="{FF2B5EF4-FFF2-40B4-BE49-F238E27FC236}">
                    <a16:creationId xmlns:a16="http://schemas.microsoft.com/office/drawing/2014/main" id="{0102D17B-660C-8A41-9DB6-2946BECD163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31045" t="4017" r="30541" b="16398"/>
              <a:stretch/>
            </p:blipFill>
            <p:spPr>
              <a:xfrm>
                <a:off x="6447504" y="2555844"/>
                <a:ext cx="1074085" cy="1242028"/>
              </a:xfrm>
              <a:prstGeom prst="rect">
                <a:avLst/>
              </a:prstGeom>
            </p:spPr>
          </p:pic>
        </p:grpSp>
      </p:grpSp>
    </p:spTree>
    <p:extLst>
      <p:ext uri="{BB962C8B-B14F-4D97-AF65-F5344CB8AC3E}">
        <p14:creationId xmlns:p14="http://schemas.microsoft.com/office/powerpoint/2010/main" val="17199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2EB80F-CDAE-4A4B-AAF1-6A95575CE677}"/>
              </a:ext>
            </a:extLst>
          </p:cNvPr>
          <p:cNvSpPr txBox="1"/>
          <p:nvPr/>
        </p:nvSpPr>
        <p:spPr>
          <a:xfrm>
            <a:off x="204317" y="801831"/>
            <a:ext cx="11783366" cy="5319726"/>
          </a:xfrm>
          <a:prstGeom prst="rect">
            <a:avLst/>
          </a:prstGeom>
          <a:noFill/>
        </p:spPr>
        <p:txBody>
          <a:bodyPr wrap="square" lIns="91440" tIns="45720" rIns="91440" bIns="45720"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600" b="1" dirty="0">
                <a:solidFill>
                  <a:prstClr val="black"/>
                </a:solidFill>
                <a:latin typeface="Segoe UI Light"/>
                <a:ea typeface="Segoe UI Historic"/>
                <a:cs typeface="Segoe UI Light"/>
              </a:rPr>
              <a:t>7.</a:t>
            </a:r>
            <a:r>
              <a:rPr kumimoji="0" lang="en-IN" sz="1600" b="1" i="0" u="none" strike="noStrike" kern="1200" cap="none" spc="0" normalizeH="0" baseline="0" noProof="0" dirty="0">
                <a:ln>
                  <a:noFill/>
                </a:ln>
                <a:solidFill>
                  <a:prstClr val="black"/>
                </a:solidFill>
                <a:effectLst/>
                <a:uLnTx/>
                <a:uFillTx/>
                <a:latin typeface="Segoe UI Light"/>
                <a:ea typeface="Segoe UI Historic"/>
                <a:cs typeface="Segoe UI Light"/>
              </a:rPr>
              <a:t> Project Timelines &amp; Consulting Fees: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Segoe UI Historic"/>
                <a:cs typeface="Segoe UI Light"/>
              </a:rPr>
              <a:t>Unless additional resources are hired by the client, Celebal Tech shall provide a dedicated number of resources as mentioned here in after.</a:t>
            </a: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lt"/>
                <a:cs typeface="Segoe UI Light" panose="020B0502040204020203" pitchFamily="34" charset="0"/>
              </a:rPr>
              <a:t>In case any problem occurs in the client tools then the resolution within agreed upon timeline is client’s prerogative.</a:t>
            </a:r>
          </a:p>
          <a:p>
            <a:pPr marL="285750" indent="-285750">
              <a:lnSpc>
                <a:spcPct val="150000"/>
              </a:lnSpc>
              <a:buFont typeface="Arial" panose="020B0604020202020204" pitchFamily="34" charset="0"/>
              <a:buChar char="•"/>
            </a:pPr>
            <a:r>
              <a:rPr lang="en-US" sz="1600" dirty="0">
                <a:solidFill>
                  <a:prstClr val="black"/>
                </a:solidFill>
                <a:latin typeface="Segoe UI Light" panose="020B0502040204020203" pitchFamily="34" charset="0"/>
                <a:ea typeface="+mn-lt"/>
                <a:cs typeface="Segoe UI Light" panose="020B0502040204020203" pitchFamily="34" charset="0"/>
              </a:rPr>
              <a:t>Total project time will be as per the Gantt chart shared in Timeline's slide. In case of any delay from the client side for prerequisites related to requirement gathering, data modelling, data access, Azure access, all kind of business query response, feedback response, UAT sign-off, business availability for testing reports and vendor payment, will attract additional charge at requisite rate.</a:t>
            </a:r>
            <a:endPar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lt"/>
              <a:cs typeface="Segoe UI Light" panose="020B0502040204020203" pitchFamily="34" charset="0"/>
            </a:endParaRPr>
          </a:p>
          <a:p>
            <a:pPr marL="285750" marR="0" lvl="0" indent="-285750" algn="l" defTabSz="914400" rtl="0" eaLnBrk="1" fontAlgn="auto" latinLnBrk="0" hangingPunct="1">
              <a:lnSpc>
                <a:spcPct val="150000"/>
              </a:lnSpc>
              <a:spcBef>
                <a:spcPts val="150"/>
              </a:spcBef>
              <a:spcAft>
                <a:spcPts val="150"/>
              </a:spcAft>
              <a:buClrTx/>
              <a:buSzTx/>
              <a:buFont typeface="Arial,Sans-Serif"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lt"/>
                <a:cs typeface="Segoe UI Light" panose="020B0502040204020203" pitchFamily="34" charset="0"/>
              </a:rPr>
              <a:t>A dedicated Team member shall be the coordinator between the Celebal Tech and the client team, throughout the project life cycle.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Business Team feedback turn-around time is </a:t>
            </a:r>
            <a:r>
              <a:rPr kumimoji="0" lang="en-IN" sz="1600" b="1"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2 working days </a:t>
            </a:r>
            <a:r>
              <a:rPr kumimoji="0" lang="en-IN"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for each Report. Any delay beyond 2 days, will have a direct impact on the project timelines. </a:t>
            </a:r>
            <a:endParaRPr kumimoji="0" lang="en-IN"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panose="020B0502040204020203" pitchFamily="34" charset="0"/>
              <a:cs typeface="Segoe UI Light" panose="020B0502040204020203"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Maximum 2 iterations of changes</a:t>
            </a:r>
            <a:r>
              <a:rPr kumimoji="0" lang="en-IN"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 shall be taken from the business team. </a:t>
            </a: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Any more changes </a:t>
            </a:r>
            <a:r>
              <a:rPr kumimoji="0" lang="en-US" sz="1600" b="1"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will be considered only (if approved) in C.R. </a:t>
            </a: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Project Timelines will be revised accordingly.</a:t>
            </a:r>
            <a:endParaRPr kumimoji="0" lang="en-US" sz="1600" b="1"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Unless approved in change management</a:t>
            </a:r>
            <a:r>
              <a:rPr kumimoji="0" lang="en-IN" sz="1600" b="0" i="0" u="none" strike="noStrike" kern="1200" cap="none" spc="0" normalizeH="0" baseline="0" noProof="0" dirty="0">
                <a:ln>
                  <a:noFill/>
                </a:ln>
                <a:solidFill>
                  <a:prstClr val="black"/>
                </a:solidFill>
                <a:effectLst/>
                <a:uLnTx/>
                <a:uFillTx/>
                <a:latin typeface="Segoe UI Light" panose="020B0502040204020203" pitchFamily="34" charset="0"/>
                <a:ea typeface="Segoe UI Historic"/>
                <a:cs typeface="Segoe UI Light" panose="020B0502040204020203" pitchFamily="34" charset="0"/>
              </a:rPr>
              <a:t>, we will follow the time-frames mutually decided for each action prior to the project. </a:t>
            </a:r>
          </a:p>
          <a:p>
            <a:pPr marL="285750" indent="-285750">
              <a:lnSpc>
                <a:spcPct val="150000"/>
              </a:lnSpc>
              <a:buFont typeface="Arial" panose="020B0604020202020204" pitchFamily="34" charset="0"/>
              <a:buChar char="•"/>
              <a:defRPr/>
            </a:pPr>
            <a:r>
              <a:rPr lang="en-US" sz="1600" dirty="0">
                <a:solidFill>
                  <a:prstClr val="black"/>
                </a:solidFill>
                <a:latin typeface="Segoe UI Light" panose="020B0502040204020203" pitchFamily="34" charset="0"/>
                <a:ea typeface="Segoe UI Historic"/>
                <a:cs typeface="Segoe UI Light" panose="020B0502040204020203" pitchFamily="34" charset="0"/>
              </a:rPr>
              <a:t>Changes in the KPI while pointing it to Synapse may increase the time frame of the overall project.</a:t>
            </a:r>
          </a:p>
        </p:txBody>
      </p:sp>
      <p:grpSp>
        <p:nvGrpSpPr>
          <p:cNvPr id="7" name="Group 6">
            <a:extLst>
              <a:ext uri="{FF2B5EF4-FFF2-40B4-BE49-F238E27FC236}">
                <a16:creationId xmlns:a16="http://schemas.microsoft.com/office/drawing/2014/main" id="{685EEDAB-974B-4436-8E94-7CFDD1779A0D}"/>
              </a:ext>
            </a:extLst>
          </p:cNvPr>
          <p:cNvGrpSpPr/>
          <p:nvPr/>
        </p:nvGrpSpPr>
        <p:grpSpPr>
          <a:xfrm>
            <a:off x="0" y="-305862"/>
            <a:ext cx="12417287" cy="1110164"/>
            <a:chOff x="0" y="-305862"/>
            <a:chExt cx="12417287" cy="1110164"/>
          </a:xfrm>
        </p:grpSpPr>
        <p:sp>
          <p:nvSpPr>
            <p:cNvPr id="8" name="Rectangle 7">
              <a:extLst>
                <a:ext uri="{FF2B5EF4-FFF2-40B4-BE49-F238E27FC236}">
                  <a16:creationId xmlns:a16="http://schemas.microsoft.com/office/drawing/2014/main" id="{BF9C80D6-6E21-4383-932F-3F2E8CD6F1C8}"/>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Assumptions</a:t>
              </a:r>
            </a:p>
          </p:txBody>
        </p:sp>
        <p:pic>
          <p:nvPicPr>
            <p:cNvPr id="9" name="Picture 8">
              <a:extLst>
                <a:ext uri="{FF2B5EF4-FFF2-40B4-BE49-F238E27FC236}">
                  <a16:creationId xmlns:a16="http://schemas.microsoft.com/office/drawing/2014/main" id="{D0DF93F1-54B8-4394-9D4F-577B3DFFF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2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342" y="1110164"/>
            <a:ext cx="11021901" cy="3766814"/>
          </a:xfrm>
          <a:prstGeom prst="rect">
            <a:avLst/>
          </a:prstGeom>
        </p:spPr>
        <p:txBody>
          <a:bodyPr vert="horz" wrap="square" lIns="0" tIns="11824" rIns="0" bIns="0" rtlCol="0">
            <a:spAutoFit/>
          </a:bodyPr>
          <a:lstStyle>
            <a:defPPr>
              <a:defRPr lang="en-US"/>
            </a:defPPr>
            <a:lvl1pPr marL="12700" marR="5080">
              <a:lnSpc>
                <a:spcPct val="100000"/>
              </a:lnSpc>
              <a:spcBef>
                <a:spcPts val="95"/>
              </a:spcBef>
              <a:defRPr sz="1600" b="0" spc="-10">
                <a:latin typeface="Segoe UI Light"/>
                <a:cs typeface="Segoe UI Light"/>
              </a:defRPr>
            </a:lvl1pPr>
          </a:lstStyle>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kumimoji="0" sz="1800" b="0" i="0" u="none" strike="noStrike" kern="1200" cap="none" spc="-10" normalizeH="0" baseline="0" noProof="0" dirty="0">
                <a:ln>
                  <a:noFill/>
                </a:ln>
                <a:solidFill>
                  <a:prstClr val="black"/>
                </a:solidFill>
                <a:effectLst/>
                <a:uLnTx/>
                <a:uFillTx/>
              </a:rPr>
              <a:t>Real time view of data; refresh rate would be set as per feasibility</a:t>
            </a: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endParaRPr kumimoji="0" sz="1800" b="0" i="0" u="none" strike="noStrike" kern="1200" cap="none" spc="-10" normalizeH="0" baseline="0" noProof="0" dirty="0">
              <a:ln>
                <a:noFill/>
              </a:ln>
              <a:solidFill>
                <a:prstClr val="black"/>
              </a:solidFill>
              <a:effectLst/>
              <a:uLnTx/>
              <a:uFillTx/>
            </a:endParaRP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kumimoji="0" sz="1800" b="0" i="0" u="none" strike="noStrike" kern="1200" cap="none" spc="-10" normalizeH="0" baseline="0" noProof="0" dirty="0">
                <a:ln>
                  <a:noFill/>
                </a:ln>
                <a:solidFill>
                  <a:prstClr val="black"/>
                </a:solidFill>
                <a:effectLst/>
                <a:uLnTx/>
                <a:uFillTx/>
              </a:rPr>
              <a:t>Improving/interventions to improve performance of existing systems</a:t>
            </a: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endParaRPr kumimoji="0" sz="1800" b="0" i="0" u="none" strike="noStrike" kern="1200" cap="none" spc="-10" normalizeH="0" baseline="0" noProof="0" dirty="0">
              <a:ln>
                <a:noFill/>
              </a:ln>
              <a:solidFill>
                <a:prstClr val="black"/>
              </a:solidFill>
              <a:effectLst/>
              <a:uLnTx/>
              <a:uFillTx/>
            </a:endParaRP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kumimoji="0" sz="1800" b="0" i="0" u="none" strike="noStrike" kern="1200" cap="none" spc="-10" normalizeH="0" baseline="0" noProof="0" dirty="0">
                <a:ln>
                  <a:noFill/>
                </a:ln>
                <a:solidFill>
                  <a:prstClr val="black"/>
                </a:solidFill>
                <a:effectLst/>
                <a:uLnTx/>
                <a:uFillTx/>
              </a:rPr>
              <a:t>Anything else that has not been explicitly mentioned in scope</a:t>
            </a: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endParaRPr kumimoji="0" sz="1800" b="0" i="0" u="none" strike="noStrike" kern="1200" cap="none" spc="-10" normalizeH="0" baseline="0" noProof="0" dirty="0">
              <a:ln>
                <a:noFill/>
              </a:ln>
              <a:solidFill>
                <a:prstClr val="black"/>
              </a:solidFill>
              <a:effectLst/>
              <a:uLnTx/>
              <a:uFillTx/>
            </a:endParaRP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kumimoji="0" lang="en-US" sz="1800" b="0" i="0" u="none" strike="noStrike" kern="1200" cap="none" spc="-10" normalizeH="0" baseline="0" noProof="0" dirty="0">
                <a:ln>
                  <a:noFill/>
                </a:ln>
                <a:solidFill>
                  <a:prstClr val="black"/>
                </a:solidFill>
                <a:effectLst/>
                <a:uLnTx/>
                <a:uFillTx/>
              </a:rPr>
              <a:t>Any </a:t>
            </a:r>
            <a:r>
              <a:rPr kumimoji="0" lang="en-IN" sz="1800" b="0" i="0" u="none" strike="noStrike" kern="1200" cap="none" spc="-10" normalizeH="0" baseline="0" noProof="0" dirty="0">
                <a:ln>
                  <a:noFill/>
                </a:ln>
                <a:solidFill>
                  <a:prstClr val="black"/>
                </a:solidFill>
                <a:effectLst/>
                <a:uLnTx/>
                <a:uFillTx/>
              </a:rPr>
              <a:t>enhancement </a:t>
            </a:r>
            <a:r>
              <a:rPr kumimoji="0" lang="en-US" sz="1800" b="0" i="0" u="none" strike="noStrike" kern="1200" cap="none" spc="-10" normalizeH="0" baseline="0" noProof="0" dirty="0">
                <a:ln>
                  <a:noFill/>
                </a:ln>
                <a:solidFill>
                  <a:prstClr val="black"/>
                </a:solidFill>
                <a:effectLst/>
                <a:uLnTx/>
                <a:uFillTx/>
              </a:rPr>
              <a:t>in the client’s current Datamart model</a:t>
            </a:r>
          </a:p>
          <a:p>
            <a:pPr marL="12446" marR="5080" lvl="0" algn="l" defTabSz="914400" rtl="0" eaLnBrk="1" fontAlgn="auto" latinLnBrk="0" hangingPunct="1">
              <a:lnSpc>
                <a:spcPct val="100000"/>
              </a:lnSpc>
              <a:spcBef>
                <a:spcPts val="95"/>
              </a:spcBef>
              <a:spcAft>
                <a:spcPts val="0"/>
              </a:spcAft>
              <a:buClrTx/>
              <a:buSzTx/>
              <a:tabLst/>
              <a:defRPr/>
            </a:pPr>
            <a:endParaRPr kumimoji="0" sz="1800" b="0" i="0" u="none" strike="noStrike" kern="1200" cap="none" spc="-10" normalizeH="0" baseline="0" noProof="0" dirty="0">
              <a:ln>
                <a:noFill/>
              </a:ln>
              <a:solidFill>
                <a:prstClr val="black"/>
              </a:solidFill>
              <a:effectLst/>
              <a:uLnTx/>
              <a:uFillTx/>
            </a:endParaRP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kumimoji="0" sz="1800" b="0" i="0" u="none" strike="noStrike" kern="1200" cap="none" spc="-10" normalizeH="0" baseline="0" noProof="0" dirty="0">
                <a:ln>
                  <a:noFill/>
                </a:ln>
                <a:solidFill>
                  <a:prstClr val="black"/>
                </a:solidFill>
                <a:effectLst/>
                <a:uLnTx/>
                <a:uFillTx/>
              </a:rPr>
              <a:t>Maintaining &amp; debugging client policy controls and firewall</a:t>
            </a:r>
            <a:endParaRPr kumimoji="0" lang="en-IN" sz="1800" b="0" i="0" u="none" strike="noStrike" kern="1200" cap="none" spc="-10" normalizeH="0" baseline="0" noProof="0" dirty="0">
              <a:ln>
                <a:noFill/>
              </a:ln>
              <a:solidFill>
                <a:prstClr val="black"/>
              </a:solidFill>
              <a:effectLst/>
              <a:uLnTx/>
              <a:uFillTx/>
            </a:endParaRPr>
          </a:p>
          <a:p>
            <a:pPr marL="292481" marR="5080" lvl="0" indent="-280035"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endParaRPr lang="en-IN" sz="1800" dirty="0">
              <a:solidFill>
                <a:prstClr val="black"/>
              </a:solidFill>
            </a:endParaRPr>
          </a:p>
          <a:p>
            <a:pPr marL="292481" lvl="0" indent="-280035">
              <a:buFont typeface="Arial" panose="020B0604020202020204" pitchFamily="34" charset="0"/>
              <a:buChar char="•"/>
              <a:defRPr/>
            </a:pPr>
            <a:r>
              <a:rPr kumimoji="0" lang="en-IN" sz="1800" i="0" u="none" strike="noStrike" kern="1200" cap="none" spc="-10" normalizeH="0" baseline="0" noProof="0" dirty="0">
                <a:ln>
                  <a:noFill/>
                </a:ln>
                <a:solidFill>
                  <a:prstClr val="black"/>
                </a:solidFill>
                <a:effectLst/>
                <a:uLnTx/>
                <a:uFillTx/>
              </a:rPr>
              <a:t>Any</a:t>
            </a:r>
            <a:r>
              <a:rPr kumimoji="0" lang="en-IN" sz="1800" i="0" u="none" strike="noStrike" kern="1200" cap="none" spc="-10" normalizeH="0" noProof="0" dirty="0">
                <a:ln>
                  <a:noFill/>
                </a:ln>
                <a:solidFill>
                  <a:prstClr val="black"/>
                </a:solidFill>
                <a:effectLst/>
                <a:uLnTx/>
                <a:uFillTx/>
              </a:rPr>
              <a:t> </a:t>
            </a:r>
            <a:r>
              <a:rPr lang="en-IN" sz="1800" noProof="0" dirty="0">
                <a:solidFill>
                  <a:prstClr val="black"/>
                </a:solidFill>
              </a:rPr>
              <a:t>c</a:t>
            </a:r>
            <a:r>
              <a:rPr lang="en-IN" sz="1800" dirty="0">
                <a:solidFill>
                  <a:prstClr val="black"/>
                </a:solidFill>
              </a:rPr>
              <a:t>hange in the source structure </a:t>
            </a:r>
            <a:r>
              <a:rPr kumimoji="0" lang="en-IN" sz="1800" i="0" u="none" strike="noStrike" kern="1200" cap="none" spc="-10" normalizeH="0" baseline="0" noProof="0" dirty="0">
                <a:ln>
                  <a:noFill/>
                </a:ln>
                <a:solidFill>
                  <a:prstClr val="black"/>
                </a:solidFill>
                <a:effectLst/>
                <a:uLnTx/>
                <a:uFillTx/>
              </a:rPr>
              <a:t>beyond the data source</a:t>
            </a:r>
            <a:r>
              <a:rPr lang="en-IN" sz="1800" dirty="0">
                <a:solidFill>
                  <a:prstClr val="black"/>
                </a:solidFill>
              </a:rPr>
              <a:t>s mentioned in the scope</a:t>
            </a:r>
          </a:p>
          <a:p>
            <a:pPr marL="12446" lvl="0">
              <a:defRPr/>
            </a:pPr>
            <a:endParaRPr kumimoji="0" sz="1800" i="0" u="none" strike="noStrike" kern="1200" cap="none" spc="-10" normalizeH="0" baseline="0" noProof="0" dirty="0">
              <a:ln>
                <a:noFill/>
              </a:ln>
              <a:solidFill>
                <a:prstClr val="black"/>
              </a:solidFill>
              <a:effectLst/>
              <a:uLnTx/>
              <a:uFillTx/>
            </a:endParaRPr>
          </a:p>
          <a:p>
            <a:pPr marL="12446" marR="5080" lvl="0" indent="0" algn="l" defTabSz="914400" rtl="0" eaLnBrk="1" fontAlgn="auto" latinLnBrk="0" hangingPunct="1">
              <a:lnSpc>
                <a:spcPct val="100000"/>
              </a:lnSpc>
              <a:spcBef>
                <a:spcPts val="95"/>
              </a:spcBef>
              <a:spcAft>
                <a:spcPts val="0"/>
              </a:spcAft>
              <a:buClrTx/>
              <a:buSzTx/>
              <a:buFontTx/>
              <a:buNone/>
              <a:tabLst/>
              <a:defRPr/>
            </a:pPr>
            <a:endParaRPr kumimoji="0" sz="1800" b="1" i="0" u="none" strike="noStrike" kern="1200" cap="none" spc="-10" normalizeH="0" baseline="0" noProof="0" dirty="0">
              <a:ln>
                <a:noFill/>
              </a:ln>
              <a:solidFill>
                <a:prstClr val="black"/>
              </a:solidFill>
              <a:effectLst/>
              <a:uLnTx/>
              <a:uFillTx/>
            </a:endParaRPr>
          </a:p>
        </p:txBody>
      </p:sp>
      <p:grpSp>
        <p:nvGrpSpPr>
          <p:cNvPr id="9" name="Group 8">
            <a:extLst>
              <a:ext uri="{FF2B5EF4-FFF2-40B4-BE49-F238E27FC236}">
                <a16:creationId xmlns:a16="http://schemas.microsoft.com/office/drawing/2014/main" id="{E377B31E-960D-4308-BBDD-9E5EFB549FB8}"/>
              </a:ext>
            </a:extLst>
          </p:cNvPr>
          <p:cNvGrpSpPr/>
          <p:nvPr/>
        </p:nvGrpSpPr>
        <p:grpSpPr>
          <a:xfrm>
            <a:off x="0" y="-305862"/>
            <a:ext cx="12417287" cy="1110164"/>
            <a:chOff x="0" y="-305862"/>
            <a:chExt cx="12417287" cy="1110164"/>
          </a:xfrm>
        </p:grpSpPr>
        <p:sp>
          <p:nvSpPr>
            <p:cNvPr id="10" name="Rectangle 9">
              <a:extLst>
                <a:ext uri="{FF2B5EF4-FFF2-40B4-BE49-F238E27FC236}">
                  <a16:creationId xmlns:a16="http://schemas.microsoft.com/office/drawing/2014/main" id="{EA8BB552-934A-442B-9454-FD84CC72D03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Out of Scope</a:t>
              </a:r>
            </a:p>
          </p:txBody>
        </p:sp>
        <p:pic>
          <p:nvPicPr>
            <p:cNvPr id="11" name="Picture 10">
              <a:extLst>
                <a:ext uri="{FF2B5EF4-FFF2-40B4-BE49-F238E27FC236}">
                  <a16:creationId xmlns:a16="http://schemas.microsoft.com/office/drawing/2014/main" id="{D041092D-88BE-4FA6-9FD3-5524C60F6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868" y="874254"/>
            <a:ext cx="7267098" cy="320344"/>
          </a:xfrm>
          <a:prstGeom prst="rect">
            <a:avLst/>
          </a:prstGeom>
        </p:spPr>
        <p:txBody>
          <a:bodyPr vert="horz" wrap="square" lIns="0" tIns="12446" rIns="0" bIns="0" rtlCol="0">
            <a:spAutoFit/>
          </a:bodyPr>
          <a:lstStyle/>
          <a:p>
            <a:pPr marL="12446" marR="0" lvl="0" indent="0" algn="l" defTabSz="914400" rtl="0" eaLnBrk="1" fontAlgn="auto" latinLnBrk="0" hangingPunct="1">
              <a:lnSpc>
                <a:spcPct val="100000"/>
              </a:lnSpc>
              <a:spcBef>
                <a:spcPts val="98"/>
              </a:spcBef>
              <a:spcAft>
                <a:spcPts val="0"/>
              </a:spcAft>
              <a:buClrTx/>
              <a:buSzTx/>
              <a:buFontTx/>
              <a:buNone/>
              <a:tabLst/>
              <a:defRPr/>
            </a:pPr>
            <a:r>
              <a:rPr kumimoji="0" b="0" i="0" u="none" strike="noStrike" kern="1200" cap="none" spc="-5" normalizeH="0" baseline="0" noProof="0" dirty="0">
                <a:ln>
                  <a:noFill/>
                </a:ln>
                <a:solidFill>
                  <a:prstClr val="black"/>
                </a:solidFill>
                <a:effectLst/>
                <a:uLnTx/>
                <a:uFillTx/>
                <a:latin typeface="Segoe UI Light"/>
                <a:ea typeface="+mn-ea"/>
                <a:cs typeface="Segoe UI Light"/>
              </a:rPr>
              <a:t>The following deliverables will be provided as part of the</a:t>
            </a:r>
            <a:r>
              <a:rPr kumimoji="0" b="0" i="0" u="none" strike="noStrike" kern="1200" cap="none" spc="78" normalizeH="0" baseline="0" noProof="0" dirty="0">
                <a:ln>
                  <a:noFill/>
                </a:ln>
                <a:solidFill>
                  <a:prstClr val="black"/>
                </a:solidFill>
                <a:effectLst/>
                <a:uLnTx/>
                <a:uFillTx/>
                <a:latin typeface="Segoe UI Light"/>
                <a:ea typeface="+mn-ea"/>
                <a:cs typeface="Segoe UI Light"/>
              </a:rPr>
              <a:t> </a:t>
            </a:r>
            <a:r>
              <a:rPr kumimoji="0" b="0" i="0" u="none" strike="noStrike" kern="1200" cap="none" spc="-5" normalizeH="0" baseline="0" noProof="0" dirty="0">
                <a:ln>
                  <a:noFill/>
                </a:ln>
                <a:solidFill>
                  <a:prstClr val="black"/>
                </a:solidFill>
                <a:effectLst/>
                <a:uLnTx/>
                <a:uFillTx/>
                <a:latin typeface="Segoe UI Light"/>
                <a:ea typeface="+mn-ea"/>
                <a:cs typeface="Segoe UI Light"/>
              </a:rPr>
              <a:t>project</a:t>
            </a:r>
            <a:r>
              <a:rPr kumimoji="0" sz="2000" b="0" i="0" u="none" strike="noStrike" kern="1200" cap="none" spc="-5" normalizeH="0" baseline="0" noProof="0" dirty="0">
                <a:ln>
                  <a:noFill/>
                </a:ln>
                <a:solidFill>
                  <a:prstClr val="black"/>
                </a:solidFill>
                <a:effectLst/>
                <a:uLnTx/>
                <a:uFillTx/>
                <a:latin typeface="Segoe UI Light"/>
                <a:ea typeface="+mn-ea"/>
                <a:cs typeface="Segoe UI Light"/>
              </a:rPr>
              <a:t>:</a:t>
            </a:r>
            <a:endParaRPr kumimoji="0" sz="2000" b="0" i="0" u="none" strike="noStrike" kern="1200" cap="none" spc="0" normalizeH="0" baseline="0" noProof="0" dirty="0">
              <a:ln>
                <a:noFill/>
              </a:ln>
              <a:solidFill>
                <a:prstClr val="black"/>
              </a:solidFill>
              <a:effectLst/>
              <a:uLnTx/>
              <a:uFillTx/>
              <a:latin typeface="Segoe UI Light"/>
              <a:ea typeface="+mn-ea"/>
              <a:cs typeface="Segoe UI Light"/>
            </a:endParaRPr>
          </a:p>
        </p:txBody>
      </p:sp>
      <p:sp>
        <p:nvSpPr>
          <p:cNvPr id="4" name="object 4"/>
          <p:cNvSpPr txBox="1"/>
          <p:nvPr/>
        </p:nvSpPr>
        <p:spPr>
          <a:xfrm>
            <a:off x="140868" y="1475730"/>
            <a:ext cx="11937401" cy="5080622"/>
          </a:xfrm>
          <a:prstGeom prst="rect">
            <a:avLst/>
          </a:prstGeom>
        </p:spPr>
        <p:txBody>
          <a:bodyPr vert="horz" wrap="square" lIns="0" tIns="12446" rIns="0" bIns="0" rtlCol="0" anchor="t">
            <a:spAutoFit/>
          </a:bodyPr>
          <a:lstStyle/>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lang="en-IN" dirty="0">
                <a:latin typeface="Segoe UI Light"/>
                <a:cs typeface="Segoe UI Light"/>
              </a:rPr>
              <a:t>SSIS Packages will be replaced by Azure Data Factory</a:t>
            </a:r>
            <a:endParaRPr lang="en-US" dirty="0"/>
          </a:p>
          <a:p>
            <a:pPr marL="12065" algn="just">
              <a:tabLst>
                <a:tab pos="459880" algn="l"/>
                <a:tab pos="460502" algn="l"/>
              </a:tabLst>
              <a:defRPr/>
            </a:pPr>
            <a:endParaRPr lang="en-IN" dirty="0">
              <a:solidFill>
                <a:prstClr val="black"/>
              </a:solidFill>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lang="en-IN" dirty="0">
                <a:solidFill>
                  <a:prstClr val="black"/>
                </a:solidFill>
                <a:latin typeface="Segoe UI Light"/>
                <a:cs typeface="Segoe UI Light"/>
              </a:rPr>
              <a:t>Facts and dimensions tables will be populated with the help of stored procedures.</a:t>
            </a: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kumimoji="0" lang="en-IN" b="0" i="0" u="none" strike="noStrike" kern="1200" cap="none" spc="0" normalizeH="0" baseline="0" noProof="0" dirty="0">
                <a:ln>
                  <a:noFill/>
                </a:ln>
                <a:effectLst/>
                <a:uLnTx/>
                <a:uFillTx/>
                <a:latin typeface="Segoe UI Light"/>
                <a:cs typeface="Segoe UI Light"/>
              </a:rPr>
              <a:t>The complete existing Data Model will be migrated to Azure Synapse for </a:t>
            </a:r>
            <a:r>
              <a:rPr lang="en-IN" dirty="0">
                <a:latin typeface="Segoe UI Light"/>
                <a:cs typeface="Segoe UI Light"/>
              </a:rPr>
              <a:t>different business mo</a:t>
            </a:r>
            <a:r>
              <a:rPr kumimoji="0" lang="en-IN" b="0" i="0" u="none" strike="noStrike" kern="1200" cap="none" spc="0" normalizeH="0" baseline="0" noProof="0" dirty="0">
                <a:ln>
                  <a:noFill/>
                </a:ln>
                <a:effectLst/>
                <a:uLnTx/>
                <a:uFillTx/>
                <a:latin typeface="Segoe UI Light"/>
                <a:cs typeface="Segoe UI Light"/>
              </a:rPr>
              <a:t>dules which will support MPP.</a:t>
            </a:r>
            <a:endParaRPr lang="en-IN" b="0" i="0" u="none" strike="noStrike" kern="1200" cap="none" spc="0" normalizeH="0" baseline="0" noProof="0" dirty="0">
              <a:ln>
                <a:noFill/>
              </a:ln>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lang="en-IN" dirty="0">
                <a:solidFill>
                  <a:prstClr val="black"/>
                </a:solidFill>
                <a:latin typeface="Segoe UI Light"/>
                <a:cs typeface="Segoe UI Light"/>
              </a:rPr>
              <a:t>1</a:t>
            </a:r>
            <a:r>
              <a:rPr kumimoji="0" lang="en-IN" b="0" i="0" u="none" strike="noStrike" kern="1200" cap="none" spc="0" normalizeH="0" baseline="0" noProof="0" dirty="0">
                <a:ln>
                  <a:noFill/>
                </a:ln>
                <a:solidFill>
                  <a:prstClr val="black"/>
                </a:solidFill>
                <a:effectLst/>
                <a:uLnTx/>
                <a:uFillTx/>
                <a:latin typeface="Segoe UI Light"/>
                <a:cs typeface="Segoe UI Light"/>
              </a:rPr>
              <a:t>0 Power BI reports will be reconfigured.</a:t>
            </a: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dirty="0">
              <a:solidFill>
                <a:prstClr val="black"/>
              </a:solidFill>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kumimoji="0" lang="en-IN" b="0" i="0" u="none" strike="noStrike" kern="1200" cap="none" spc="0" normalizeH="0" baseline="0" noProof="0" dirty="0">
                <a:ln>
                  <a:noFill/>
                </a:ln>
                <a:solidFill>
                  <a:prstClr val="black"/>
                </a:solidFill>
                <a:effectLst/>
                <a:uLnTx/>
                <a:uFillTx/>
                <a:latin typeface="Segoe UI Light"/>
                <a:cs typeface="Segoe UI Light"/>
              </a:rPr>
              <a:t>A dashboard will be configured for checking the 3 months of Count log for each table</a:t>
            </a: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indent="-285750" algn="just">
              <a:buFont typeface="Arial" panose="020B0604020202020204" pitchFamily="34" charset="0"/>
              <a:buChar char="•"/>
              <a:tabLst>
                <a:tab pos="459880" algn="l"/>
                <a:tab pos="460502" algn="l"/>
              </a:tabLst>
              <a:defRPr/>
            </a:pPr>
            <a:r>
              <a:rPr lang="en-US" kern="0" dirty="0">
                <a:solidFill>
                  <a:srgbClr val="000000"/>
                </a:solidFill>
                <a:latin typeface="Segoe UI Light"/>
                <a:ea typeface="Segoe UI Historic"/>
                <a:cs typeface="Segoe UI Light"/>
                <a:sym typeface="Quattrocento Sans"/>
              </a:rPr>
              <a:t>The current ROW level Security will be migrated as is to the new platform.</a:t>
            </a:r>
            <a:endParaRPr lang="en-US" kern="0" dirty="0">
              <a:solidFill>
                <a:srgbClr val="000000"/>
              </a:solidFill>
              <a:latin typeface="Segoe UI Light"/>
              <a:ea typeface="Segoe UI Historic"/>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r>
              <a:rPr kumimoji="0" lang="en-IN" b="0" i="0" u="none" strike="noStrike" kern="1200" cap="none" spc="0" normalizeH="0" baseline="0" noProof="0" dirty="0">
                <a:ln>
                  <a:noFill/>
                </a:ln>
                <a:solidFill>
                  <a:prstClr val="black"/>
                </a:solidFill>
                <a:effectLst/>
                <a:uLnTx/>
                <a:uFillTx/>
                <a:latin typeface="Segoe UI Light"/>
                <a:cs typeface="Segoe UI Light"/>
              </a:rPr>
              <a:t>A technical design document and a complete user guide will be provided as per the development during engagement</a:t>
            </a:r>
            <a:endParaRPr lang="en-IN" b="0" i="0" u="none" strike="noStrike" kern="1200" cap="none" spc="0" normalizeH="0" baseline="0" noProof="0" dirty="0">
              <a:ln>
                <a:noFill/>
              </a:ln>
              <a:solidFill>
                <a:prstClr val="black"/>
              </a:solidFill>
              <a:effectLst/>
              <a:uLnTx/>
              <a:uFillTx/>
              <a:latin typeface="Segoe UI Light"/>
              <a:cs typeface="Segoe UI Light"/>
            </a:endParaRPr>
          </a:p>
          <a:p>
            <a:pPr marL="297815" marR="0" lvl="0" indent="-285750" algn="just" defTabSz="914400" rtl="0" eaLnBrk="1" fontAlgn="auto" latinLnBrk="0" hangingPunct="1">
              <a:spcBef>
                <a:spcPts val="0"/>
              </a:spcBef>
              <a:spcAft>
                <a:spcPts val="0"/>
              </a:spcAft>
              <a:buClrTx/>
              <a:buSzTx/>
              <a:buFont typeface="Arial" panose="020B0604020202020204" pitchFamily="34" charset="0"/>
              <a:buChar char="•"/>
              <a:tabLst>
                <a:tab pos="459880" algn="l"/>
                <a:tab pos="460502" algn="l"/>
              </a:tabLst>
              <a:defRPr/>
            </a:pPr>
            <a:endParaRPr lang="en-IN" b="0" i="0" u="none" strike="noStrike" kern="1200" cap="none" spc="0" normalizeH="0" baseline="0" noProof="0" dirty="0">
              <a:ln>
                <a:noFill/>
              </a:ln>
              <a:solidFill>
                <a:prstClr val="black"/>
              </a:solidFill>
              <a:effectLst/>
              <a:uLnTx/>
              <a:uFillTx/>
              <a:latin typeface="Segoe UI Light"/>
              <a:cs typeface="Segoe UI Light"/>
            </a:endParaRPr>
          </a:p>
          <a:p>
            <a:pPr marL="285750" marR="0" lvl="0" indent="-285750" algn="just" defTabSz="914400" rtl="0" eaLnBrk="1" fontAlgn="auto" latinLnBrk="0" hangingPunct="1">
              <a:spcBef>
                <a:spcPts val="150"/>
              </a:spcBef>
              <a:spcAft>
                <a:spcPts val="150"/>
              </a:spcAft>
              <a:buClrTx/>
              <a:buSzTx/>
              <a:buFont typeface="Arial" panose="020B0604020202020204" pitchFamily="34" charset="0"/>
              <a:buChar char="•"/>
              <a:tabLst/>
              <a:defRPr/>
            </a:pPr>
            <a:r>
              <a:rPr lang="en-US" dirty="0">
                <a:solidFill>
                  <a:prstClr val="black"/>
                </a:solidFill>
                <a:latin typeface="Segoe UI Light"/>
                <a:cs typeface="Segoe UI Light"/>
              </a:rPr>
              <a:t>Testing for latest one month of data sets according to all the reports will be done. Later, current (3 years) data validation will be performed</a:t>
            </a:r>
            <a:endParaRPr lang="en-IN" dirty="0">
              <a:solidFill>
                <a:prstClr val="black"/>
              </a:solidFill>
              <a:latin typeface="Segoe UI Light"/>
              <a:cs typeface="Segoe UI Light"/>
            </a:endParaRPr>
          </a:p>
          <a:p>
            <a:pPr marL="12065" marR="0" lvl="0" algn="l" defTabSz="914400" rtl="0" eaLnBrk="1" fontAlgn="auto" latinLnBrk="0" hangingPunct="1">
              <a:spcBef>
                <a:spcPts val="0"/>
              </a:spcBef>
              <a:spcAft>
                <a:spcPts val="0"/>
              </a:spcAft>
              <a:buClrTx/>
              <a:buSzTx/>
              <a:tabLst>
                <a:tab pos="459880" algn="l"/>
                <a:tab pos="460502" algn="l"/>
              </a:tabLst>
              <a:defRPr/>
            </a:pPr>
            <a:endParaRPr lang="en-IN" sz="2000" dirty="0">
              <a:solidFill>
                <a:prstClr val="black"/>
              </a:solidFill>
              <a:latin typeface="Segoe UI Light"/>
              <a:cs typeface="Segoe UI Light"/>
            </a:endParaRPr>
          </a:p>
        </p:txBody>
      </p:sp>
      <p:grpSp>
        <p:nvGrpSpPr>
          <p:cNvPr id="10" name="Group 9">
            <a:extLst>
              <a:ext uri="{FF2B5EF4-FFF2-40B4-BE49-F238E27FC236}">
                <a16:creationId xmlns:a16="http://schemas.microsoft.com/office/drawing/2014/main" id="{482A1076-B233-4C91-99D7-87D79310AE0C}"/>
              </a:ext>
            </a:extLst>
          </p:cNvPr>
          <p:cNvGrpSpPr/>
          <p:nvPr/>
        </p:nvGrpSpPr>
        <p:grpSpPr>
          <a:xfrm>
            <a:off x="0" y="-295836"/>
            <a:ext cx="12417287" cy="1110164"/>
            <a:chOff x="0" y="-305862"/>
            <a:chExt cx="12417287" cy="1110164"/>
          </a:xfrm>
        </p:grpSpPr>
        <p:sp>
          <p:nvSpPr>
            <p:cNvPr id="11" name="Rectangle 10">
              <a:extLst>
                <a:ext uri="{FF2B5EF4-FFF2-40B4-BE49-F238E27FC236}">
                  <a16:creationId xmlns:a16="http://schemas.microsoft.com/office/drawing/2014/main" id="{6A18E8DF-F728-440C-98FD-D578159C025B}"/>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Key Deliverables</a:t>
              </a:r>
            </a:p>
          </p:txBody>
        </p:sp>
        <p:pic>
          <p:nvPicPr>
            <p:cNvPr id="12" name="Picture 11">
              <a:extLst>
                <a:ext uri="{FF2B5EF4-FFF2-40B4-BE49-F238E27FC236}">
                  <a16:creationId xmlns:a16="http://schemas.microsoft.com/office/drawing/2014/main" id="{0B3FA9F4-28B8-42F0-8920-6A08A4AB6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6FFDF8-2F21-4445-A18F-BE31395CF472}"/>
              </a:ext>
            </a:extLst>
          </p:cNvPr>
          <p:cNvGrpSpPr/>
          <p:nvPr/>
        </p:nvGrpSpPr>
        <p:grpSpPr>
          <a:xfrm>
            <a:off x="0" y="-305862"/>
            <a:ext cx="12417287" cy="1110164"/>
            <a:chOff x="0" y="-305862"/>
            <a:chExt cx="12417287" cy="1110164"/>
          </a:xfrm>
        </p:grpSpPr>
        <p:sp>
          <p:nvSpPr>
            <p:cNvPr id="3" name="Rectangle 2">
              <a:extLst>
                <a:ext uri="{FF2B5EF4-FFF2-40B4-BE49-F238E27FC236}">
                  <a16:creationId xmlns:a16="http://schemas.microsoft.com/office/drawing/2014/main" id="{250F52D1-D9E1-4384-B083-77B456A354C3}"/>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Timelines</a:t>
              </a:r>
            </a:p>
          </p:txBody>
        </p:sp>
        <p:pic>
          <p:nvPicPr>
            <p:cNvPr id="4" name="Picture 3">
              <a:extLst>
                <a:ext uri="{FF2B5EF4-FFF2-40B4-BE49-F238E27FC236}">
                  <a16:creationId xmlns:a16="http://schemas.microsoft.com/office/drawing/2014/main" id="{4D59EC08-CC26-4B90-9741-0FD6DFE13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84D66E60-57CC-43D6-8A2A-E549D36B75CF}"/>
              </a:ext>
            </a:extLst>
          </p:cNvPr>
          <p:cNvSpPr txBox="1"/>
          <p:nvPr/>
        </p:nvSpPr>
        <p:spPr>
          <a:xfrm>
            <a:off x="725013" y="5241918"/>
            <a:ext cx="10933044" cy="369332"/>
          </a:xfrm>
          <a:prstGeom prst="rect">
            <a:avLst/>
          </a:prstGeom>
          <a:noFill/>
        </p:spPr>
        <p:txBody>
          <a:bodyPr wrap="square" rtlCol="0">
            <a:spAutoFit/>
          </a:bodyPr>
          <a:lstStyle/>
          <a:p>
            <a:pPr algn="ctr"/>
            <a:r>
              <a:rPr lang="en-US" b="1" dirty="0"/>
              <a:t>Note</a:t>
            </a:r>
            <a:r>
              <a:rPr lang="en-US" b="1" i="1" dirty="0"/>
              <a:t>: </a:t>
            </a:r>
            <a:r>
              <a:rPr lang="en-US" dirty="0"/>
              <a:t>Warranty period of 2 weeks will be provided Free of cost by the Celebal team after completion of the project.</a:t>
            </a:r>
          </a:p>
        </p:txBody>
      </p:sp>
      <p:graphicFrame>
        <p:nvGraphicFramePr>
          <p:cNvPr id="7" name="Table 6">
            <a:extLst>
              <a:ext uri="{FF2B5EF4-FFF2-40B4-BE49-F238E27FC236}">
                <a16:creationId xmlns:a16="http://schemas.microsoft.com/office/drawing/2014/main" id="{319C2626-FF20-4E93-87B0-F0249BDA5440}"/>
              </a:ext>
            </a:extLst>
          </p:cNvPr>
          <p:cNvGraphicFramePr>
            <a:graphicFrameLocks noGrp="1"/>
          </p:cNvGraphicFramePr>
          <p:nvPr>
            <p:extLst>
              <p:ext uri="{D42A27DB-BD31-4B8C-83A1-F6EECF244321}">
                <p14:modId xmlns:p14="http://schemas.microsoft.com/office/powerpoint/2010/main" val="1915360313"/>
              </p:ext>
            </p:extLst>
          </p:nvPr>
        </p:nvGraphicFramePr>
        <p:xfrm>
          <a:off x="1352550" y="1066584"/>
          <a:ext cx="9486900" cy="3771900"/>
        </p:xfrm>
        <a:graphic>
          <a:graphicData uri="http://schemas.openxmlformats.org/drawingml/2006/table">
            <a:tbl>
              <a:tblPr/>
              <a:tblGrid>
                <a:gridCol w="5041900">
                  <a:extLst>
                    <a:ext uri="{9D8B030D-6E8A-4147-A177-3AD203B41FA5}">
                      <a16:colId xmlns:a16="http://schemas.microsoft.com/office/drawing/2014/main" val="1351818955"/>
                    </a:ext>
                  </a:extLst>
                </a:gridCol>
                <a:gridCol w="330200">
                  <a:extLst>
                    <a:ext uri="{9D8B030D-6E8A-4147-A177-3AD203B41FA5}">
                      <a16:colId xmlns:a16="http://schemas.microsoft.com/office/drawing/2014/main" val="2667762275"/>
                    </a:ext>
                  </a:extLst>
                </a:gridCol>
                <a:gridCol w="330200">
                  <a:extLst>
                    <a:ext uri="{9D8B030D-6E8A-4147-A177-3AD203B41FA5}">
                      <a16:colId xmlns:a16="http://schemas.microsoft.com/office/drawing/2014/main" val="202499840"/>
                    </a:ext>
                  </a:extLst>
                </a:gridCol>
                <a:gridCol w="330200">
                  <a:extLst>
                    <a:ext uri="{9D8B030D-6E8A-4147-A177-3AD203B41FA5}">
                      <a16:colId xmlns:a16="http://schemas.microsoft.com/office/drawing/2014/main" val="421395623"/>
                    </a:ext>
                  </a:extLst>
                </a:gridCol>
                <a:gridCol w="330200">
                  <a:extLst>
                    <a:ext uri="{9D8B030D-6E8A-4147-A177-3AD203B41FA5}">
                      <a16:colId xmlns:a16="http://schemas.microsoft.com/office/drawing/2014/main" val="4060053800"/>
                    </a:ext>
                  </a:extLst>
                </a:gridCol>
                <a:gridCol w="330200">
                  <a:extLst>
                    <a:ext uri="{9D8B030D-6E8A-4147-A177-3AD203B41FA5}">
                      <a16:colId xmlns:a16="http://schemas.microsoft.com/office/drawing/2014/main" val="2504745957"/>
                    </a:ext>
                  </a:extLst>
                </a:gridCol>
                <a:gridCol w="330200">
                  <a:extLst>
                    <a:ext uri="{9D8B030D-6E8A-4147-A177-3AD203B41FA5}">
                      <a16:colId xmlns:a16="http://schemas.microsoft.com/office/drawing/2014/main" val="2323196279"/>
                    </a:ext>
                  </a:extLst>
                </a:gridCol>
                <a:gridCol w="330200">
                  <a:extLst>
                    <a:ext uri="{9D8B030D-6E8A-4147-A177-3AD203B41FA5}">
                      <a16:colId xmlns:a16="http://schemas.microsoft.com/office/drawing/2014/main" val="765760194"/>
                    </a:ext>
                  </a:extLst>
                </a:gridCol>
                <a:gridCol w="330200">
                  <a:extLst>
                    <a:ext uri="{9D8B030D-6E8A-4147-A177-3AD203B41FA5}">
                      <a16:colId xmlns:a16="http://schemas.microsoft.com/office/drawing/2014/main" val="121233976"/>
                    </a:ext>
                  </a:extLst>
                </a:gridCol>
                <a:gridCol w="330200">
                  <a:extLst>
                    <a:ext uri="{9D8B030D-6E8A-4147-A177-3AD203B41FA5}">
                      <a16:colId xmlns:a16="http://schemas.microsoft.com/office/drawing/2014/main" val="1501951734"/>
                    </a:ext>
                  </a:extLst>
                </a:gridCol>
                <a:gridCol w="368300">
                  <a:extLst>
                    <a:ext uri="{9D8B030D-6E8A-4147-A177-3AD203B41FA5}">
                      <a16:colId xmlns:a16="http://schemas.microsoft.com/office/drawing/2014/main" val="1090054769"/>
                    </a:ext>
                  </a:extLst>
                </a:gridCol>
                <a:gridCol w="368300">
                  <a:extLst>
                    <a:ext uri="{9D8B030D-6E8A-4147-A177-3AD203B41FA5}">
                      <a16:colId xmlns:a16="http://schemas.microsoft.com/office/drawing/2014/main" val="2288423405"/>
                    </a:ext>
                  </a:extLst>
                </a:gridCol>
                <a:gridCol w="368300">
                  <a:extLst>
                    <a:ext uri="{9D8B030D-6E8A-4147-A177-3AD203B41FA5}">
                      <a16:colId xmlns:a16="http://schemas.microsoft.com/office/drawing/2014/main" val="3414086627"/>
                    </a:ext>
                  </a:extLst>
                </a:gridCol>
                <a:gridCol w="368300">
                  <a:extLst>
                    <a:ext uri="{9D8B030D-6E8A-4147-A177-3AD203B41FA5}">
                      <a16:colId xmlns:a16="http://schemas.microsoft.com/office/drawing/2014/main" val="1673572129"/>
                    </a:ext>
                  </a:extLst>
                </a:gridCol>
              </a:tblGrid>
              <a:tr h="209550">
                <a:tc>
                  <a:txBody>
                    <a:bodyPr/>
                    <a:lstStyle/>
                    <a:p>
                      <a:pPr algn="ctr" rtl="0" fontAlgn="ctr"/>
                      <a:r>
                        <a:rPr lang="en-IN" sz="1200" b="1" i="0" u="none" strike="noStrike">
                          <a:solidFill>
                            <a:srgbClr val="000000"/>
                          </a:solidFill>
                          <a:effectLst/>
                          <a:latin typeface="Calibri" panose="020F0502020204030204" pitchFamily="34" charset="0"/>
                        </a:rPr>
                        <a:t>Activities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extLst>
                  <a:ext uri="{0D108BD9-81ED-4DB2-BD59-A6C34878D82A}">
                    <a16:rowId xmlns:a16="http://schemas.microsoft.com/office/drawing/2014/main" val="2933525262"/>
                  </a:ext>
                </a:extLst>
              </a:tr>
              <a:tr h="209550">
                <a:tc>
                  <a:txBody>
                    <a:bodyPr/>
                    <a:lstStyle/>
                    <a:p>
                      <a:pPr algn="ctr" rtl="0" fontAlgn="b"/>
                      <a:r>
                        <a:rPr lang="en-IN" sz="1200" b="1" i="0" u="none" strike="noStrike">
                          <a:solidFill>
                            <a:srgbClr val="000000"/>
                          </a:solidFill>
                          <a:effectLst/>
                          <a:latin typeface="Calibri" panose="020F0502020204030204" pitchFamily="34" charset="0"/>
                        </a:rPr>
                        <a:t>Phase-1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559628"/>
                  </a:ext>
                </a:extLst>
              </a:tr>
              <a:tr h="304800">
                <a:tc>
                  <a:txBody>
                    <a:bodyPr/>
                    <a:lstStyle/>
                    <a:p>
                      <a:pPr algn="l" rtl="0" fontAlgn="b"/>
                      <a:r>
                        <a:rPr lang="en-IN" sz="1200" b="0" i="0" u="none" strike="noStrike">
                          <a:solidFill>
                            <a:srgbClr val="000000"/>
                          </a:solidFill>
                          <a:effectLst/>
                          <a:latin typeface="Calibri" panose="020F0502020204030204" pitchFamily="34" charset="0"/>
                        </a:rPr>
                        <a:t>Infrastructure Setup</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301957"/>
                  </a:ext>
                </a:extLst>
              </a:tr>
              <a:tr h="304800">
                <a:tc>
                  <a:txBody>
                    <a:bodyPr/>
                    <a:lstStyle/>
                    <a:p>
                      <a:pPr algn="l" rtl="0" fontAlgn="b"/>
                      <a:r>
                        <a:rPr lang="en-IN" sz="1200" b="0" i="0" u="none" strike="noStrike">
                          <a:solidFill>
                            <a:srgbClr val="000000"/>
                          </a:solidFill>
                          <a:effectLst/>
                          <a:latin typeface="Calibri" panose="020F0502020204030204" pitchFamily="34" charset="0"/>
                        </a:rPr>
                        <a:t>Schema Migration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644448"/>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Ingestion Pipelines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42295"/>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Transformation Pipelines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603600"/>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Validation Pipeline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423368"/>
                  </a:ext>
                </a:extLst>
              </a:tr>
              <a:tr h="304800">
                <a:tc>
                  <a:txBody>
                    <a:bodyPr/>
                    <a:lstStyle/>
                    <a:p>
                      <a:pPr algn="l" rtl="0" fontAlgn="b"/>
                      <a:r>
                        <a:rPr lang="en-IN" sz="1200" b="0" i="0" u="none" strike="noStrike">
                          <a:solidFill>
                            <a:srgbClr val="000000"/>
                          </a:solidFill>
                          <a:effectLst/>
                          <a:latin typeface="Calibri" panose="020F0502020204030204" pitchFamily="34" charset="0"/>
                        </a:rPr>
                        <a:t>Data Load (One Month)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405259"/>
                  </a:ext>
                </a:extLst>
              </a:tr>
              <a:tr h="304800">
                <a:tc>
                  <a:txBody>
                    <a:bodyPr/>
                    <a:lstStyle/>
                    <a:p>
                      <a:pPr algn="l" rtl="0" fontAlgn="b"/>
                      <a:r>
                        <a:rPr lang="en-US" sz="1200" b="0" i="0" u="none" strike="noStrike">
                          <a:solidFill>
                            <a:srgbClr val="000000"/>
                          </a:solidFill>
                          <a:effectLst/>
                          <a:latin typeface="Calibri" panose="020F0502020204030204" pitchFamily="34" charset="0"/>
                        </a:rPr>
                        <a:t>Data Load/Data Pipeline (Current(3years)Load)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70901"/>
                  </a:ext>
                </a:extLst>
              </a:tr>
              <a:tr h="304800">
                <a:tc>
                  <a:txBody>
                    <a:bodyPr/>
                    <a:lstStyle/>
                    <a:p>
                      <a:pPr algn="l" rtl="0" fontAlgn="b"/>
                      <a:r>
                        <a:rPr lang="en-IN" sz="1200" b="0" i="0" u="none" strike="noStrike">
                          <a:solidFill>
                            <a:srgbClr val="000000"/>
                          </a:solidFill>
                          <a:effectLst/>
                          <a:latin typeface="Calibri" panose="020F0502020204030204" pitchFamily="34" charset="0"/>
                        </a:rPr>
                        <a:t>Report Reconfiguration (10 Reports)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A9D08E"/>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539921"/>
                  </a:ext>
                </a:extLst>
              </a:tr>
              <a:tr h="304800">
                <a:tc>
                  <a:txBody>
                    <a:bodyPr/>
                    <a:lstStyle/>
                    <a:p>
                      <a:pPr algn="l" rtl="0" fontAlgn="b"/>
                      <a:r>
                        <a:rPr lang="en-IN" sz="1200" b="0" i="0" u="none" strike="noStrike">
                          <a:solidFill>
                            <a:srgbClr val="000000"/>
                          </a:solidFill>
                          <a:effectLst/>
                          <a:latin typeface="Calibri" panose="020F0502020204030204" pitchFamily="34" charset="0"/>
                        </a:rPr>
                        <a:t>UAT- Sign Off</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813834"/>
                  </a:ext>
                </a:extLst>
              </a:tr>
              <a:tr h="304800">
                <a:tc>
                  <a:txBody>
                    <a:bodyPr/>
                    <a:lstStyle/>
                    <a:p>
                      <a:pPr algn="l" rtl="0" fontAlgn="b"/>
                      <a:r>
                        <a:rPr lang="en-IN" sz="1200" b="0" i="0" u="none" strike="noStrike">
                          <a:solidFill>
                            <a:srgbClr val="000000"/>
                          </a:solidFill>
                          <a:effectLst/>
                          <a:latin typeface="Calibri" panose="020F0502020204030204" pitchFamily="34" charset="0"/>
                        </a:rPr>
                        <a:t>Go Live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0685"/>
                  </a:ext>
                </a:extLst>
              </a:tr>
              <a:tr h="304800">
                <a:tc>
                  <a:txBody>
                    <a:bodyPr/>
                    <a:lstStyle/>
                    <a:p>
                      <a:pPr algn="l" rtl="0" fontAlgn="b"/>
                      <a:r>
                        <a:rPr lang="en-IN" sz="1200" b="0" i="0" u="none" strike="noStrike">
                          <a:solidFill>
                            <a:srgbClr val="000000"/>
                          </a:solidFill>
                          <a:effectLst/>
                          <a:latin typeface="Calibri" panose="020F0502020204030204" pitchFamily="34" charset="0"/>
                        </a:rPr>
                        <a:t>Warranty Period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8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extLst>
                  <a:ext uri="{0D108BD9-81ED-4DB2-BD59-A6C34878D82A}">
                    <a16:rowId xmlns:a16="http://schemas.microsoft.com/office/drawing/2014/main" val="3730288928"/>
                  </a:ext>
                </a:extLst>
              </a:tr>
            </a:tbl>
          </a:graphicData>
        </a:graphic>
      </p:graphicFrame>
    </p:spTree>
    <p:extLst>
      <p:ext uri="{BB962C8B-B14F-4D97-AF65-F5344CB8AC3E}">
        <p14:creationId xmlns:p14="http://schemas.microsoft.com/office/powerpoint/2010/main" val="382991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6FFDF8-2F21-4445-A18F-BE31395CF472}"/>
              </a:ext>
            </a:extLst>
          </p:cNvPr>
          <p:cNvGrpSpPr/>
          <p:nvPr/>
        </p:nvGrpSpPr>
        <p:grpSpPr>
          <a:xfrm>
            <a:off x="0" y="-305862"/>
            <a:ext cx="12417287" cy="1110164"/>
            <a:chOff x="0" y="-305862"/>
            <a:chExt cx="12417287" cy="1110164"/>
          </a:xfrm>
        </p:grpSpPr>
        <p:sp>
          <p:nvSpPr>
            <p:cNvPr id="3" name="Rectangle 2">
              <a:extLst>
                <a:ext uri="{FF2B5EF4-FFF2-40B4-BE49-F238E27FC236}">
                  <a16:creationId xmlns:a16="http://schemas.microsoft.com/office/drawing/2014/main" id="{250F52D1-D9E1-4384-B083-77B456A354C3}"/>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Timelines</a:t>
              </a:r>
            </a:p>
          </p:txBody>
        </p:sp>
        <p:pic>
          <p:nvPicPr>
            <p:cNvPr id="4" name="Picture 3">
              <a:extLst>
                <a:ext uri="{FF2B5EF4-FFF2-40B4-BE49-F238E27FC236}">
                  <a16:creationId xmlns:a16="http://schemas.microsoft.com/office/drawing/2014/main" id="{4D59EC08-CC26-4B90-9741-0FD6DFE13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84D66E60-57CC-43D6-8A2A-E549D36B75CF}"/>
              </a:ext>
            </a:extLst>
          </p:cNvPr>
          <p:cNvSpPr txBox="1"/>
          <p:nvPr/>
        </p:nvSpPr>
        <p:spPr>
          <a:xfrm>
            <a:off x="725013" y="5241918"/>
            <a:ext cx="10933044" cy="369332"/>
          </a:xfrm>
          <a:prstGeom prst="rect">
            <a:avLst/>
          </a:prstGeom>
          <a:noFill/>
        </p:spPr>
        <p:txBody>
          <a:bodyPr wrap="square" rtlCol="0">
            <a:spAutoFit/>
          </a:bodyPr>
          <a:lstStyle/>
          <a:p>
            <a:pPr algn="ctr"/>
            <a:r>
              <a:rPr lang="en-US" b="1" dirty="0"/>
              <a:t>Note</a:t>
            </a:r>
            <a:r>
              <a:rPr lang="en-US" b="1" i="1" dirty="0"/>
              <a:t>: </a:t>
            </a:r>
            <a:r>
              <a:rPr lang="en-US" dirty="0"/>
              <a:t>Warranty period of 2 weeks will be provided Free of cost by the Celebal team after completion of the project.</a:t>
            </a:r>
          </a:p>
        </p:txBody>
      </p:sp>
      <p:graphicFrame>
        <p:nvGraphicFramePr>
          <p:cNvPr id="7" name="Table 6">
            <a:extLst>
              <a:ext uri="{FF2B5EF4-FFF2-40B4-BE49-F238E27FC236}">
                <a16:creationId xmlns:a16="http://schemas.microsoft.com/office/drawing/2014/main" id="{319C2626-FF20-4E93-87B0-F0249BDA5440}"/>
              </a:ext>
            </a:extLst>
          </p:cNvPr>
          <p:cNvGraphicFramePr>
            <a:graphicFrameLocks noGrp="1"/>
          </p:cNvGraphicFramePr>
          <p:nvPr/>
        </p:nvGraphicFramePr>
        <p:xfrm>
          <a:off x="1352550" y="1066584"/>
          <a:ext cx="9486900" cy="3771900"/>
        </p:xfrm>
        <a:graphic>
          <a:graphicData uri="http://schemas.openxmlformats.org/drawingml/2006/table">
            <a:tbl>
              <a:tblPr/>
              <a:tblGrid>
                <a:gridCol w="5041900">
                  <a:extLst>
                    <a:ext uri="{9D8B030D-6E8A-4147-A177-3AD203B41FA5}">
                      <a16:colId xmlns:a16="http://schemas.microsoft.com/office/drawing/2014/main" val="1351818955"/>
                    </a:ext>
                  </a:extLst>
                </a:gridCol>
                <a:gridCol w="330200">
                  <a:extLst>
                    <a:ext uri="{9D8B030D-6E8A-4147-A177-3AD203B41FA5}">
                      <a16:colId xmlns:a16="http://schemas.microsoft.com/office/drawing/2014/main" val="2667762275"/>
                    </a:ext>
                  </a:extLst>
                </a:gridCol>
                <a:gridCol w="330200">
                  <a:extLst>
                    <a:ext uri="{9D8B030D-6E8A-4147-A177-3AD203B41FA5}">
                      <a16:colId xmlns:a16="http://schemas.microsoft.com/office/drawing/2014/main" val="202499840"/>
                    </a:ext>
                  </a:extLst>
                </a:gridCol>
                <a:gridCol w="330200">
                  <a:extLst>
                    <a:ext uri="{9D8B030D-6E8A-4147-A177-3AD203B41FA5}">
                      <a16:colId xmlns:a16="http://schemas.microsoft.com/office/drawing/2014/main" val="421395623"/>
                    </a:ext>
                  </a:extLst>
                </a:gridCol>
                <a:gridCol w="330200">
                  <a:extLst>
                    <a:ext uri="{9D8B030D-6E8A-4147-A177-3AD203B41FA5}">
                      <a16:colId xmlns:a16="http://schemas.microsoft.com/office/drawing/2014/main" val="4060053800"/>
                    </a:ext>
                  </a:extLst>
                </a:gridCol>
                <a:gridCol w="330200">
                  <a:extLst>
                    <a:ext uri="{9D8B030D-6E8A-4147-A177-3AD203B41FA5}">
                      <a16:colId xmlns:a16="http://schemas.microsoft.com/office/drawing/2014/main" val="2504745957"/>
                    </a:ext>
                  </a:extLst>
                </a:gridCol>
                <a:gridCol w="330200">
                  <a:extLst>
                    <a:ext uri="{9D8B030D-6E8A-4147-A177-3AD203B41FA5}">
                      <a16:colId xmlns:a16="http://schemas.microsoft.com/office/drawing/2014/main" val="2323196279"/>
                    </a:ext>
                  </a:extLst>
                </a:gridCol>
                <a:gridCol w="330200">
                  <a:extLst>
                    <a:ext uri="{9D8B030D-6E8A-4147-A177-3AD203B41FA5}">
                      <a16:colId xmlns:a16="http://schemas.microsoft.com/office/drawing/2014/main" val="765760194"/>
                    </a:ext>
                  </a:extLst>
                </a:gridCol>
                <a:gridCol w="330200">
                  <a:extLst>
                    <a:ext uri="{9D8B030D-6E8A-4147-A177-3AD203B41FA5}">
                      <a16:colId xmlns:a16="http://schemas.microsoft.com/office/drawing/2014/main" val="121233976"/>
                    </a:ext>
                  </a:extLst>
                </a:gridCol>
                <a:gridCol w="330200">
                  <a:extLst>
                    <a:ext uri="{9D8B030D-6E8A-4147-A177-3AD203B41FA5}">
                      <a16:colId xmlns:a16="http://schemas.microsoft.com/office/drawing/2014/main" val="1501951734"/>
                    </a:ext>
                  </a:extLst>
                </a:gridCol>
                <a:gridCol w="368300">
                  <a:extLst>
                    <a:ext uri="{9D8B030D-6E8A-4147-A177-3AD203B41FA5}">
                      <a16:colId xmlns:a16="http://schemas.microsoft.com/office/drawing/2014/main" val="1090054769"/>
                    </a:ext>
                  </a:extLst>
                </a:gridCol>
                <a:gridCol w="368300">
                  <a:extLst>
                    <a:ext uri="{9D8B030D-6E8A-4147-A177-3AD203B41FA5}">
                      <a16:colId xmlns:a16="http://schemas.microsoft.com/office/drawing/2014/main" val="2288423405"/>
                    </a:ext>
                  </a:extLst>
                </a:gridCol>
                <a:gridCol w="368300">
                  <a:extLst>
                    <a:ext uri="{9D8B030D-6E8A-4147-A177-3AD203B41FA5}">
                      <a16:colId xmlns:a16="http://schemas.microsoft.com/office/drawing/2014/main" val="3414086627"/>
                    </a:ext>
                  </a:extLst>
                </a:gridCol>
                <a:gridCol w="368300">
                  <a:extLst>
                    <a:ext uri="{9D8B030D-6E8A-4147-A177-3AD203B41FA5}">
                      <a16:colId xmlns:a16="http://schemas.microsoft.com/office/drawing/2014/main" val="1673572129"/>
                    </a:ext>
                  </a:extLst>
                </a:gridCol>
              </a:tblGrid>
              <a:tr h="209550">
                <a:tc>
                  <a:txBody>
                    <a:bodyPr/>
                    <a:lstStyle/>
                    <a:p>
                      <a:pPr algn="ctr" rtl="0" fontAlgn="ctr"/>
                      <a:r>
                        <a:rPr lang="en-IN" sz="1200" b="1" i="0" u="none" strike="noStrike">
                          <a:solidFill>
                            <a:srgbClr val="000000"/>
                          </a:solidFill>
                          <a:effectLst/>
                          <a:latin typeface="Calibri" panose="020F0502020204030204" pitchFamily="34" charset="0"/>
                        </a:rPr>
                        <a:t>Activities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7E7"/>
                    </a:solidFill>
                  </a:tcPr>
                </a:tc>
                <a:extLst>
                  <a:ext uri="{0D108BD9-81ED-4DB2-BD59-A6C34878D82A}">
                    <a16:rowId xmlns:a16="http://schemas.microsoft.com/office/drawing/2014/main" val="2933525262"/>
                  </a:ext>
                </a:extLst>
              </a:tr>
              <a:tr h="209550">
                <a:tc>
                  <a:txBody>
                    <a:bodyPr/>
                    <a:lstStyle/>
                    <a:p>
                      <a:pPr algn="ctr" rtl="0" fontAlgn="b"/>
                      <a:r>
                        <a:rPr lang="en-IN" sz="1200" b="1" i="0" u="none" strike="noStrike">
                          <a:solidFill>
                            <a:srgbClr val="000000"/>
                          </a:solidFill>
                          <a:effectLst/>
                          <a:latin typeface="Calibri" panose="020F0502020204030204" pitchFamily="34" charset="0"/>
                        </a:rPr>
                        <a:t>Phase-1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559628"/>
                  </a:ext>
                </a:extLst>
              </a:tr>
              <a:tr h="304800">
                <a:tc>
                  <a:txBody>
                    <a:bodyPr/>
                    <a:lstStyle/>
                    <a:p>
                      <a:pPr algn="l" rtl="0" fontAlgn="b"/>
                      <a:r>
                        <a:rPr lang="en-IN" sz="1200" b="0" i="0" u="none" strike="noStrike">
                          <a:solidFill>
                            <a:srgbClr val="000000"/>
                          </a:solidFill>
                          <a:effectLst/>
                          <a:latin typeface="Calibri" panose="020F0502020204030204" pitchFamily="34" charset="0"/>
                        </a:rPr>
                        <a:t>Infrastructure Setup</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301957"/>
                  </a:ext>
                </a:extLst>
              </a:tr>
              <a:tr h="304800">
                <a:tc>
                  <a:txBody>
                    <a:bodyPr/>
                    <a:lstStyle/>
                    <a:p>
                      <a:pPr algn="l" rtl="0" fontAlgn="b"/>
                      <a:r>
                        <a:rPr lang="en-IN" sz="1200" b="0" i="0" u="none" strike="noStrike">
                          <a:solidFill>
                            <a:srgbClr val="000000"/>
                          </a:solidFill>
                          <a:effectLst/>
                          <a:latin typeface="Calibri" panose="020F0502020204030204" pitchFamily="34" charset="0"/>
                        </a:rPr>
                        <a:t>Schema Migration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644448"/>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Ingestion Pipelines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42295"/>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Transformation Pipelines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603600"/>
                  </a:ext>
                </a:extLst>
              </a:tr>
              <a:tr h="304800">
                <a:tc>
                  <a:txBody>
                    <a:bodyPr/>
                    <a:lstStyle/>
                    <a:p>
                      <a:pPr algn="l" rtl="0" fontAlgn="b"/>
                      <a:r>
                        <a:rPr lang="en-US" sz="1200" b="0" i="0" u="none" strike="noStrike">
                          <a:solidFill>
                            <a:srgbClr val="000000"/>
                          </a:solidFill>
                          <a:effectLst/>
                          <a:latin typeface="Calibri" panose="020F0502020204030204" pitchFamily="34" charset="0"/>
                        </a:rPr>
                        <a:t>Creation Of Data Validation Pipeline (Current(3years)/Incremental 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423368"/>
                  </a:ext>
                </a:extLst>
              </a:tr>
              <a:tr h="304800">
                <a:tc>
                  <a:txBody>
                    <a:bodyPr/>
                    <a:lstStyle/>
                    <a:p>
                      <a:pPr algn="l" rtl="0" fontAlgn="b"/>
                      <a:r>
                        <a:rPr lang="en-IN" sz="1200" b="0" i="0" u="none" strike="noStrike">
                          <a:solidFill>
                            <a:srgbClr val="000000"/>
                          </a:solidFill>
                          <a:effectLst/>
                          <a:latin typeface="Calibri" panose="020F0502020204030204" pitchFamily="34" charset="0"/>
                        </a:rPr>
                        <a:t>Data Load (One Month)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405259"/>
                  </a:ext>
                </a:extLst>
              </a:tr>
              <a:tr h="304800">
                <a:tc>
                  <a:txBody>
                    <a:bodyPr/>
                    <a:lstStyle/>
                    <a:p>
                      <a:pPr algn="l" rtl="0" fontAlgn="b"/>
                      <a:r>
                        <a:rPr lang="en-US" sz="1200" b="0" i="0" u="none" strike="noStrike">
                          <a:solidFill>
                            <a:srgbClr val="000000"/>
                          </a:solidFill>
                          <a:effectLst/>
                          <a:latin typeface="Calibri" panose="020F0502020204030204" pitchFamily="34" charset="0"/>
                        </a:rPr>
                        <a:t>Data Load/Data Pipeline (Current(3years)Load)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70901"/>
                  </a:ext>
                </a:extLst>
              </a:tr>
              <a:tr h="304800">
                <a:tc>
                  <a:txBody>
                    <a:bodyPr/>
                    <a:lstStyle/>
                    <a:p>
                      <a:pPr algn="l" rtl="0" fontAlgn="b"/>
                      <a:r>
                        <a:rPr lang="en-IN" sz="1200" b="0" i="0" u="none" strike="noStrike">
                          <a:solidFill>
                            <a:srgbClr val="000000"/>
                          </a:solidFill>
                          <a:effectLst/>
                          <a:latin typeface="Calibri" panose="020F0502020204030204" pitchFamily="34" charset="0"/>
                        </a:rPr>
                        <a:t>Report Reconfiguration (10 Reports)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A9D08E"/>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539921"/>
                  </a:ext>
                </a:extLst>
              </a:tr>
              <a:tr h="304800">
                <a:tc>
                  <a:txBody>
                    <a:bodyPr/>
                    <a:lstStyle/>
                    <a:p>
                      <a:pPr algn="l" rtl="0" fontAlgn="b"/>
                      <a:r>
                        <a:rPr lang="en-IN" sz="1200" b="0" i="0" u="none" strike="noStrike">
                          <a:solidFill>
                            <a:srgbClr val="000000"/>
                          </a:solidFill>
                          <a:effectLst/>
                          <a:latin typeface="Calibri" panose="020F0502020204030204" pitchFamily="34" charset="0"/>
                        </a:rPr>
                        <a:t>UAT- Sign Off</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813834"/>
                  </a:ext>
                </a:extLst>
              </a:tr>
              <a:tr h="304800">
                <a:tc>
                  <a:txBody>
                    <a:bodyPr/>
                    <a:lstStyle/>
                    <a:p>
                      <a:pPr algn="l" rtl="0" fontAlgn="b"/>
                      <a:r>
                        <a:rPr lang="en-IN" sz="1200" b="0" i="0" u="none" strike="noStrike">
                          <a:solidFill>
                            <a:srgbClr val="000000"/>
                          </a:solidFill>
                          <a:effectLst/>
                          <a:latin typeface="Calibri" panose="020F0502020204030204" pitchFamily="34" charset="0"/>
                        </a:rPr>
                        <a:t>Go Live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0685"/>
                  </a:ext>
                </a:extLst>
              </a:tr>
              <a:tr h="304800">
                <a:tc>
                  <a:txBody>
                    <a:bodyPr/>
                    <a:lstStyle/>
                    <a:p>
                      <a:pPr algn="l" rtl="0" fontAlgn="b"/>
                      <a:r>
                        <a:rPr lang="en-IN" sz="1200" b="0" i="0" u="none" strike="noStrike">
                          <a:solidFill>
                            <a:srgbClr val="000000"/>
                          </a:solidFill>
                          <a:effectLst/>
                          <a:latin typeface="Calibri" panose="020F0502020204030204" pitchFamily="34" charset="0"/>
                        </a:rPr>
                        <a:t>Warranty Period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8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18E"/>
                    </a:solidFill>
                  </a:tcPr>
                </a:tc>
                <a:extLst>
                  <a:ext uri="{0D108BD9-81ED-4DB2-BD59-A6C34878D82A}">
                    <a16:rowId xmlns:a16="http://schemas.microsoft.com/office/drawing/2014/main" val="3730288928"/>
                  </a:ext>
                </a:extLst>
              </a:tr>
            </a:tbl>
          </a:graphicData>
        </a:graphic>
      </p:graphicFrame>
    </p:spTree>
    <p:extLst>
      <p:ext uri="{BB962C8B-B14F-4D97-AF65-F5344CB8AC3E}">
        <p14:creationId xmlns:p14="http://schemas.microsoft.com/office/powerpoint/2010/main" val="1177777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6FFDF8-2F21-4445-A18F-BE31395CF472}"/>
              </a:ext>
            </a:extLst>
          </p:cNvPr>
          <p:cNvGrpSpPr/>
          <p:nvPr/>
        </p:nvGrpSpPr>
        <p:grpSpPr>
          <a:xfrm>
            <a:off x="0" y="-305862"/>
            <a:ext cx="12417287" cy="1110164"/>
            <a:chOff x="0" y="-305862"/>
            <a:chExt cx="12417287" cy="1110164"/>
          </a:xfrm>
        </p:grpSpPr>
        <p:sp>
          <p:nvSpPr>
            <p:cNvPr id="3" name="Rectangle 2">
              <a:extLst>
                <a:ext uri="{FF2B5EF4-FFF2-40B4-BE49-F238E27FC236}">
                  <a16:creationId xmlns:a16="http://schemas.microsoft.com/office/drawing/2014/main" id="{250F52D1-D9E1-4384-B083-77B456A354C3}"/>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Timelines</a:t>
              </a:r>
            </a:p>
          </p:txBody>
        </p:sp>
        <p:pic>
          <p:nvPicPr>
            <p:cNvPr id="4" name="Picture 3">
              <a:extLst>
                <a:ext uri="{FF2B5EF4-FFF2-40B4-BE49-F238E27FC236}">
                  <a16:creationId xmlns:a16="http://schemas.microsoft.com/office/drawing/2014/main" id="{4D59EC08-CC26-4B90-9741-0FD6DFE13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84D66E60-57CC-43D6-8A2A-E549D36B75CF}"/>
              </a:ext>
            </a:extLst>
          </p:cNvPr>
          <p:cNvSpPr txBox="1"/>
          <p:nvPr/>
        </p:nvSpPr>
        <p:spPr>
          <a:xfrm>
            <a:off x="725013" y="5241918"/>
            <a:ext cx="10933044" cy="369332"/>
          </a:xfrm>
          <a:prstGeom prst="rect">
            <a:avLst/>
          </a:prstGeom>
          <a:noFill/>
        </p:spPr>
        <p:txBody>
          <a:bodyPr wrap="square" rtlCol="0">
            <a:spAutoFit/>
          </a:bodyPr>
          <a:lstStyle/>
          <a:p>
            <a:pPr algn="ctr"/>
            <a:r>
              <a:rPr lang="en-US" b="1" dirty="0"/>
              <a:t>Note</a:t>
            </a:r>
            <a:r>
              <a:rPr lang="en-US" b="1" i="1" dirty="0"/>
              <a:t>: </a:t>
            </a:r>
            <a:r>
              <a:rPr lang="en-US" dirty="0"/>
              <a:t>Warranty period of 2 weeks will be provided Free of cost by the Celebal team after completion of the project.</a:t>
            </a:r>
          </a:p>
        </p:txBody>
      </p:sp>
      <p:graphicFrame>
        <p:nvGraphicFramePr>
          <p:cNvPr id="8" name="Table 7">
            <a:extLst>
              <a:ext uri="{FF2B5EF4-FFF2-40B4-BE49-F238E27FC236}">
                <a16:creationId xmlns:a16="http://schemas.microsoft.com/office/drawing/2014/main" id="{8784CB49-C942-4E57-B1D5-5A1F2D282489}"/>
              </a:ext>
            </a:extLst>
          </p:cNvPr>
          <p:cNvGraphicFramePr>
            <a:graphicFrameLocks noGrp="1"/>
          </p:cNvGraphicFramePr>
          <p:nvPr>
            <p:extLst>
              <p:ext uri="{D42A27DB-BD31-4B8C-83A1-F6EECF244321}">
                <p14:modId xmlns:p14="http://schemas.microsoft.com/office/powerpoint/2010/main" val="3421877722"/>
              </p:ext>
            </p:extLst>
          </p:nvPr>
        </p:nvGraphicFramePr>
        <p:xfrm>
          <a:off x="939800" y="1179183"/>
          <a:ext cx="10312400" cy="3909060"/>
        </p:xfrm>
        <a:graphic>
          <a:graphicData uri="http://schemas.openxmlformats.org/drawingml/2006/table">
            <a:tbl>
              <a:tblPr/>
              <a:tblGrid>
                <a:gridCol w="1473200">
                  <a:extLst>
                    <a:ext uri="{9D8B030D-6E8A-4147-A177-3AD203B41FA5}">
                      <a16:colId xmlns:a16="http://schemas.microsoft.com/office/drawing/2014/main" val="3584150962"/>
                    </a:ext>
                  </a:extLst>
                </a:gridCol>
                <a:gridCol w="1473200">
                  <a:extLst>
                    <a:ext uri="{9D8B030D-6E8A-4147-A177-3AD203B41FA5}">
                      <a16:colId xmlns:a16="http://schemas.microsoft.com/office/drawing/2014/main" val="608940470"/>
                    </a:ext>
                  </a:extLst>
                </a:gridCol>
                <a:gridCol w="1473200">
                  <a:extLst>
                    <a:ext uri="{9D8B030D-6E8A-4147-A177-3AD203B41FA5}">
                      <a16:colId xmlns:a16="http://schemas.microsoft.com/office/drawing/2014/main" val="3398677995"/>
                    </a:ext>
                  </a:extLst>
                </a:gridCol>
                <a:gridCol w="1473200">
                  <a:extLst>
                    <a:ext uri="{9D8B030D-6E8A-4147-A177-3AD203B41FA5}">
                      <a16:colId xmlns:a16="http://schemas.microsoft.com/office/drawing/2014/main" val="4073904669"/>
                    </a:ext>
                  </a:extLst>
                </a:gridCol>
                <a:gridCol w="1473200">
                  <a:extLst>
                    <a:ext uri="{9D8B030D-6E8A-4147-A177-3AD203B41FA5}">
                      <a16:colId xmlns:a16="http://schemas.microsoft.com/office/drawing/2014/main" val="1023073485"/>
                    </a:ext>
                  </a:extLst>
                </a:gridCol>
                <a:gridCol w="1473200">
                  <a:extLst>
                    <a:ext uri="{9D8B030D-6E8A-4147-A177-3AD203B41FA5}">
                      <a16:colId xmlns:a16="http://schemas.microsoft.com/office/drawing/2014/main" val="2688864139"/>
                    </a:ext>
                  </a:extLst>
                </a:gridCol>
                <a:gridCol w="1473200">
                  <a:extLst>
                    <a:ext uri="{9D8B030D-6E8A-4147-A177-3AD203B41FA5}">
                      <a16:colId xmlns:a16="http://schemas.microsoft.com/office/drawing/2014/main" val="3117900184"/>
                    </a:ext>
                  </a:extLst>
                </a:gridCol>
              </a:tblGrid>
              <a:tr h="266700">
                <a:tc>
                  <a:txBody>
                    <a:bodyPr/>
                    <a:lstStyle/>
                    <a:p>
                      <a:pPr algn="ctr" rtl="0" fontAlgn="ctr"/>
                      <a:r>
                        <a:rPr lang="en-IN" sz="1200" b="1" i="0" u="none" strike="noStrike">
                          <a:solidFill>
                            <a:srgbClr val="000000"/>
                          </a:solidFill>
                          <a:effectLst/>
                          <a:latin typeface="Calibri" panose="020F0502020204030204" pitchFamily="34" charset="0"/>
                        </a:rPr>
                        <a:t>Activities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tc>
                  <a:txBody>
                    <a:bodyPr/>
                    <a:lstStyle/>
                    <a:p>
                      <a:pPr algn="ctr" rtl="0" fontAlgn="ctr"/>
                      <a:r>
                        <a:rPr lang="en-IN" sz="1200" b="1" i="0" u="none" strike="noStrike">
                          <a:solidFill>
                            <a:srgbClr val="000000"/>
                          </a:solidFill>
                          <a:effectLst/>
                          <a:latin typeface="Calibri" panose="020F0502020204030204" pitchFamily="34" charset="0"/>
                        </a:rPr>
                        <a:t>W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7E7"/>
                    </a:solidFill>
                  </a:tcPr>
                </a:tc>
                <a:extLst>
                  <a:ext uri="{0D108BD9-81ED-4DB2-BD59-A6C34878D82A}">
                    <a16:rowId xmlns:a16="http://schemas.microsoft.com/office/drawing/2014/main" val="3619408833"/>
                  </a:ext>
                </a:extLst>
              </a:tr>
              <a:tr h="266700">
                <a:tc>
                  <a:txBody>
                    <a:bodyPr/>
                    <a:lstStyle/>
                    <a:p>
                      <a:pPr algn="ctr" rtl="0" fontAlgn="b"/>
                      <a:r>
                        <a:rPr lang="en-IN" sz="1200" b="1" i="0" u="none" strike="noStrike">
                          <a:solidFill>
                            <a:srgbClr val="000000"/>
                          </a:solidFill>
                          <a:effectLst/>
                          <a:latin typeface="Calibri" panose="020F0502020204030204" pitchFamily="34" charset="0"/>
                        </a:rPr>
                        <a:t>Phase-2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2541427"/>
                  </a:ext>
                </a:extLst>
              </a:tr>
              <a:tr h="266700">
                <a:tc>
                  <a:txBody>
                    <a:bodyPr/>
                    <a:lstStyle/>
                    <a:p>
                      <a:pPr algn="l" rtl="0" fontAlgn="b"/>
                      <a:r>
                        <a:rPr lang="en-GB" sz="1200" b="0" i="0" u="none" strike="noStrike">
                          <a:solidFill>
                            <a:srgbClr val="000000"/>
                          </a:solidFill>
                          <a:effectLst/>
                          <a:latin typeface="Calibri" panose="020F0502020204030204" pitchFamily="34" charset="0"/>
                        </a:rPr>
                        <a:t>Creation of Data Ingestion Pipelines (Incremental Load for FnO)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820447"/>
                  </a:ext>
                </a:extLst>
              </a:tr>
              <a:tr h="266700">
                <a:tc>
                  <a:txBody>
                    <a:bodyPr/>
                    <a:lstStyle/>
                    <a:p>
                      <a:pPr algn="l" rtl="0" fontAlgn="b"/>
                      <a:r>
                        <a:rPr lang="en-GB" sz="1200" b="0" i="0" u="none" strike="noStrike">
                          <a:solidFill>
                            <a:srgbClr val="000000"/>
                          </a:solidFill>
                          <a:effectLst/>
                          <a:latin typeface="Calibri" panose="020F0502020204030204" pitchFamily="34" charset="0"/>
                        </a:rPr>
                        <a:t>Creation of Data Transformation Pipelines (Incremental Load for FnO)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249188"/>
                  </a:ext>
                </a:extLst>
              </a:tr>
              <a:tr h="266700">
                <a:tc>
                  <a:txBody>
                    <a:bodyPr/>
                    <a:lstStyle/>
                    <a:p>
                      <a:pPr algn="l" rtl="0" fontAlgn="b"/>
                      <a:r>
                        <a:rPr lang="en-GB" sz="1200" b="0" i="0" u="none" strike="noStrike">
                          <a:solidFill>
                            <a:srgbClr val="000000"/>
                          </a:solidFill>
                          <a:effectLst/>
                          <a:latin typeface="Calibri" panose="020F0502020204030204" pitchFamily="34" charset="0"/>
                        </a:rPr>
                        <a:t>Creation Of Data Validation Pipeline (Incremental Load for FnO)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8138491"/>
                  </a:ext>
                </a:extLst>
              </a:tr>
              <a:tr h="266700">
                <a:tc>
                  <a:txBody>
                    <a:bodyPr/>
                    <a:lstStyle/>
                    <a:p>
                      <a:pPr algn="l" rtl="0" fontAlgn="b"/>
                      <a:r>
                        <a:rPr lang="en-IN" sz="1200" b="0" i="0" u="none" strike="noStrike">
                          <a:solidFill>
                            <a:srgbClr val="000000"/>
                          </a:solidFill>
                          <a:effectLst/>
                          <a:latin typeface="Calibri" panose="020F0502020204030204" pitchFamily="34" charset="0"/>
                        </a:rPr>
                        <a:t>Data Validation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223299"/>
                  </a:ext>
                </a:extLst>
              </a:tr>
              <a:tr h="266700">
                <a:tc>
                  <a:txBody>
                    <a:bodyPr/>
                    <a:lstStyle/>
                    <a:p>
                      <a:pPr algn="l" rtl="0" fontAlgn="b"/>
                      <a:r>
                        <a:rPr lang="en-IN" sz="1200" b="0" i="0" u="none" strike="noStrike">
                          <a:solidFill>
                            <a:srgbClr val="000000"/>
                          </a:solidFill>
                          <a:effectLst/>
                          <a:latin typeface="Calibri" panose="020F0502020204030204" pitchFamily="34" charset="0"/>
                        </a:rPr>
                        <a:t>UAT- Sign 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963197"/>
                  </a:ext>
                </a:extLst>
              </a:tr>
              <a:tr h="266700">
                <a:tc>
                  <a:txBody>
                    <a:bodyPr/>
                    <a:lstStyle/>
                    <a:p>
                      <a:pPr algn="l" rtl="0" fontAlgn="b"/>
                      <a:r>
                        <a:rPr lang="en-IN" sz="1200" b="0" i="0" u="none" strike="noStrike">
                          <a:solidFill>
                            <a:srgbClr val="000000"/>
                          </a:solidFill>
                          <a:effectLst/>
                          <a:latin typeface="Calibri" panose="020F0502020204030204" pitchFamily="34" charset="0"/>
                        </a:rPr>
                        <a:t>Go Live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947093"/>
                  </a:ext>
                </a:extLst>
              </a:tr>
              <a:tr h="266700">
                <a:tc>
                  <a:txBody>
                    <a:bodyPr/>
                    <a:lstStyle/>
                    <a:p>
                      <a:pPr algn="l" rtl="0" fontAlgn="b"/>
                      <a:r>
                        <a:rPr lang="en-IN" sz="1200" b="0" i="0" u="none" strike="noStrike">
                          <a:solidFill>
                            <a:srgbClr val="000000"/>
                          </a:solidFill>
                          <a:effectLst/>
                          <a:latin typeface="Calibri" panose="020F0502020204030204" pitchFamily="34" charset="0"/>
                        </a:rPr>
                        <a:t>Warranty Period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IN"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tc>
                  <a:txBody>
                    <a:bodyPr/>
                    <a:lstStyle/>
                    <a:p>
                      <a:pPr algn="l" rtl="0" fontAlgn="b"/>
                      <a:r>
                        <a:rPr lang="en-IN"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18E"/>
                    </a:solidFill>
                  </a:tcPr>
                </a:tc>
                <a:extLst>
                  <a:ext uri="{0D108BD9-81ED-4DB2-BD59-A6C34878D82A}">
                    <a16:rowId xmlns:a16="http://schemas.microsoft.com/office/drawing/2014/main" val="3808437173"/>
                  </a:ext>
                </a:extLst>
              </a:tr>
            </a:tbl>
          </a:graphicData>
        </a:graphic>
      </p:graphicFrame>
    </p:spTree>
    <p:extLst>
      <p:ext uri="{BB962C8B-B14F-4D97-AF65-F5344CB8AC3E}">
        <p14:creationId xmlns:p14="http://schemas.microsoft.com/office/powerpoint/2010/main" val="1460151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E14F3A-6127-4B81-B2A2-6935907536E3}"/>
              </a:ext>
            </a:extLst>
          </p:cNvPr>
          <p:cNvGrpSpPr/>
          <p:nvPr/>
        </p:nvGrpSpPr>
        <p:grpSpPr>
          <a:xfrm>
            <a:off x="0" y="-319115"/>
            <a:ext cx="12417287" cy="1110164"/>
            <a:chOff x="0" y="-305862"/>
            <a:chExt cx="12417287" cy="1110164"/>
          </a:xfrm>
        </p:grpSpPr>
        <p:sp>
          <p:nvSpPr>
            <p:cNvPr id="10" name="Rectangle 9">
              <a:extLst>
                <a:ext uri="{FF2B5EF4-FFF2-40B4-BE49-F238E27FC236}">
                  <a16:creationId xmlns:a16="http://schemas.microsoft.com/office/drawing/2014/main" id="{C931B5D6-491A-48FE-8734-B22D250752D2}"/>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BoM-1</a:t>
              </a:r>
            </a:p>
          </p:txBody>
        </p:sp>
        <p:pic>
          <p:nvPicPr>
            <p:cNvPr id="11" name="Picture 10">
              <a:extLst>
                <a:ext uri="{FF2B5EF4-FFF2-40B4-BE49-F238E27FC236}">
                  <a16:creationId xmlns:a16="http://schemas.microsoft.com/office/drawing/2014/main" id="{292CB86E-5C14-47E7-8FC6-6BD99659C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 name="Table 1">
            <a:extLst>
              <a:ext uri="{FF2B5EF4-FFF2-40B4-BE49-F238E27FC236}">
                <a16:creationId xmlns:a16="http://schemas.microsoft.com/office/drawing/2014/main" id="{A6B50890-2917-4DF3-B012-E530DFC55AEA}"/>
              </a:ext>
            </a:extLst>
          </p:cNvPr>
          <p:cNvGraphicFramePr>
            <a:graphicFrameLocks noGrp="1"/>
          </p:cNvGraphicFramePr>
          <p:nvPr>
            <p:extLst>
              <p:ext uri="{D42A27DB-BD31-4B8C-83A1-F6EECF244321}">
                <p14:modId xmlns:p14="http://schemas.microsoft.com/office/powerpoint/2010/main" val="1604992741"/>
              </p:ext>
            </p:extLst>
          </p:nvPr>
        </p:nvGraphicFramePr>
        <p:xfrm>
          <a:off x="345298" y="1096911"/>
          <a:ext cx="11541902" cy="4973206"/>
        </p:xfrm>
        <a:graphic>
          <a:graphicData uri="http://schemas.openxmlformats.org/drawingml/2006/table">
            <a:tbl>
              <a:tblPr/>
              <a:tblGrid>
                <a:gridCol w="1766510">
                  <a:extLst>
                    <a:ext uri="{9D8B030D-6E8A-4147-A177-3AD203B41FA5}">
                      <a16:colId xmlns:a16="http://schemas.microsoft.com/office/drawing/2014/main" val="862253708"/>
                    </a:ext>
                  </a:extLst>
                </a:gridCol>
                <a:gridCol w="1766510">
                  <a:extLst>
                    <a:ext uri="{9D8B030D-6E8A-4147-A177-3AD203B41FA5}">
                      <a16:colId xmlns:a16="http://schemas.microsoft.com/office/drawing/2014/main" val="4120616690"/>
                    </a:ext>
                  </a:extLst>
                </a:gridCol>
                <a:gridCol w="5793733">
                  <a:extLst>
                    <a:ext uri="{9D8B030D-6E8A-4147-A177-3AD203B41FA5}">
                      <a16:colId xmlns:a16="http://schemas.microsoft.com/office/drawing/2014/main" val="317059376"/>
                    </a:ext>
                  </a:extLst>
                </a:gridCol>
                <a:gridCol w="2215149">
                  <a:extLst>
                    <a:ext uri="{9D8B030D-6E8A-4147-A177-3AD203B41FA5}">
                      <a16:colId xmlns:a16="http://schemas.microsoft.com/office/drawing/2014/main" val="430662447"/>
                    </a:ext>
                  </a:extLst>
                </a:gridCol>
              </a:tblGrid>
              <a:tr h="207207">
                <a:tc>
                  <a:txBody>
                    <a:bodyPr/>
                    <a:lstStyle/>
                    <a:p>
                      <a:pPr algn="ctr" fontAlgn="ctr"/>
                      <a:r>
                        <a:rPr lang="en-IN" sz="1400" b="1" i="0" u="none" strike="noStrike" dirty="0">
                          <a:effectLst/>
                          <a:latin typeface="+mn-lt"/>
                          <a:cs typeface="Segoe UI Light" panose="020B0502040204020203" pitchFamily="34" charset="0"/>
                        </a:rPr>
                        <a:t>Service type</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IN" sz="1400" b="1" i="0" u="none" strike="noStrike">
                          <a:effectLst/>
                          <a:latin typeface="+mn-lt"/>
                          <a:cs typeface="Segoe UI Light" panose="020B0502040204020203" pitchFamily="34" charset="0"/>
                        </a:rPr>
                        <a:t>Region</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IN" sz="1400" b="1" i="0" u="none" strike="noStrike">
                          <a:effectLst/>
                          <a:latin typeface="+mn-lt"/>
                          <a:cs typeface="Segoe UI Light" panose="020B0502040204020203" pitchFamily="34" charset="0"/>
                        </a:rPr>
                        <a:t>Description</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IN" sz="1400" b="1" i="0" u="none" strike="noStrike">
                          <a:effectLst/>
                          <a:latin typeface="+mn-lt"/>
                          <a:cs typeface="Segoe UI Light" panose="020B0502040204020203" pitchFamily="34" charset="0"/>
                        </a:rPr>
                        <a:t>Estimated monthly cost</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81502331"/>
                  </a:ext>
                </a:extLst>
              </a:tr>
              <a:tr h="828826">
                <a:tc>
                  <a:txBody>
                    <a:bodyPr/>
                    <a:lstStyle/>
                    <a:p>
                      <a:pPr algn="ctr" fontAlgn="ctr"/>
                      <a:r>
                        <a:rPr lang="en-IN" sz="1400" b="0" i="0" u="none" strike="noStrike" dirty="0">
                          <a:effectLst/>
                          <a:latin typeface="+mn-lt"/>
                          <a:cs typeface="Segoe UI Light" panose="020B0502040204020203" pitchFamily="34" charset="0"/>
                        </a:rPr>
                        <a:t>Data Factory</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Central India</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effectLst/>
                          <a:latin typeface="+mn-lt"/>
                          <a:cs typeface="Segoe UI Light" panose="020B0502040204020203" pitchFamily="34" charset="0"/>
                        </a:rPr>
                        <a:t>Azure Data Factory V2 Type, Data Pipeline Service Type, Azure Integration Runtime: 200 Activity Run(s), 1,400 Data movement unit(s), 2,000 Pipeline activities, 2,000 Pipeline activities – External,    Data Factory Operations: 20 x 50,000 Read/Write operation(s), 20 x 50,000 Monitoring operation(s)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effectLst/>
                          <a:latin typeface="+mn-lt"/>
                          <a:cs typeface="Segoe UI Light" panose="020B0502040204020203" pitchFamily="34" charset="0"/>
                        </a:rPr>
                        <a:t>₹</a:t>
                      </a:r>
                      <a:r>
                        <a:rPr lang="en-IN" sz="1400" b="0" i="0" u="none" strike="noStrike" kern="1200" dirty="0">
                          <a:solidFill>
                            <a:schemeClr val="tx1"/>
                          </a:solidFill>
                          <a:effectLst/>
                          <a:latin typeface="+mn-lt"/>
                          <a:ea typeface="+mn-ea"/>
                          <a:cs typeface="Segoe UI Light" panose="020B0502040204020203" pitchFamily="34" charset="0"/>
                        </a:rPr>
                        <a:t>41,462.05</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817263"/>
                  </a:ext>
                </a:extLst>
              </a:tr>
              <a:tr h="1036033">
                <a:tc>
                  <a:txBody>
                    <a:bodyPr/>
                    <a:lstStyle/>
                    <a:p>
                      <a:pPr algn="ctr" fontAlgn="ctr"/>
                      <a:r>
                        <a:rPr lang="en-IN" sz="1400" b="0" i="0" u="none" strike="noStrike">
                          <a:effectLst/>
                          <a:latin typeface="+mn-lt"/>
                          <a:cs typeface="Segoe UI Light" panose="020B0502040204020203" pitchFamily="34" charset="0"/>
                        </a:rPr>
                        <a:t>Storage Accounts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Central India</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effectLst/>
                          <a:latin typeface="+mn-lt"/>
                          <a:cs typeface="Segoe UI Light" panose="020B0502040204020203" pitchFamily="34" charset="0"/>
                        </a:rPr>
                        <a:t>Data Lake Storage Gen2, Standard, GRS Redundancy, Hot Access Tier, Hierarchical Namespace File Structure, 2 TB Capacity - Pay as you go, Write operations: 5 MB x 1,00,000 operations, Read operations: 5 1,00,000 x MB operations, 1,00,000 Iterative read operations, 1,00,000 Iterative write operations, 1,00,000 Other operations. 1,000 GB Data Retrieval, 1,000 GB Data Write, 1,000 GB Meta-data storage</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effectLst/>
                          <a:latin typeface="+mn-lt"/>
                          <a:cs typeface="Segoe UI Light" panose="020B0502040204020203" pitchFamily="34" charset="0"/>
                        </a:rPr>
                        <a:t>₹20,646.82</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781658"/>
                  </a:ext>
                </a:extLst>
              </a:tr>
              <a:tr h="414413">
                <a:tc>
                  <a:txBody>
                    <a:bodyPr/>
                    <a:lstStyle/>
                    <a:p>
                      <a:pPr algn="ctr" fontAlgn="ctr"/>
                      <a:r>
                        <a:rPr lang="en-IN" sz="1400" b="0" i="0" u="none" strike="noStrike">
                          <a:effectLst/>
                          <a:latin typeface="+mn-lt"/>
                          <a:cs typeface="Segoe UI Light" panose="020B0502040204020203" pitchFamily="34" charset="0"/>
                        </a:rPr>
                        <a:t>Azure Synapse Analytics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Central India</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effectLst/>
                          <a:latin typeface="+mn-lt"/>
                          <a:cs typeface="Segoe UI Light" panose="020B0502040204020203" pitchFamily="34" charset="0"/>
                        </a:rPr>
                        <a:t>Tier: Compute </a:t>
                      </a:r>
                      <a:r>
                        <a:rPr lang="en-US" sz="1400" b="0" i="0" u="none" strike="noStrike" dirty="0" err="1">
                          <a:effectLst/>
                          <a:latin typeface="+mn-lt"/>
                          <a:cs typeface="Segoe UI Light" panose="020B0502040204020203" pitchFamily="34" charset="0"/>
                        </a:rPr>
                        <a:t>Optimised</a:t>
                      </a:r>
                      <a:r>
                        <a:rPr lang="en-US" sz="1400" b="0" i="0" u="none" strike="noStrike" dirty="0">
                          <a:effectLst/>
                          <a:latin typeface="+mn-lt"/>
                          <a:cs typeface="Segoe UI Light" panose="020B0502040204020203" pitchFamily="34" charset="0"/>
                        </a:rPr>
                        <a:t> Gen2, Dedicated SQL Pools: DWU 500 x 400 Hours, 1 TB of storage with Geo-redundant disaster recovery</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₹2,49,451.81</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7888663"/>
                  </a:ext>
                </a:extLst>
              </a:tr>
              <a:tr h="621620">
                <a:tc>
                  <a:txBody>
                    <a:bodyPr/>
                    <a:lstStyle/>
                    <a:p>
                      <a:pPr algn="ctr" fontAlgn="ctr"/>
                      <a:r>
                        <a:rPr lang="en-IN" sz="1400" b="0" i="0" u="none" strike="noStrike">
                          <a:effectLst/>
                          <a:latin typeface="+mn-lt"/>
                          <a:cs typeface="Segoe UI Light" panose="020B0502040204020203" pitchFamily="34" charset="0"/>
                        </a:rPr>
                        <a:t>Key Vault</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Central India</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effectLst/>
                          <a:latin typeface="+mn-lt"/>
                          <a:cs typeface="Segoe UI Light" panose="020B0502040204020203" pitchFamily="34" charset="0"/>
                        </a:rPr>
                        <a:t>Vault: 1,00,000 operations, 0 advanced operations, 0 renewals, 0 protected keys, 0 advanced protected keys; Managed HSM Pools: 0 Standard B1 HSM Pool(s) x 730 Hours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₹21.61</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335748"/>
                  </a:ext>
                </a:extLst>
              </a:tr>
              <a:tr h="1036033">
                <a:tc>
                  <a:txBody>
                    <a:bodyPr/>
                    <a:lstStyle/>
                    <a:p>
                      <a:pPr algn="ctr" fontAlgn="ctr"/>
                      <a:r>
                        <a:rPr lang="en-IN" sz="1400" b="0" i="0" u="none" strike="noStrike">
                          <a:effectLst/>
                          <a:latin typeface="+mn-lt"/>
                          <a:cs typeface="Segoe UI Light" panose="020B0502040204020203" pitchFamily="34" charset="0"/>
                        </a:rPr>
                        <a:t>Logic Apps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Central India</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effectLst/>
                          <a:latin typeface="+mn-lt"/>
                          <a:cs typeface="Segoe UI Light" panose="020B0502040204020203" pitchFamily="34" charset="0"/>
                        </a:rPr>
                        <a:t>Workloads: Consumption plan, 1,000 Action Executions per day x 30 days, 1 GB Data Retention, 1,000 Standard Connector Executions per day x 30 days, 0 Enterprise Connector Executions per day x 1 day; Integration Service Environment: Premium tier, 0 Base Units x 730 Hours, 0 Scale Units x 730 Hours; Integration Accounts: 0 Standard Integration Accounts x 730 Hours, 0 Basic Integration Accounts x 730 Hours.</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effectLst/>
                          <a:latin typeface="+mn-lt"/>
                          <a:cs typeface="Segoe UI Light" panose="020B0502040204020203" pitchFamily="34" charset="0"/>
                        </a:rPr>
                        <a:t>₹342.07</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573396"/>
                  </a:ext>
                </a:extLst>
              </a:tr>
              <a:tr h="207207">
                <a:tc>
                  <a:txBody>
                    <a:bodyPr/>
                    <a:lstStyle/>
                    <a:p>
                      <a:pPr algn="ctr" fontAlgn="ctr"/>
                      <a:r>
                        <a:rPr lang="en-IN" sz="1400" b="0" i="0" u="none" strike="noStrike">
                          <a:effectLst/>
                          <a:latin typeface="+mn-lt"/>
                          <a:cs typeface="Segoe UI Light" panose="020B0502040204020203" pitchFamily="34" charset="0"/>
                        </a:rPr>
                        <a:t> </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effectLst/>
                          <a:latin typeface="+mn-lt"/>
                          <a:cs typeface="Segoe UI Light" panose="020B0502040204020203" pitchFamily="34" charset="0"/>
                        </a:rPr>
                        <a:t> </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effectLst/>
                          <a:latin typeface="+mn-lt"/>
                          <a:cs typeface="Segoe UI Light" panose="020B0502040204020203" pitchFamily="34" charset="0"/>
                        </a:rPr>
                        <a:t>Total</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effectLst/>
                          <a:latin typeface="+mn-lt"/>
                          <a:cs typeface="Segoe UI Light" panose="020B0502040204020203" pitchFamily="34" charset="0"/>
                        </a:rPr>
                        <a:t>₹</a:t>
                      </a:r>
                      <a:r>
                        <a:rPr lang="en-IN" sz="1400" b="0" i="0" u="none" strike="noStrike" kern="1200" dirty="0">
                          <a:solidFill>
                            <a:schemeClr val="tx1"/>
                          </a:solidFill>
                          <a:effectLst/>
                          <a:latin typeface="+mn-lt"/>
                          <a:ea typeface="+mn-ea"/>
                          <a:cs typeface="Segoe UI Light" panose="020B0502040204020203" pitchFamily="34" charset="0"/>
                        </a:rPr>
                        <a:t>3,11,924.36</a:t>
                      </a:r>
                    </a:p>
                  </a:txBody>
                  <a:tcPr marL="9418" marR="9418" marT="94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166652"/>
                  </a:ext>
                </a:extLst>
              </a:tr>
            </a:tbl>
          </a:graphicData>
        </a:graphic>
      </p:graphicFrame>
    </p:spTree>
    <p:extLst>
      <p:ext uri="{BB962C8B-B14F-4D97-AF65-F5344CB8AC3E}">
        <p14:creationId xmlns:p14="http://schemas.microsoft.com/office/powerpoint/2010/main" val="101183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2B1EB0-E75B-4E63-B517-9ED5478BA15C}"/>
              </a:ext>
            </a:extLst>
          </p:cNvPr>
          <p:cNvSpPr txBox="1"/>
          <p:nvPr/>
        </p:nvSpPr>
        <p:spPr>
          <a:xfrm>
            <a:off x="1245705" y="874642"/>
            <a:ext cx="10827025" cy="3139321"/>
          </a:xfrm>
          <a:prstGeom prst="rect">
            <a:avLst/>
          </a:prstGeom>
          <a:noFill/>
        </p:spPr>
        <p:txBody>
          <a:bodyPr wrap="square" rtlCol="0">
            <a:spAutoFit/>
          </a:bodyPr>
          <a:lstStyle/>
          <a:p>
            <a:r>
              <a:rPr lang="en-IN" dirty="0"/>
              <a:t>Assuming 272 Tables </a:t>
            </a:r>
          </a:p>
          <a:p>
            <a:pPr marL="342900" indent="-342900">
              <a:buAutoNum type="arabicPeriod"/>
            </a:pPr>
            <a:r>
              <a:rPr lang="en-IN" b="1" dirty="0"/>
              <a:t>Activity Run in Thousand</a:t>
            </a:r>
            <a:r>
              <a:rPr lang="en-IN" dirty="0"/>
              <a:t>(350)=This Process will consume </a:t>
            </a:r>
            <a:r>
              <a:rPr lang="en-IN" dirty="0" err="1"/>
              <a:t>arround</a:t>
            </a:r>
            <a:r>
              <a:rPr lang="en-IN" dirty="0"/>
              <a:t> 2800 activities in a single run and we are executing 4 times in a Day that brings the activity run </a:t>
            </a:r>
            <a:r>
              <a:rPr lang="en-IN" dirty="0" err="1"/>
              <a:t>upto</a:t>
            </a:r>
            <a:r>
              <a:rPr lang="en-IN" dirty="0"/>
              <a:t> 336K so we have taken a little buffer which is 350K.</a:t>
            </a:r>
          </a:p>
          <a:p>
            <a:pPr marL="342900" indent="-342900">
              <a:buAutoNum type="arabicPeriod"/>
            </a:pPr>
            <a:r>
              <a:rPr lang="en-IN" b="1" dirty="0"/>
              <a:t>Data Integration Unit Hrs</a:t>
            </a:r>
            <a:r>
              <a:rPr lang="en-IN" dirty="0"/>
              <a:t>(2000) For one time Full Load(2000) For one time Full Load=Assuming 500 Activity will fetch data using Azure integration run time i.e. 500(hr)*4(DIU).</a:t>
            </a:r>
          </a:p>
          <a:p>
            <a:pPr marL="342900" indent="-342900">
              <a:buAutoNum type="arabicPeriod"/>
            </a:pPr>
            <a:r>
              <a:rPr lang="en-IN" b="1" dirty="0"/>
              <a:t>Synapse </a:t>
            </a:r>
            <a:r>
              <a:rPr lang="en-IN" dirty="0"/>
              <a:t>(400 Hrs)- Assuming Pipeline will run 12 hr in a day and another 12 hrs synapse will be in pausing state(assuming all tables will be on import mode in Power BI premium) i.e. 12*30=360 hrs we have taken some buffer that’s why we put 12 hr.</a:t>
            </a:r>
          </a:p>
          <a:p>
            <a:pPr marL="342900" indent="-342900">
              <a:buAutoNum type="arabicPeriod"/>
            </a:pPr>
            <a:r>
              <a:rPr lang="en-IN" b="1" dirty="0"/>
              <a:t>ADLS </a:t>
            </a:r>
            <a:r>
              <a:rPr lang="en-IN" dirty="0"/>
              <a:t>(10 TB):- We have to store (Current 5 years + Incremental Data) into the ADLS that’s why we are taking 10 TB.</a:t>
            </a:r>
            <a:endParaRPr lang="en-IN" b="1" dirty="0"/>
          </a:p>
          <a:p>
            <a:endParaRPr lang="en-IN" dirty="0"/>
          </a:p>
        </p:txBody>
      </p:sp>
    </p:spTree>
    <p:extLst>
      <p:ext uri="{BB962C8B-B14F-4D97-AF65-F5344CB8AC3E}">
        <p14:creationId xmlns:p14="http://schemas.microsoft.com/office/powerpoint/2010/main" val="398423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E14F3A-6127-4B81-B2A2-6935907536E3}"/>
              </a:ext>
            </a:extLst>
          </p:cNvPr>
          <p:cNvGrpSpPr/>
          <p:nvPr/>
        </p:nvGrpSpPr>
        <p:grpSpPr>
          <a:xfrm>
            <a:off x="0" y="-319115"/>
            <a:ext cx="12417287" cy="1110164"/>
            <a:chOff x="0" y="-305862"/>
            <a:chExt cx="12417287" cy="1110164"/>
          </a:xfrm>
        </p:grpSpPr>
        <p:sp>
          <p:nvSpPr>
            <p:cNvPr id="10" name="Rectangle 9">
              <a:extLst>
                <a:ext uri="{FF2B5EF4-FFF2-40B4-BE49-F238E27FC236}">
                  <a16:creationId xmlns:a16="http://schemas.microsoft.com/office/drawing/2014/main" id="{C931B5D6-491A-48FE-8734-B22D250752D2}"/>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BoM-2</a:t>
              </a:r>
            </a:p>
          </p:txBody>
        </p:sp>
        <p:pic>
          <p:nvPicPr>
            <p:cNvPr id="11" name="Picture 10">
              <a:extLst>
                <a:ext uri="{FF2B5EF4-FFF2-40B4-BE49-F238E27FC236}">
                  <a16:creationId xmlns:a16="http://schemas.microsoft.com/office/drawing/2014/main" id="{292CB86E-5C14-47E7-8FC6-6BD99659C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 name="Table 2">
            <a:extLst>
              <a:ext uri="{FF2B5EF4-FFF2-40B4-BE49-F238E27FC236}">
                <a16:creationId xmlns:a16="http://schemas.microsoft.com/office/drawing/2014/main" id="{2B212495-D29F-46C1-9D08-3D7D9088D372}"/>
              </a:ext>
            </a:extLst>
          </p:cNvPr>
          <p:cNvGraphicFramePr>
            <a:graphicFrameLocks noGrp="1"/>
          </p:cNvGraphicFramePr>
          <p:nvPr>
            <p:extLst>
              <p:ext uri="{D42A27DB-BD31-4B8C-83A1-F6EECF244321}">
                <p14:modId xmlns:p14="http://schemas.microsoft.com/office/powerpoint/2010/main" val="1944112477"/>
              </p:ext>
            </p:extLst>
          </p:nvPr>
        </p:nvGraphicFramePr>
        <p:xfrm>
          <a:off x="957470" y="700470"/>
          <a:ext cx="10200860" cy="6069016"/>
        </p:xfrm>
        <a:graphic>
          <a:graphicData uri="http://schemas.openxmlformats.org/drawingml/2006/table">
            <a:tbl>
              <a:tblPr/>
              <a:tblGrid>
                <a:gridCol w="1704654">
                  <a:extLst>
                    <a:ext uri="{9D8B030D-6E8A-4147-A177-3AD203B41FA5}">
                      <a16:colId xmlns:a16="http://schemas.microsoft.com/office/drawing/2014/main" val="3305169841"/>
                    </a:ext>
                  </a:extLst>
                </a:gridCol>
                <a:gridCol w="1704654">
                  <a:extLst>
                    <a:ext uri="{9D8B030D-6E8A-4147-A177-3AD203B41FA5}">
                      <a16:colId xmlns:a16="http://schemas.microsoft.com/office/drawing/2014/main" val="926231968"/>
                    </a:ext>
                  </a:extLst>
                </a:gridCol>
                <a:gridCol w="4653972">
                  <a:extLst>
                    <a:ext uri="{9D8B030D-6E8A-4147-A177-3AD203B41FA5}">
                      <a16:colId xmlns:a16="http://schemas.microsoft.com/office/drawing/2014/main" val="3133201395"/>
                    </a:ext>
                  </a:extLst>
                </a:gridCol>
                <a:gridCol w="2137580">
                  <a:extLst>
                    <a:ext uri="{9D8B030D-6E8A-4147-A177-3AD203B41FA5}">
                      <a16:colId xmlns:a16="http://schemas.microsoft.com/office/drawing/2014/main" val="1337522229"/>
                    </a:ext>
                  </a:extLst>
                </a:gridCol>
              </a:tblGrid>
              <a:tr h="328614">
                <a:tc>
                  <a:txBody>
                    <a:bodyPr/>
                    <a:lstStyle/>
                    <a:p>
                      <a:pPr algn="ctr" fontAlgn="ctr"/>
                      <a:r>
                        <a:rPr lang="en-IN" sz="900" b="1" i="0" u="none" strike="noStrike" dirty="0">
                          <a:effectLst/>
                          <a:latin typeface="Segoe UI Light" panose="020B0502040204020203" pitchFamily="34" charset="0"/>
                        </a:rPr>
                        <a:t>Service type</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IN" sz="900" b="1" i="0" u="none" strike="noStrike">
                          <a:effectLst/>
                          <a:latin typeface="Segoe UI Light" panose="020B0502040204020203" pitchFamily="34" charset="0"/>
                        </a:rPr>
                        <a:t>Region</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IN" sz="900" b="1" i="0" u="none" strike="noStrike">
                          <a:effectLst/>
                          <a:latin typeface="Segoe UI Light" panose="020B0502040204020203" pitchFamily="34" charset="0"/>
                        </a:rPr>
                        <a:t>Description</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ctr"/>
                      <a:r>
                        <a:rPr lang="en-IN" sz="900" b="1" i="0" u="none" strike="noStrike">
                          <a:effectLst/>
                          <a:latin typeface="Segoe UI Light" panose="020B0502040204020203" pitchFamily="34" charset="0"/>
                        </a:rPr>
                        <a:t>Estimated monthly cost</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extLst>
                  <a:ext uri="{0D108BD9-81ED-4DB2-BD59-A6C34878D82A}">
                    <a16:rowId xmlns:a16="http://schemas.microsoft.com/office/drawing/2014/main" val="3858895190"/>
                  </a:ext>
                </a:extLst>
              </a:tr>
              <a:tr h="1103826">
                <a:tc>
                  <a:txBody>
                    <a:bodyPr/>
                    <a:lstStyle/>
                    <a:p>
                      <a:pPr algn="ctr" fontAlgn="ctr"/>
                      <a:r>
                        <a:rPr lang="en-IN" sz="1400" b="0" i="0" u="none" strike="noStrike" kern="1200" dirty="0">
                          <a:solidFill>
                            <a:schemeClr val="tx1"/>
                          </a:solidFill>
                          <a:effectLst/>
                          <a:latin typeface="+mn-lt"/>
                          <a:ea typeface="+mn-ea"/>
                          <a:cs typeface="+mn-cs"/>
                        </a:rPr>
                        <a:t>Data Factory</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Central India</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Azure Data Factory V2 Type, Data Pipeline Service Type, Azure Integration Runtime: 200 Activity Run(s), 1,400 Data movement unit(s), 2,000 Pipeline activities, 2,000 Pipeline activities – External,    Data Factory Operations: 20 x 50,000 Read/Write operation(s), 20 x 50,000 Monitoring operation(s)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900" b="0" i="0" u="none" strike="noStrike" dirty="0">
                          <a:effectLst/>
                          <a:latin typeface="Segoe UI Light" panose="020B0502040204020203" pitchFamily="34" charset="0"/>
                        </a:rPr>
                        <a:t>₹</a:t>
                      </a:r>
                      <a:r>
                        <a:rPr lang="en-IN" sz="1400" b="0" i="0" u="none" strike="noStrike" kern="1200" dirty="0">
                          <a:solidFill>
                            <a:schemeClr val="tx1"/>
                          </a:solidFill>
                          <a:effectLst/>
                          <a:latin typeface="+mn-lt"/>
                          <a:ea typeface="+mn-ea"/>
                          <a:cs typeface="Segoe UI Light" panose="020B0502040204020203" pitchFamily="34" charset="0"/>
                        </a:rPr>
                        <a:t>41,462.05</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0696980"/>
                  </a:ext>
                </a:extLst>
              </a:tr>
              <a:tr h="1542106">
                <a:tc>
                  <a:txBody>
                    <a:bodyPr/>
                    <a:lstStyle/>
                    <a:p>
                      <a:pPr algn="ctr" fontAlgn="ctr"/>
                      <a:r>
                        <a:rPr lang="en-IN" sz="1400" b="0" i="0" u="none" strike="noStrike" kern="1200">
                          <a:solidFill>
                            <a:schemeClr val="tx1"/>
                          </a:solidFill>
                          <a:effectLst/>
                          <a:latin typeface="+mn-lt"/>
                          <a:ea typeface="+mn-ea"/>
                          <a:cs typeface="+mn-cs"/>
                        </a:rPr>
                        <a:t>Storage Accounts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Central India</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Data Lake Storage Gen2, Standard, GRS Redundancy, Hot Access Tier, Hierarchical Namespace File Structure, 2 TB Capacity - Pay as you go, Write operations: 5 MB x 1,00,000 operations, Read operations: 5 1,00,000 x MB operations, 1,00,000 Iterative read operations, 1,00,000 Iterative write operations, 1,00,000 Other operations. 1,000 GB Data Retrieval, 1,000 GB Data Write, 1,000 GB Meta-data storage</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Segoe UI Light" panose="020B0502040204020203" pitchFamily="34" charset="0"/>
                        </a:rPr>
                        <a:t>₹20,646.82</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260731"/>
                  </a:ext>
                </a:extLst>
              </a:tr>
              <a:tr h="665546">
                <a:tc>
                  <a:txBody>
                    <a:bodyPr/>
                    <a:lstStyle/>
                    <a:p>
                      <a:pPr algn="ctr" fontAlgn="ctr"/>
                      <a:r>
                        <a:rPr lang="en-IN" sz="1400" b="0" i="0" u="none" strike="noStrike" kern="1200">
                          <a:solidFill>
                            <a:schemeClr val="tx1"/>
                          </a:solidFill>
                          <a:effectLst/>
                          <a:latin typeface="+mn-lt"/>
                          <a:ea typeface="+mn-ea"/>
                          <a:cs typeface="+mn-cs"/>
                        </a:rPr>
                        <a:t>Azure Synapse Analytics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Central India</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kern="1200" dirty="0">
                          <a:solidFill>
                            <a:schemeClr val="tx1"/>
                          </a:solidFill>
                          <a:effectLst/>
                          <a:latin typeface="+mn-lt"/>
                          <a:ea typeface="+mn-ea"/>
                          <a:cs typeface="+mn-cs"/>
                        </a:rPr>
                        <a:t>Tier: Compute Optimized Gen2, Dedicated SQL Pools: DWU 500, 1 year reserved, 1 TB of storage with Geo-redundant disaster recovery</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Segoe UI Light" panose="020B0502040204020203" pitchFamily="34" charset="0"/>
                        </a:rPr>
                        <a:t>₹2,85,925.77</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619797"/>
                  </a:ext>
                </a:extLst>
              </a:tr>
              <a:tr h="665546">
                <a:tc>
                  <a:txBody>
                    <a:bodyPr/>
                    <a:lstStyle/>
                    <a:p>
                      <a:pPr algn="ctr" fontAlgn="ctr"/>
                      <a:r>
                        <a:rPr lang="en-IN" sz="1400" b="0" i="0" u="none" strike="noStrike" kern="1200">
                          <a:solidFill>
                            <a:schemeClr val="tx1"/>
                          </a:solidFill>
                          <a:effectLst/>
                          <a:latin typeface="+mn-lt"/>
                          <a:ea typeface="+mn-ea"/>
                          <a:cs typeface="+mn-cs"/>
                        </a:rPr>
                        <a:t>Key Vault</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mn-cs"/>
                        </a:rPr>
                        <a:t>Central India</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kern="1200" dirty="0">
                          <a:solidFill>
                            <a:schemeClr val="tx1"/>
                          </a:solidFill>
                          <a:effectLst/>
                          <a:latin typeface="+mn-lt"/>
                          <a:ea typeface="+mn-ea"/>
                          <a:cs typeface="+mn-cs"/>
                        </a:rPr>
                        <a:t>Vault: 1,00,000 operations, 0 advanced operations, 0 renewals, 0 protected keys, 0 advanced protected keys; Managed HSM Pools: 0 Standard B1 HSM Pool(s) x 730 Hours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Segoe UI Light" panose="020B0502040204020203" pitchFamily="34" charset="0"/>
                        </a:rPr>
                        <a:t>₹21.61</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33437"/>
                  </a:ext>
                </a:extLst>
              </a:tr>
              <a:tr h="1542106">
                <a:tc>
                  <a:txBody>
                    <a:bodyPr/>
                    <a:lstStyle/>
                    <a:p>
                      <a:pPr marL="0" algn="ctr" defTabSz="914400" rtl="0" eaLnBrk="1" fontAlgn="ctr" latinLnBrk="0" hangingPunct="1"/>
                      <a:r>
                        <a:rPr lang="en-IN" sz="1400" b="0" i="0" u="none" strike="noStrike" kern="1200">
                          <a:solidFill>
                            <a:schemeClr val="tx1"/>
                          </a:solidFill>
                          <a:effectLst/>
                          <a:latin typeface="+mn-lt"/>
                          <a:ea typeface="+mn-ea"/>
                          <a:cs typeface="+mn-cs"/>
                        </a:rPr>
                        <a:t>Logic Apps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IN" sz="1400" b="0" i="0" u="none" strike="noStrike" kern="1200">
                          <a:solidFill>
                            <a:schemeClr val="tx1"/>
                          </a:solidFill>
                          <a:effectLst/>
                          <a:latin typeface="+mn-lt"/>
                          <a:ea typeface="+mn-ea"/>
                          <a:cs typeface="+mn-cs"/>
                        </a:rPr>
                        <a:t>Central India</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chemeClr val="tx1"/>
                          </a:solidFill>
                          <a:effectLst/>
                          <a:latin typeface="+mn-lt"/>
                          <a:ea typeface="+mn-ea"/>
                          <a:cs typeface="+mn-cs"/>
                        </a:rPr>
                        <a:t>Workloads: Consumption plan, 1,000 Action Executions per day x 30 days, 1 GB Data Retention, 1,000 Standard Connector Executions per day x 30 days, 0 Enterprise Connector Executions per day x 1 day; Integration Service Environment: Premium tier, 0 Base Units x 730 Hours, 0 Scale Units x 730 Hours; Integration Accounts: 0 Standard Integration Accounts x 730 Hours, 0 Basic Integration Accounts x 730 Hours.</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mn-lt"/>
                          <a:ea typeface="+mn-ea"/>
                          <a:cs typeface="Segoe UI Light" panose="020B0502040204020203" pitchFamily="34" charset="0"/>
                        </a:rPr>
                        <a:t>₹342.07</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091335"/>
                  </a:ext>
                </a:extLst>
              </a:tr>
              <a:tr h="157384">
                <a:tc>
                  <a:txBody>
                    <a:bodyPr/>
                    <a:lstStyle/>
                    <a:p>
                      <a:pPr algn="ctr" fontAlgn="ctr"/>
                      <a:endParaRPr lang="en-IN" sz="900" b="0" i="0" u="none" strike="noStrike">
                        <a:effectLst/>
                        <a:latin typeface="Segoe UI Light" panose="020B0502040204020203" pitchFamily="34" charset="0"/>
                      </a:endParaRP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900" b="0" i="0" u="none" strike="noStrike">
                        <a:effectLst/>
                        <a:latin typeface="Segoe UI Light" panose="020B0502040204020203" pitchFamily="34" charset="0"/>
                      </a:endParaRP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dirty="0">
                          <a:effectLst/>
                          <a:latin typeface="+mn-lt"/>
                        </a:rPr>
                        <a:t>Total</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i="0" u="none" strike="noStrike" dirty="0">
                          <a:effectLst/>
                          <a:latin typeface="+mn-lt"/>
                        </a:rPr>
                        <a:t>₹</a:t>
                      </a:r>
                      <a:r>
                        <a:rPr lang="en-IN" sz="1400" b="0" i="0" u="none" strike="noStrike" kern="1200" dirty="0">
                          <a:solidFill>
                            <a:schemeClr val="tx1"/>
                          </a:solidFill>
                          <a:effectLst/>
                          <a:latin typeface="+mn-lt"/>
                          <a:ea typeface="+mn-ea"/>
                          <a:cs typeface="+mn-cs"/>
                        </a:rPr>
                        <a:t>3,48,398.32</a:t>
                      </a:r>
                    </a:p>
                  </a:txBody>
                  <a:tcPr marL="7912" marR="7912" marT="79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9963221"/>
                  </a:ext>
                </a:extLst>
              </a:tr>
            </a:tbl>
          </a:graphicData>
        </a:graphic>
      </p:graphicFrame>
    </p:spTree>
    <p:extLst>
      <p:ext uri="{BB962C8B-B14F-4D97-AF65-F5344CB8AC3E}">
        <p14:creationId xmlns:p14="http://schemas.microsoft.com/office/powerpoint/2010/main" val="8732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99AA4A-9A23-4988-B58F-79986B942114}"/>
              </a:ext>
            </a:extLst>
          </p:cNvPr>
          <p:cNvSpPr txBox="1"/>
          <p:nvPr/>
        </p:nvSpPr>
        <p:spPr>
          <a:xfrm>
            <a:off x="622851" y="251791"/>
            <a:ext cx="11052313" cy="2585323"/>
          </a:xfrm>
          <a:prstGeom prst="rect">
            <a:avLst/>
          </a:prstGeom>
          <a:noFill/>
        </p:spPr>
        <p:txBody>
          <a:bodyPr wrap="square">
            <a:spAutoFit/>
          </a:bodyPr>
          <a:lstStyle/>
          <a:p>
            <a:r>
              <a:rPr lang="en-IN" dirty="0"/>
              <a:t>Assuming 272 Tables </a:t>
            </a:r>
          </a:p>
          <a:p>
            <a:pPr marL="342900" indent="-342900">
              <a:buAutoNum type="arabicPeriod"/>
            </a:pPr>
            <a:r>
              <a:rPr lang="en-IN" b="1" dirty="0"/>
              <a:t>Activity Run in Thousand</a:t>
            </a:r>
            <a:r>
              <a:rPr lang="en-IN" dirty="0"/>
              <a:t>(200)=This Process will consume </a:t>
            </a:r>
            <a:r>
              <a:rPr lang="en-IN" dirty="0" err="1"/>
              <a:t>arround</a:t>
            </a:r>
            <a:r>
              <a:rPr lang="en-IN" dirty="0"/>
              <a:t> 1000 activities in a single run and we are executing 6 times in a Day that brings the activity run </a:t>
            </a:r>
            <a:r>
              <a:rPr lang="en-IN" dirty="0" err="1"/>
              <a:t>upto</a:t>
            </a:r>
            <a:r>
              <a:rPr lang="en-IN" dirty="0"/>
              <a:t> 180K so we have taken a little buffer which is 200K.</a:t>
            </a:r>
          </a:p>
          <a:p>
            <a:pPr marL="342900" indent="-342900">
              <a:buAutoNum type="arabicPeriod"/>
            </a:pPr>
            <a:r>
              <a:rPr lang="en-IN" b="1" dirty="0"/>
              <a:t>Data Integration Unit Hrs</a:t>
            </a:r>
            <a:r>
              <a:rPr lang="en-IN" dirty="0"/>
              <a:t>(1400) For one time Full Load(1400) For one time Full Load=Assuming 350 Activity will fetch data using Azure integration run time i.e. 350(hr)*4(DIU).</a:t>
            </a:r>
          </a:p>
          <a:p>
            <a:pPr marL="342900" indent="-342900">
              <a:buAutoNum type="arabicPeriod"/>
            </a:pPr>
            <a:r>
              <a:rPr lang="en-IN" b="1" dirty="0"/>
              <a:t>Synapse </a:t>
            </a:r>
            <a:r>
              <a:rPr lang="en-IN" dirty="0"/>
              <a:t>(1 year Reserved)- Assuming synapse will never Pause and in this we have one benefit If one day we are not using synapse(Like Sunday) so next day we can use those 500 DWU means the cost will maintain same till 1 year.</a:t>
            </a:r>
          </a:p>
          <a:p>
            <a:pPr marL="342900" indent="-342900">
              <a:buAutoNum type="arabicPeriod"/>
            </a:pPr>
            <a:r>
              <a:rPr lang="en-IN" b="1" dirty="0"/>
              <a:t>ADLS </a:t>
            </a:r>
            <a:r>
              <a:rPr lang="en-IN" dirty="0"/>
              <a:t>(2 TB):- We have to store (Current 3 years + Incremental Data) into the ADLS that’s why we are taking 2 TB.</a:t>
            </a:r>
            <a:endParaRPr lang="en-IN" b="1" dirty="0"/>
          </a:p>
        </p:txBody>
      </p:sp>
    </p:spTree>
    <p:extLst>
      <p:ext uri="{BB962C8B-B14F-4D97-AF65-F5344CB8AC3E}">
        <p14:creationId xmlns:p14="http://schemas.microsoft.com/office/powerpoint/2010/main" val="30417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4" name="Picture 16" descr="Azure - Free shapes icons">
            <a:extLst>
              <a:ext uri="{FF2B5EF4-FFF2-40B4-BE49-F238E27FC236}">
                <a16:creationId xmlns:a16="http://schemas.microsoft.com/office/drawing/2014/main" id="{59D21D8C-8C8B-406C-B2FD-6F23424291F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4284214" y="5066115"/>
            <a:ext cx="1229327" cy="99740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CCE81E37-0FBC-4A58-A26E-ADC9906C7E2A}"/>
              </a:ext>
            </a:extLst>
          </p:cNvPr>
          <p:cNvSpPr txBox="1"/>
          <p:nvPr/>
        </p:nvSpPr>
        <p:spPr>
          <a:xfrm>
            <a:off x="5442568" y="5304004"/>
            <a:ext cx="22052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Pioneers in SAP Surround on Azure</a:t>
            </a:r>
            <a:endParaRPr kumimoji="0" lang="x-none" sz="16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3" name="TextBox 12">
            <a:extLst>
              <a:ext uri="{FF2B5EF4-FFF2-40B4-BE49-F238E27FC236}">
                <a16:creationId xmlns:a16="http://schemas.microsoft.com/office/drawing/2014/main" id="{606E361E-C0CF-4616-B879-9E1D313837F1}"/>
              </a:ext>
            </a:extLst>
          </p:cNvPr>
          <p:cNvSpPr txBox="1"/>
          <p:nvPr/>
        </p:nvSpPr>
        <p:spPr>
          <a:xfrm>
            <a:off x="9140872" y="2901147"/>
            <a:ext cx="2358788" cy="12311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Global Presence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UK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Singapore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India</a:t>
            </a:r>
            <a:endParaRPr kumimoji="0" lang="x-none" sz="105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26" name="Picture 2" descr="earth, globe, internet icon">
            <a:extLst>
              <a:ext uri="{FF2B5EF4-FFF2-40B4-BE49-F238E27FC236}">
                <a16:creationId xmlns:a16="http://schemas.microsoft.com/office/drawing/2014/main" id="{BF2FA8DE-93B2-41AA-9680-8CC8D3E9D55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110722" y="3053724"/>
            <a:ext cx="873625" cy="93379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B63BBB96-C106-904F-B3E4-2AD406A468F9}"/>
              </a:ext>
            </a:extLst>
          </p:cNvPr>
          <p:cNvSpPr txBox="1"/>
          <p:nvPr/>
        </p:nvSpPr>
        <p:spPr>
          <a:xfrm>
            <a:off x="0" y="2"/>
            <a:ext cx="12192000" cy="646331"/>
          </a:xfrm>
          <a:prstGeom prst="rect">
            <a:avLst/>
          </a:prstGeom>
          <a:solidFill>
            <a:schemeClr val="tx1">
              <a:lumMod val="85000"/>
              <a:lumOff val="15000"/>
            </a:schemeClr>
          </a:solidFill>
        </p:spPr>
        <p:txBody>
          <a:bodyPr wrap="square" rtlCol="0">
            <a:spAutoFit/>
          </a:bodyPr>
          <a:lstStyle/>
          <a:p>
            <a:pPr marL="0" marR="0" lvl="0" indent="0" algn="l" defTabSz="913550" rtl="0" eaLnBrk="1" fontAlgn="base" latinLnBrk="0" hangingPunct="1">
              <a:lnSpc>
                <a:spcPct val="90000"/>
              </a:lnSpc>
              <a:spcBef>
                <a:spcPct val="0"/>
              </a:spcBef>
              <a:spcAft>
                <a:spcPct val="0"/>
              </a:spcAft>
              <a:buClr>
                <a:srgbClr val="505050"/>
              </a:buClr>
              <a:buSzPct val="100000"/>
              <a:buFontTx/>
              <a:buNone/>
              <a:tabLst/>
              <a:defRPr/>
            </a:pPr>
            <a:endParaRPr kumimoji="0" lang="en-IN" sz="40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8" name="TextBox 37">
            <a:extLst>
              <a:ext uri="{FF2B5EF4-FFF2-40B4-BE49-F238E27FC236}">
                <a16:creationId xmlns:a16="http://schemas.microsoft.com/office/drawing/2014/main" id="{823A6B47-CBE7-964B-91B3-641C8A2D2C5E}"/>
              </a:ext>
            </a:extLst>
          </p:cNvPr>
          <p:cNvSpPr txBox="1"/>
          <p:nvPr/>
        </p:nvSpPr>
        <p:spPr>
          <a:xfrm>
            <a:off x="141449" y="61557"/>
            <a:ext cx="9917195" cy="52322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uLnTx/>
                <a:uFillTx/>
                <a:latin typeface="Segoe UI Light"/>
                <a:ea typeface="+mn-ea"/>
                <a:cs typeface="Segoe UI Light"/>
              </a:rPr>
              <a:t>Celebal Technologies – Traditional Enterprise + Modern Cloud </a:t>
            </a:r>
            <a:endParaRPr kumimoji="0" lang="en-IN" sz="28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39" name="Picture 38">
            <a:extLst>
              <a:ext uri="{FF2B5EF4-FFF2-40B4-BE49-F238E27FC236}">
                <a16:creationId xmlns:a16="http://schemas.microsoft.com/office/drawing/2014/main" id="{DD050133-17AD-574E-B1BA-E06E2433109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25930" y="-265967"/>
            <a:ext cx="1878472" cy="1127083"/>
          </a:xfrm>
          <a:prstGeom prst="rect">
            <a:avLst/>
          </a:prstGeom>
        </p:spPr>
      </p:pic>
      <p:sp>
        <p:nvSpPr>
          <p:cNvPr id="5" name="TextBox 4">
            <a:extLst>
              <a:ext uri="{FF2B5EF4-FFF2-40B4-BE49-F238E27FC236}">
                <a16:creationId xmlns:a16="http://schemas.microsoft.com/office/drawing/2014/main" id="{7722AB69-E2AE-4B00-B8E5-1ACCA2E3F16A}"/>
              </a:ext>
            </a:extLst>
          </p:cNvPr>
          <p:cNvSpPr txBox="1"/>
          <p:nvPr/>
        </p:nvSpPr>
        <p:spPr>
          <a:xfrm>
            <a:off x="5106952" y="2759191"/>
            <a:ext cx="17260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650+</a:t>
            </a:r>
          </a:p>
        </p:txBody>
      </p:sp>
      <p:sp>
        <p:nvSpPr>
          <p:cNvPr id="40" name="TextBox 39">
            <a:extLst>
              <a:ext uri="{FF2B5EF4-FFF2-40B4-BE49-F238E27FC236}">
                <a16:creationId xmlns:a16="http://schemas.microsoft.com/office/drawing/2014/main" id="{2589A5B0-92AD-4513-8F76-CEF0BB559034}"/>
              </a:ext>
            </a:extLst>
          </p:cNvPr>
          <p:cNvSpPr txBox="1"/>
          <p:nvPr/>
        </p:nvSpPr>
        <p:spPr>
          <a:xfrm>
            <a:off x="9648479" y="902045"/>
            <a:ext cx="2125937" cy="1477328"/>
          </a:xfrm>
          <a:prstGeom prst="rect">
            <a:avLst/>
          </a:prstGeom>
          <a:noFill/>
        </p:spPr>
        <p:txBody>
          <a:bodyPr wrap="square">
            <a:spAutoFit/>
          </a:bodyPr>
          <a:lstStyle>
            <a:defPPr>
              <a:defRPr lang="en-US"/>
            </a:defPPr>
            <a:lvl1pPr>
              <a:defRPr b="1">
                <a:latin typeface="Segoe UI Light"/>
                <a:cs typeface="Segoe UI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380+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Certifications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1" name="TextBox 40">
            <a:extLst>
              <a:ext uri="{FF2B5EF4-FFF2-40B4-BE49-F238E27FC236}">
                <a16:creationId xmlns:a16="http://schemas.microsoft.com/office/drawing/2014/main" id="{186908FC-662D-4A3C-9EC8-791E37C87BC9}"/>
              </a:ext>
            </a:extLst>
          </p:cNvPr>
          <p:cNvSpPr txBox="1"/>
          <p:nvPr/>
        </p:nvSpPr>
        <p:spPr>
          <a:xfrm>
            <a:off x="5187931" y="3588683"/>
            <a:ext cx="136132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Employees</a:t>
            </a:r>
          </a:p>
        </p:txBody>
      </p:sp>
      <p:grpSp>
        <p:nvGrpSpPr>
          <p:cNvPr id="8" name="Group 7">
            <a:extLst>
              <a:ext uri="{FF2B5EF4-FFF2-40B4-BE49-F238E27FC236}">
                <a16:creationId xmlns:a16="http://schemas.microsoft.com/office/drawing/2014/main" id="{A8594142-9A4A-460B-8DF8-E30A5E75C2D0}"/>
              </a:ext>
            </a:extLst>
          </p:cNvPr>
          <p:cNvGrpSpPr/>
          <p:nvPr/>
        </p:nvGrpSpPr>
        <p:grpSpPr>
          <a:xfrm>
            <a:off x="579085" y="1171189"/>
            <a:ext cx="3082076" cy="5178911"/>
            <a:chOff x="473130" y="1664758"/>
            <a:chExt cx="2578182" cy="4332202"/>
          </a:xfrm>
        </p:grpSpPr>
        <p:pic>
          <p:nvPicPr>
            <p:cNvPr id="9" name="Picture 8">
              <a:extLst>
                <a:ext uri="{FF2B5EF4-FFF2-40B4-BE49-F238E27FC236}">
                  <a16:creationId xmlns:a16="http://schemas.microsoft.com/office/drawing/2014/main" id="{632550BE-DB3C-4A90-8BB6-8C8357F68AA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479336" y="3842662"/>
              <a:ext cx="634615" cy="677626"/>
            </a:xfrm>
            <a:prstGeom prst="rect">
              <a:avLst/>
            </a:prstGeom>
          </p:spPr>
        </p:pic>
        <p:pic>
          <p:nvPicPr>
            <p:cNvPr id="1028" name="Picture 4" descr="Cogent">
              <a:extLst>
                <a:ext uri="{FF2B5EF4-FFF2-40B4-BE49-F238E27FC236}">
                  <a16:creationId xmlns:a16="http://schemas.microsoft.com/office/drawing/2014/main" id="{30E09258-B8E1-410B-96D3-9775BB626C3B}"/>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l="14205" r="15418"/>
            <a:stretch/>
          </p:blipFill>
          <p:spPr bwMode="auto">
            <a:xfrm>
              <a:off x="1253362" y="1664758"/>
              <a:ext cx="1280025" cy="6079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SAP S4HANA Logo | My Supply Chain Group">
              <a:extLst>
                <a:ext uri="{FF2B5EF4-FFF2-40B4-BE49-F238E27FC236}">
                  <a16:creationId xmlns:a16="http://schemas.microsoft.com/office/drawing/2014/main" id="{ADD1296D-57C0-4FCB-8393-808E614822C5}"/>
                </a:ext>
              </a:extLst>
            </p:cNvPr>
            <p:cNvPicPr>
              <a:picLocks noChangeAspect="1" noChangeArrowheads="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77149" y="2325359"/>
              <a:ext cx="1741777" cy="3644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P-Bw-Logo - Spiral Data Group">
              <a:extLst>
                <a:ext uri="{FF2B5EF4-FFF2-40B4-BE49-F238E27FC236}">
                  <a16:creationId xmlns:a16="http://schemas.microsoft.com/office/drawing/2014/main" id="{6BE70ADE-FBEF-4C4E-AA2E-F963E692CA2F}"/>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73130" y="2763959"/>
              <a:ext cx="775355" cy="383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Dynamics 365 Cloud ERP Outperforms Traditional ERP system">
              <a:extLst>
                <a:ext uri="{FF2B5EF4-FFF2-40B4-BE49-F238E27FC236}">
                  <a16:creationId xmlns:a16="http://schemas.microsoft.com/office/drawing/2014/main" id="{39A7E6E6-72F8-4E36-A9EC-050CB83F614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94614" y="3138520"/>
              <a:ext cx="1447213" cy="549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FEDDDB8-3301-4317-BFD0-80F9D61B00D2}"/>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850853" y="3186530"/>
              <a:ext cx="1066115" cy="7361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8CC66A-5C44-4D7C-94F8-B1C22F2D0125}"/>
                </a:ext>
              </a:extLst>
            </p:cNvPr>
            <p:cNvSpPr/>
            <p:nvPr/>
          </p:nvSpPr>
          <p:spPr>
            <a:xfrm rot="2698108">
              <a:off x="542330" y="1767748"/>
              <a:ext cx="2508982" cy="2506765"/>
            </a:xfrm>
            <a:prstGeom prst="rect">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674989D-D0AF-4E67-9A3C-1DAE93237B1C}"/>
                </a:ext>
              </a:extLst>
            </p:cNvPr>
            <p:cNvSpPr/>
            <p:nvPr/>
          </p:nvSpPr>
          <p:spPr>
            <a:xfrm rot="2698108">
              <a:off x="818855" y="3974944"/>
              <a:ext cx="1955578" cy="1953851"/>
            </a:xfrm>
            <a:prstGeom prst="rect">
              <a:avLst/>
            </a:prstGeom>
            <a:noFill/>
            <a:ln>
              <a:solidFill>
                <a:srgbClr val="CF3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5" name="Picture 16" descr="Azure - Free shapes icons">
              <a:extLst>
                <a:ext uri="{FF2B5EF4-FFF2-40B4-BE49-F238E27FC236}">
                  <a16:creationId xmlns:a16="http://schemas.microsoft.com/office/drawing/2014/main" id="{1E4E310C-D074-460A-A140-99E25B14175E}"/>
                </a:ext>
              </a:extLst>
            </p:cNvPr>
            <p:cNvPicPr>
              <a:picLocks noChangeAspect="1" noChangeArrowheads="1"/>
            </p:cNvPicPr>
            <p:nvPr/>
          </p:nvPicPr>
          <p:blipFill rotWithShape="1">
            <a:blip r:embed="rId12" cstate="screen">
              <a:clrChange>
                <a:clrFrom>
                  <a:srgbClr val="FFFFFF"/>
                </a:clrFrom>
                <a:clrTo>
                  <a:srgbClr val="FFFFFF">
                    <a:alpha val="0"/>
                  </a:srgbClr>
                </a:clrTo>
              </a:clrChange>
              <a:extLst>
                <a:ext uri="{28A0092B-C50C-407E-A947-70E740481C1C}">
                  <a14:useLocalDpi xmlns:a14="http://schemas.microsoft.com/office/drawing/2010/main"/>
                </a:ext>
              </a:extLst>
            </a:blip>
            <a:srcRect l="19016" r="17357"/>
            <a:stretch/>
          </p:blipFill>
          <p:spPr bwMode="auto">
            <a:xfrm>
              <a:off x="838268" y="4384338"/>
              <a:ext cx="616473" cy="5100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i icon">
              <a:extLst>
                <a:ext uri="{FF2B5EF4-FFF2-40B4-BE49-F238E27FC236}">
                  <a16:creationId xmlns:a16="http://schemas.microsoft.com/office/drawing/2014/main" id="{5CC12F43-509C-4BE6-9CE4-DAAA0CF2BC1E}"/>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187524" y="4436011"/>
              <a:ext cx="457931" cy="4591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i, artificial intelligence, chat, chatbots, natural language processing, nlp icon">
              <a:extLst>
                <a:ext uri="{FF2B5EF4-FFF2-40B4-BE49-F238E27FC236}">
                  <a16:creationId xmlns:a16="http://schemas.microsoft.com/office/drawing/2014/main" id="{9C47FC71-5E2A-4A6E-A400-D16AE683B533}"/>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276783" y="5006563"/>
              <a:ext cx="423595" cy="42475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icrosoft Power BI - Wikipedia">
              <a:extLst>
                <a:ext uri="{FF2B5EF4-FFF2-40B4-BE49-F238E27FC236}">
                  <a16:creationId xmlns:a16="http://schemas.microsoft.com/office/drawing/2014/main" id="{18DBE856-35E1-4A64-9FA8-133C102B4A0B}"/>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925849" y="4993500"/>
              <a:ext cx="457931" cy="45917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ownload Microsoft Teams Logo in SVG Vector or PNG File Format ...">
              <a:extLst>
                <a:ext uri="{FF2B5EF4-FFF2-40B4-BE49-F238E27FC236}">
                  <a16:creationId xmlns:a16="http://schemas.microsoft.com/office/drawing/2014/main" id="{1D772AB5-03A0-4739-A8DC-FA6F3897C741}"/>
                </a:ext>
              </a:extLst>
            </p:cNvPr>
            <p:cNvPicPr>
              <a:picLocks noChangeAspect="1" noChangeArrowheads="1"/>
            </p:cNvPicPr>
            <p:nvPr/>
          </p:nvPicPr>
          <p:blipFill rotWithShape="1">
            <a:blip r:embed="rId16" cstate="screen">
              <a:extLst>
                <a:ext uri="{28A0092B-C50C-407E-A947-70E740481C1C}">
                  <a14:useLocalDpi xmlns:a14="http://schemas.microsoft.com/office/drawing/2010/main"/>
                </a:ext>
              </a:extLst>
            </a:blip>
            <a:srcRect/>
            <a:stretch/>
          </p:blipFill>
          <p:spPr bwMode="auto">
            <a:xfrm>
              <a:off x="1569977" y="5584086"/>
              <a:ext cx="453333" cy="4128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Oracle Logo transparent PNG - StickPNG">
              <a:extLst>
                <a:ext uri="{FF2B5EF4-FFF2-40B4-BE49-F238E27FC236}">
                  <a16:creationId xmlns:a16="http://schemas.microsoft.com/office/drawing/2014/main" id="{F471EC29-13D4-4200-ADD0-EFE1D841A9DF}"/>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1409093" y="2841749"/>
              <a:ext cx="1641292" cy="2147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Straight Connector 10">
            <a:extLst>
              <a:ext uri="{FF2B5EF4-FFF2-40B4-BE49-F238E27FC236}">
                <a16:creationId xmlns:a16="http://schemas.microsoft.com/office/drawing/2014/main" id="{59931A4E-B628-4906-A75B-2914AD0D8B30}"/>
              </a:ext>
            </a:extLst>
          </p:cNvPr>
          <p:cNvCxnSpPr>
            <a:cxnSpLocks/>
          </p:cNvCxnSpPr>
          <p:nvPr/>
        </p:nvCxnSpPr>
        <p:spPr>
          <a:xfrm>
            <a:off x="7300838" y="672734"/>
            <a:ext cx="0" cy="6080352"/>
          </a:xfrm>
          <a:prstGeom prst="line">
            <a:avLst/>
          </a:prstGeom>
          <a:ln w="9525" cap="flat" cmpd="sng" algn="ctr">
            <a:solidFill>
              <a:schemeClr val="bg1">
                <a:lumMod val="75000"/>
              </a:schemeClr>
            </a:solidFill>
            <a:prstDash val="dash"/>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AB37A56E-C624-40FC-AE54-75A5B18C54C3}"/>
              </a:ext>
            </a:extLst>
          </p:cNvPr>
          <p:cNvCxnSpPr>
            <a:cxnSpLocks/>
          </p:cNvCxnSpPr>
          <p:nvPr/>
        </p:nvCxnSpPr>
        <p:spPr>
          <a:xfrm>
            <a:off x="7300838" y="2555563"/>
            <a:ext cx="4891162" cy="0"/>
          </a:xfrm>
          <a:prstGeom prst="line">
            <a:avLst/>
          </a:prstGeom>
          <a:ln w="9525" cap="flat" cmpd="sng" algn="ctr">
            <a:solidFill>
              <a:schemeClr val="bg1">
                <a:lumMod val="75000"/>
              </a:schemeClr>
            </a:solidFill>
            <a:prstDash val="dash"/>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pic>
        <p:nvPicPr>
          <p:cNvPr id="20" name="Graphic 19">
            <a:extLst>
              <a:ext uri="{FF2B5EF4-FFF2-40B4-BE49-F238E27FC236}">
                <a16:creationId xmlns:a16="http://schemas.microsoft.com/office/drawing/2014/main" id="{2BE88133-F475-4446-9FD1-BAAC04E8A31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31113" y="1662375"/>
            <a:ext cx="1852353" cy="1104912"/>
          </a:xfrm>
          <a:prstGeom prst="rect">
            <a:avLst/>
          </a:prstGeom>
        </p:spPr>
      </p:pic>
      <p:pic>
        <p:nvPicPr>
          <p:cNvPr id="21" name="Graphic 20">
            <a:extLst>
              <a:ext uri="{FF2B5EF4-FFF2-40B4-BE49-F238E27FC236}">
                <a16:creationId xmlns:a16="http://schemas.microsoft.com/office/drawing/2014/main" id="{636CB40C-7097-43F6-8990-33C5DE5FBF5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05994" y="1038136"/>
            <a:ext cx="1207784" cy="1134585"/>
          </a:xfrm>
          <a:prstGeom prst="rect">
            <a:avLst/>
          </a:prstGeom>
        </p:spPr>
      </p:pic>
      <p:pic>
        <p:nvPicPr>
          <p:cNvPr id="45" name="Picture 16" descr="Azure - Free shapes icons">
            <a:extLst>
              <a:ext uri="{FF2B5EF4-FFF2-40B4-BE49-F238E27FC236}">
                <a16:creationId xmlns:a16="http://schemas.microsoft.com/office/drawing/2014/main" id="{529CF315-1B99-48DB-9ECF-3E8B6CC06483}"/>
              </a:ext>
            </a:extLst>
          </p:cNvPr>
          <p:cNvPicPr>
            <a:picLocks noChangeAspect="1" noChangeArrowheads="1"/>
          </p:cNvPicPr>
          <p:nvPr/>
        </p:nvPicPr>
        <p:blipFill rotWithShape="1">
          <a:blip r:embed="rId2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8303330" y="1254110"/>
            <a:ext cx="835898" cy="678202"/>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123CC666-CF45-40A9-99E2-96FC72E79397}"/>
              </a:ext>
            </a:extLst>
          </p:cNvPr>
          <p:cNvCxnSpPr/>
          <p:nvPr/>
        </p:nvCxnSpPr>
        <p:spPr>
          <a:xfrm flipH="1">
            <a:off x="4461319" y="4538358"/>
            <a:ext cx="2839519" cy="0"/>
          </a:xfrm>
          <a:prstGeom prst="line">
            <a:avLst/>
          </a:prstGeom>
          <a:ln w="9525" cap="flat" cmpd="sng" algn="ctr">
            <a:solidFill>
              <a:schemeClr val="bg1">
                <a:lumMod val="75000"/>
              </a:schemeClr>
            </a:solidFill>
            <a:prstDash val="dash"/>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120A4B30-7BA7-4889-82ED-01799631646E}"/>
              </a:ext>
            </a:extLst>
          </p:cNvPr>
          <p:cNvCxnSpPr>
            <a:cxnSpLocks/>
          </p:cNvCxnSpPr>
          <p:nvPr/>
        </p:nvCxnSpPr>
        <p:spPr>
          <a:xfrm flipH="1">
            <a:off x="7300838" y="4543563"/>
            <a:ext cx="4891162" cy="0"/>
          </a:xfrm>
          <a:prstGeom prst="line">
            <a:avLst/>
          </a:prstGeom>
          <a:ln w="9525" cap="flat" cmpd="sng" algn="ctr">
            <a:solidFill>
              <a:schemeClr val="bg1">
                <a:lumMod val="75000"/>
              </a:schemeClr>
            </a:solidFill>
            <a:prstDash val="dash"/>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tx1"/>
          </a:fontRef>
        </p:style>
      </p:cxnSp>
      <p:pic>
        <p:nvPicPr>
          <p:cNvPr id="44" name="Picture 43">
            <a:extLst>
              <a:ext uri="{FF2B5EF4-FFF2-40B4-BE49-F238E27FC236}">
                <a16:creationId xmlns:a16="http://schemas.microsoft.com/office/drawing/2014/main" id="{EF52127D-55FF-A641-BC35-BA565DD33391}"/>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931474" y="4834267"/>
            <a:ext cx="3770485" cy="1697291"/>
          </a:xfrm>
          <a:prstGeom prst="rect">
            <a:avLst/>
          </a:prstGeom>
        </p:spPr>
      </p:pic>
    </p:spTree>
    <p:extLst>
      <p:ext uri="{BB962C8B-B14F-4D97-AF65-F5344CB8AC3E}">
        <p14:creationId xmlns:p14="http://schemas.microsoft.com/office/powerpoint/2010/main" val="358040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3E7AD-6976-4918-8C20-17258FB02113}"/>
              </a:ext>
            </a:extLst>
          </p:cNvPr>
          <p:cNvSpPr txBox="1"/>
          <p:nvPr/>
        </p:nvSpPr>
        <p:spPr>
          <a:xfrm>
            <a:off x="3180523" y="2833158"/>
            <a:ext cx="5473148"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black">
                    <a:lumMod val="50000"/>
                    <a:lumOff val="50000"/>
                  </a:prstClr>
                </a:solidFill>
                <a:effectLst/>
                <a:uLnTx/>
                <a:uFillTx/>
                <a:latin typeface="Segoe UI Light" panose="020B0502040204020203" pitchFamily="34" charset="0"/>
                <a:ea typeface="+mn-ea"/>
                <a:cs typeface="Segoe UI Light" panose="020B0502040204020203" pitchFamily="34" charset="0"/>
              </a:rPr>
              <a:t>Thank You</a:t>
            </a:r>
          </a:p>
        </p:txBody>
      </p:sp>
      <p:sp>
        <p:nvSpPr>
          <p:cNvPr id="5" name="Rectangle 4">
            <a:extLst>
              <a:ext uri="{FF2B5EF4-FFF2-40B4-BE49-F238E27FC236}">
                <a16:creationId xmlns:a16="http://schemas.microsoft.com/office/drawing/2014/main" id="{B0B89EFD-7AF0-4A77-8960-55AF1C1C4ACC}"/>
              </a:ext>
            </a:extLst>
          </p:cNvPr>
          <p:cNvSpPr/>
          <p:nvPr/>
        </p:nvSpPr>
        <p:spPr>
          <a:xfrm>
            <a:off x="0" y="5943600"/>
            <a:ext cx="12192000" cy="9144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6" name="Rectangle 5">
            <a:extLst>
              <a:ext uri="{FF2B5EF4-FFF2-40B4-BE49-F238E27FC236}">
                <a16:creationId xmlns:a16="http://schemas.microsoft.com/office/drawing/2014/main" id="{EDD29F9F-FAFA-41E3-BF83-5DA582105C68}"/>
              </a:ext>
            </a:extLst>
          </p:cNvPr>
          <p:cNvSpPr/>
          <p:nvPr/>
        </p:nvSpPr>
        <p:spPr>
          <a:xfrm>
            <a:off x="0" y="0"/>
            <a:ext cx="12192000" cy="80838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7" name="Picture 6">
            <a:extLst>
              <a:ext uri="{FF2B5EF4-FFF2-40B4-BE49-F238E27FC236}">
                <a16:creationId xmlns:a16="http://schemas.microsoft.com/office/drawing/2014/main" id="{ED58408F-C245-40CB-840B-E9ECAF23D0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52" r="11111" b="20552"/>
          <a:stretch/>
        </p:blipFill>
        <p:spPr bwMode="auto">
          <a:xfrm>
            <a:off x="10323241" y="23368"/>
            <a:ext cx="1868759" cy="73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A4BFF3-680D-40FA-B198-D1E3DB440C31}"/>
              </a:ext>
            </a:extLst>
          </p:cNvPr>
          <p:cNvSpPr/>
          <p:nvPr/>
        </p:nvSpPr>
        <p:spPr>
          <a:xfrm>
            <a:off x="1269442" y="2544071"/>
            <a:ext cx="1423473"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Intelligent</a:t>
            </a:r>
          </a:p>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Cloud</a:t>
            </a:r>
          </a:p>
        </p:txBody>
      </p:sp>
      <p:pic>
        <p:nvPicPr>
          <p:cNvPr id="6" name="Picture 2" descr="Azure - Free shapes icons">
            <a:extLst>
              <a:ext uri="{FF2B5EF4-FFF2-40B4-BE49-F238E27FC236}">
                <a16:creationId xmlns:a16="http://schemas.microsoft.com/office/drawing/2014/main" id="{EF8B947E-B968-4E6D-B876-A191E8677C5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15544" y="1924732"/>
            <a:ext cx="715319" cy="7153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4B36FB0-1044-4FD8-BB34-187C42356D4B}"/>
              </a:ext>
            </a:extLst>
          </p:cNvPr>
          <p:cNvSpPr/>
          <p:nvPr/>
        </p:nvSpPr>
        <p:spPr>
          <a:xfrm>
            <a:off x="93108" y="1141724"/>
            <a:ext cx="3721286" cy="262687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Integrate IBM Netezza in Microsoft Azure Synapse Analytics ...">
            <a:extLst>
              <a:ext uri="{FF2B5EF4-FFF2-40B4-BE49-F238E27FC236}">
                <a16:creationId xmlns:a16="http://schemas.microsoft.com/office/drawing/2014/main" id="{2B8A833A-A848-4FBB-97BF-54C474BDD9D6}"/>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412895" y="1245417"/>
            <a:ext cx="711642" cy="7629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F Execute SSIS Package Activity - AndyLeonard.blog()">
            <a:extLst>
              <a:ext uri="{FF2B5EF4-FFF2-40B4-BE49-F238E27FC236}">
                <a16:creationId xmlns:a16="http://schemas.microsoft.com/office/drawing/2014/main" id="{C62E333F-F25D-4635-ADE1-46F8905B5E30}"/>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2855784" y="1249263"/>
            <a:ext cx="825852" cy="7629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Azure Machine Learning - Visual Studio Marketplace">
            <a:extLst>
              <a:ext uri="{FF2B5EF4-FFF2-40B4-BE49-F238E27FC236}">
                <a16:creationId xmlns:a16="http://schemas.microsoft.com/office/drawing/2014/main" id="{6A36611F-A4E2-414A-9596-27847712F2D2}"/>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67189" y="2751875"/>
            <a:ext cx="552450" cy="59443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A52DCD8-BABB-4C0E-8B1C-850DF44FA81B}"/>
              </a:ext>
            </a:extLst>
          </p:cNvPr>
          <p:cNvSpPr/>
          <p:nvPr/>
        </p:nvSpPr>
        <p:spPr>
          <a:xfrm>
            <a:off x="246515" y="1974552"/>
            <a:ext cx="1091365" cy="5909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Synapse Analytics</a:t>
            </a:r>
          </a:p>
        </p:txBody>
      </p:sp>
      <p:sp>
        <p:nvSpPr>
          <p:cNvPr id="12" name="Rectangle 11">
            <a:extLst>
              <a:ext uri="{FF2B5EF4-FFF2-40B4-BE49-F238E27FC236}">
                <a16:creationId xmlns:a16="http://schemas.microsoft.com/office/drawing/2014/main" id="{339069F8-04A2-45B6-B0BF-8CA41AAD923E}"/>
              </a:ext>
            </a:extLst>
          </p:cNvPr>
          <p:cNvSpPr/>
          <p:nvPr/>
        </p:nvSpPr>
        <p:spPr>
          <a:xfrm>
            <a:off x="2723028" y="2007240"/>
            <a:ext cx="1091365" cy="341632"/>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ADF</a:t>
            </a:r>
          </a:p>
        </p:txBody>
      </p:sp>
      <p:sp>
        <p:nvSpPr>
          <p:cNvPr id="13" name="Rectangle 12">
            <a:extLst>
              <a:ext uri="{FF2B5EF4-FFF2-40B4-BE49-F238E27FC236}">
                <a16:creationId xmlns:a16="http://schemas.microsoft.com/office/drawing/2014/main" id="{C5BE2B27-7FA2-4E6F-BFC6-EB751967EF74}"/>
              </a:ext>
            </a:extLst>
          </p:cNvPr>
          <p:cNvSpPr/>
          <p:nvPr/>
        </p:nvSpPr>
        <p:spPr>
          <a:xfrm>
            <a:off x="-161958" y="3374778"/>
            <a:ext cx="1888073" cy="341632"/>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ML</a:t>
            </a:r>
          </a:p>
        </p:txBody>
      </p:sp>
      <p:sp>
        <p:nvSpPr>
          <p:cNvPr id="14" name="Rectangle 13">
            <a:extLst>
              <a:ext uri="{FF2B5EF4-FFF2-40B4-BE49-F238E27FC236}">
                <a16:creationId xmlns:a16="http://schemas.microsoft.com/office/drawing/2014/main" id="{710C1F5E-EC3D-47DB-827A-8BD875256A8E}"/>
              </a:ext>
            </a:extLst>
          </p:cNvPr>
          <p:cNvSpPr/>
          <p:nvPr/>
        </p:nvSpPr>
        <p:spPr>
          <a:xfrm>
            <a:off x="2572409" y="3288464"/>
            <a:ext cx="1403665"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Databricks</a:t>
            </a:r>
          </a:p>
        </p:txBody>
      </p:sp>
      <p:pic>
        <p:nvPicPr>
          <p:cNvPr id="15" name="Picture 8" descr="Databricks · GitHub">
            <a:extLst>
              <a:ext uri="{FF2B5EF4-FFF2-40B4-BE49-F238E27FC236}">
                <a16:creationId xmlns:a16="http://schemas.microsoft.com/office/drawing/2014/main" id="{2B86CA94-ECEE-495C-B8BB-86787964F27D}"/>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902450" y="2637312"/>
            <a:ext cx="743584" cy="7435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a:extLst>
              <a:ext uri="{FF2B5EF4-FFF2-40B4-BE49-F238E27FC236}">
                <a16:creationId xmlns:a16="http://schemas.microsoft.com/office/drawing/2014/main" id="{BAFAA53B-FE9D-4A3B-862C-B85869071EF0}"/>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428041" y="4907658"/>
            <a:ext cx="895594" cy="832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F7720EF-C7AE-4FFB-AB40-5FE8696F03FE}"/>
              </a:ext>
            </a:extLst>
          </p:cNvPr>
          <p:cNvSpPr/>
          <p:nvPr/>
        </p:nvSpPr>
        <p:spPr>
          <a:xfrm>
            <a:off x="8539171" y="5801177"/>
            <a:ext cx="2673335" cy="341632"/>
          </a:xfrm>
          <a:prstGeom prst="rect">
            <a:avLst/>
          </a:prstGeom>
        </p:spPr>
        <p:txBody>
          <a:bodyPr wrap="square">
            <a:spAutoFit/>
          </a:bodyPr>
          <a:lstStyle/>
          <a:p>
            <a:pPr marL="514338" marR="0" lvl="0" indent="-514338" algn="l" defTabSz="914400" rtl="0" eaLnBrk="1" fontAlgn="auto" latinLnBrk="0" hangingPunct="1">
              <a:lnSpc>
                <a:spcPct val="90000"/>
              </a:lnSpc>
              <a:spcBef>
                <a:spcPts val="0"/>
              </a:spcBef>
              <a:spcAft>
                <a:spcPts val="0"/>
              </a:spcAft>
              <a:buClr>
                <a:srgbClr val="FFFFFF"/>
              </a:buClr>
              <a:buSzPct val="80000"/>
              <a:buFont typeface="Arial" panose="020B0604020202020204" pitchFamily="34" charset="0"/>
              <a:buChar char="•"/>
              <a:tabLst/>
              <a:defRPr/>
            </a:pPr>
            <a:r>
              <a:rPr kumimoji="0" lang="en-US" sz="18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Modern Workplace</a:t>
            </a:r>
          </a:p>
        </p:txBody>
      </p:sp>
      <p:sp>
        <p:nvSpPr>
          <p:cNvPr id="20" name="Rectangle 19">
            <a:extLst>
              <a:ext uri="{FF2B5EF4-FFF2-40B4-BE49-F238E27FC236}">
                <a16:creationId xmlns:a16="http://schemas.microsoft.com/office/drawing/2014/main" id="{2111D819-8DC0-4C51-8E37-8C1CB3B3602C}"/>
              </a:ext>
            </a:extLst>
          </p:cNvPr>
          <p:cNvSpPr/>
          <p:nvPr/>
        </p:nvSpPr>
        <p:spPr>
          <a:xfrm>
            <a:off x="8058201" y="4197215"/>
            <a:ext cx="3776146" cy="262391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10" descr="Microsoft PowerPoint - Wikipedia">
            <a:extLst>
              <a:ext uri="{FF2B5EF4-FFF2-40B4-BE49-F238E27FC236}">
                <a16:creationId xmlns:a16="http://schemas.microsoft.com/office/drawing/2014/main" id="{B8305076-731F-42E5-A71B-07D3EF0B740F}"/>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177347" y="4383581"/>
            <a:ext cx="680788" cy="63315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Microsoft Word Logo | The most famous brands and company logos in ...">
            <a:extLst>
              <a:ext uri="{FF2B5EF4-FFF2-40B4-BE49-F238E27FC236}">
                <a16:creationId xmlns:a16="http://schemas.microsoft.com/office/drawing/2014/main" id="{A754B5D7-AF31-407D-A201-28572C87116D}"/>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8013334" y="6016557"/>
            <a:ext cx="1002477" cy="5638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Download Microsoft Excel Logo in SVG Vector or PNG File Format ...">
            <a:extLst>
              <a:ext uri="{FF2B5EF4-FFF2-40B4-BE49-F238E27FC236}">
                <a16:creationId xmlns:a16="http://schemas.microsoft.com/office/drawing/2014/main" id="{2D6A2EA9-F11C-4D02-A898-8CC6AE31BA35}"/>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10944399" y="4360387"/>
            <a:ext cx="728714" cy="67068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9D3F6570-2347-4420-BBB4-6FBA3FB7EA3F}"/>
              </a:ext>
            </a:extLst>
          </p:cNvPr>
          <p:cNvSpPr/>
          <p:nvPr/>
        </p:nvSpPr>
        <p:spPr>
          <a:xfrm>
            <a:off x="1185432" y="5623771"/>
            <a:ext cx="1776355"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Power Platform</a:t>
            </a:r>
          </a:p>
        </p:txBody>
      </p:sp>
      <p:pic>
        <p:nvPicPr>
          <p:cNvPr id="27" name="Picture 26">
            <a:extLst>
              <a:ext uri="{FF2B5EF4-FFF2-40B4-BE49-F238E27FC236}">
                <a16:creationId xmlns:a16="http://schemas.microsoft.com/office/drawing/2014/main" id="{8B968FCC-5FF9-4111-B234-70755E279413}"/>
              </a:ext>
            </a:extLst>
          </p:cNvPr>
          <p:cNvPicPr>
            <a:picLocks noChangeAspect="1"/>
          </p:cNvPicPr>
          <p:nvPr/>
        </p:nvPicPr>
        <p:blipFill>
          <a:blip r:embed="rId12" cstate="screen">
            <a:clrChange>
              <a:clrFrom>
                <a:srgbClr val="F2F2F2"/>
              </a:clrFrom>
              <a:clrTo>
                <a:srgbClr val="F2F2F2">
                  <a:alpha val="0"/>
                </a:srgbClr>
              </a:clrTo>
            </a:clrChange>
            <a:extLst>
              <a:ext uri="{28A0092B-C50C-407E-A947-70E740481C1C}">
                <a14:useLocalDpi xmlns:a14="http://schemas.microsoft.com/office/drawing/2010/main"/>
              </a:ext>
            </a:extLst>
          </a:blip>
          <a:stretch>
            <a:fillRect/>
          </a:stretch>
        </p:blipFill>
        <p:spPr>
          <a:xfrm>
            <a:off x="1615544" y="4868835"/>
            <a:ext cx="712441" cy="693333"/>
          </a:xfrm>
          <a:prstGeom prst="rect">
            <a:avLst/>
          </a:prstGeom>
        </p:spPr>
      </p:pic>
      <p:sp>
        <p:nvSpPr>
          <p:cNvPr id="28" name="Rectangle 27">
            <a:extLst>
              <a:ext uri="{FF2B5EF4-FFF2-40B4-BE49-F238E27FC236}">
                <a16:creationId xmlns:a16="http://schemas.microsoft.com/office/drawing/2014/main" id="{095BEBD8-56B8-4E1F-B7B1-FFA6689A094B}"/>
              </a:ext>
            </a:extLst>
          </p:cNvPr>
          <p:cNvSpPr/>
          <p:nvPr/>
        </p:nvSpPr>
        <p:spPr>
          <a:xfrm>
            <a:off x="93108" y="4183237"/>
            <a:ext cx="3721285" cy="262391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5A30DB6B-B366-4F73-BADE-9577CBFA9E62}"/>
              </a:ext>
            </a:extLst>
          </p:cNvPr>
          <p:cNvSpPr txBox="1"/>
          <p:nvPr/>
        </p:nvSpPr>
        <p:spPr>
          <a:xfrm>
            <a:off x="0" y="2"/>
            <a:ext cx="12192000" cy="646331"/>
          </a:xfrm>
          <a:prstGeom prst="rect">
            <a:avLst/>
          </a:prstGeom>
          <a:solidFill>
            <a:schemeClr val="tx1">
              <a:lumMod val="85000"/>
              <a:lumOff val="15000"/>
            </a:schemeClr>
          </a:solidFill>
        </p:spPr>
        <p:txBody>
          <a:bodyPr wrap="square" rtlCol="0">
            <a:spAutoFit/>
          </a:bodyPr>
          <a:lstStyle/>
          <a:p>
            <a:pPr marL="0" marR="0" lvl="0" indent="0" algn="l" defTabSz="913550" rtl="0" eaLnBrk="1" fontAlgn="base" latinLnBrk="0" hangingPunct="1">
              <a:lnSpc>
                <a:spcPct val="90000"/>
              </a:lnSpc>
              <a:spcBef>
                <a:spcPct val="0"/>
              </a:spcBef>
              <a:spcAft>
                <a:spcPct val="0"/>
              </a:spcAft>
              <a:buClr>
                <a:srgbClr val="505050"/>
              </a:buClr>
              <a:buSzPct val="100000"/>
              <a:buFontTx/>
              <a:buNone/>
              <a:tabLst/>
              <a:defRPr/>
            </a:pPr>
            <a:endParaRPr kumimoji="0" lang="en-IN" sz="40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3" name="TextBox 32">
            <a:extLst>
              <a:ext uri="{FF2B5EF4-FFF2-40B4-BE49-F238E27FC236}">
                <a16:creationId xmlns:a16="http://schemas.microsoft.com/office/drawing/2014/main" id="{D74181C8-6255-46CC-8AF5-9CEA507CFA32}"/>
              </a:ext>
            </a:extLst>
          </p:cNvPr>
          <p:cNvSpPr txBox="1"/>
          <p:nvPr/>
        </p:nvSpPr>
        <p:spPr>
          <a:xfrm>
            <a:off x="112402" y="65802"/>
            <a:ext cx="10511016" cy="52322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uLnTx/>
                <a:uFillTx/>
                <a:latin typeface="Segoe UI Light"/>
                <a:ea typeface="+mn-ea"/>
                <a:cs typeface="Segoe UI Light"/>
              </a:rPr>
              <a:t>The Complete Cloud – Productivity, Apps, Hosting &amp; Analytics </a:t>
            </a:r>
            <a:endParaRPr kumimoji="0" lang="en-IN" sz="28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36" name="Picture 35">
            <a:extLst>
              <a:ext uri="{FF2B5EF4-FFF2-40B4-BE49-F238E27FC236}">
                <a16:creationId xmlns:a16="http://schemas.microsoft.com/office/drawing/2014/main" id="{7BB19794-ED21-4327-9F42-9148CBE4AB4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468473" y="-225173"/>
            <a:ext cx="1878472" cy="1127083"/>
          </a:xfrm>
          <a:prstGeom prst="rect">
            <a:avLst/>
          </a:prstGeom>
        </p:spPr>
      </p:pic>
      <p:pic>
        <p:nvPicPr>
          <p:cNvPr id="3" name="Picture 2">
            <a:extLst>
              <a:ext uri="{FF2B5EF4-FFF2-40B4-BE49-F238E27FC236}">
                <a16:creationId xmlns:a16="http://schemas.microsoft.com/office/drawing/2014/main" id="{E95D2B32-323E-4B36-982D-BFE9307C9EBA}"/>
              </a:ext>
            </a:extLst>
          </p:cNvPr>
          <p:cNvPicPr>
            <a:picLocks noChangeAspect="1"/>
          </p:cNvPicPr>
          <p:nvPr/>
        </p:nvPicPr>
        <p:blipFill rotWithShape="1">
          <a:blip r:embed="rId1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9033306" y="6225334"/>
            <a:ext cx="1825936" cy="563893"/>
          </a:xfrm>
          <a:prstGeom prst="rect">
            <a:avLst/>
          </a:prstGeom>
        </p:spPr>
      </p:pic>
      <p:pic>
        <p:nvPicPr>
          <p:cNvPr id="38" name="Picture 37">
            <a:extLst>
              <a:ext uri="{FF2B5EF4-FFF2-40B4-BE49-F238E27FC236}">
                <a16:creationId xmlns:a16="http://schemas.microsoft.com/office/drawing/2014/main" id="{77C4E093-6F5B-4832-AF8F-655ADB2DF664}"/>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781270" y="6089575"/>
            <a:ext cx="2149027" cy="813619"/>
          </a:xfrm>
          <a:prstGeom prst="rect">
            <a:avLst/>
          </a:prstGeom>
        </p:spPr>
      </p:pic>
      <p:pic>
        <p:nvPicPr>
          <p:cNvPr id="40" name="Picture 39">
            <a:extLst>
              <a:ext uri="{FF2B5EF4-FFF2-40B4-BE49-F238E27FC236}">
                <a16:creationId xmlns:a16="http://schemas.microsoft.com/office/drawing/2014/main" id="{2E56F045-3F7D-49D6-BB16-FE661B1E9CC8}"/>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23916" y="6066968"/>
            <a:ext cx="722605" cy="463069"/>
          </a:xfrm>
          <a:prstGeom prst="rect">
            <a:avLst/>
          </a:prstGeom>
        </p:spPr>
      </p:pic>
      <p:pic>
        <p:nvPicPr>
          <p:cNvPr id="1026" name="Picture 2" descr="Power Automate for Admins - Connectors | Microsoft Docs">
            <a:extLst>
              <a:ext uri="{FF2B5EF4-FFF2-40B4-BE49-F238E27FC236}">
                <a16:creationId xmlns:a16="http://schemas.microsoft.com/office/drawing/2014/main" id="{9CA8BE5F-9499-4583-84A3-56DD86FA5E65}"/>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3000553" y="4334098"/>
            <a:ext cx="697272" cy="6933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s Power Apps iOS app updates with new icons, Siri shortcuts, and  iOS 14 support » OnMSFT.com">
            <a:extLst>
              <a:ext uri="{FF2B5EF4-FFF2-40B4-BE49-F238E27FC236}">
                <a16:creationId xmlns:a16="http://schemas.microsoft.com/office/drawing/2014/main" id="{CB1BB1F8-C05F-4FAF-888E-F3BF3EE5FB0F}"/>
              </a:ext>
            </a:extLst>
          </p:cNvPr>
          <p:cNvPicPr>
            <a:picLocks noChangeAspect="1" noChangeArrowheads="1"/>
          </p:cNvPicPr>
          <p:nvPr/>
        </p:nvPicPr>
        <p:blipFill>
          <a:blip r:embed="rId18"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24047" y="4382412"/>
            <a:ext cx="924443" cy="6933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s Power BI app updates on Windows 10, iOS, and Android with a  shiny new icon » OnMSFT.com">
            <a:extLst>
              <a:ext uri="{FF2B5EF4-FFF2-40B4-BE49-F238E27FC236}">
                <a16:creationId xmlns:a16="http://schemas.microsoft.com/office/drawing/2014/main" id="{DB765C30-B9D4-4E15-884D-16F7927C6ED8}"/>
              </a:ext>
            </a:extLst>
          </p:cNvPr>
          <p:cNvPicPr>
            <a:picLocks noChangeAspect="1" noChangeArrowheads="1"/>
          </p:cNvPicPr>
          <p:nvPr/>
        </p:nvPicPr>
        <p:blipFill>
          <a:blip r:embed="rId19"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24047" y="5885000"/>
            <a:ext cx="924444" cy="693333"/>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89F16DE0-6EE2-40DF-B360-2C229D2205CB}"/>
              </a:ext>
            </a:extLst>
          </p:cNvPr>
          <p:cNvSpPr/>
          <p:nvPr/>
        </p:nvSpPr>
        <p:spPr>
          <a:xfrm>
            <a:off x="9246587" y="2545233"/>
            <a:ext cx="1423473"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Intelligent</a:t>
            </a:r>
          </a:p>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Cloud</a:t>
            </a:r>
          </a:p>
        </p:txBody>
      </p:sp>
      <p:pic>
        <p:nvPicPr>
          <p:cNvPr id="45" name="Picture 2" descr="Azure - Free shapes icons">
            <a:extLst>
              <a:ext uri="{FF2B5EF4-FFF2-40B4-BE49-F238E27FC236}">
                <a16:creationId xmlns:a16="http://schemas.microsoft.com/office/drawing/2014/main" id="{74965BB0-4F48-4FBF-9893-BF5503286D0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592689" y="1925894"/>
            <a:ext cx="715319" cy="715319"/>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FA9EDE5C-A71D-4E90-895D-B925F0349D6B}"/>
              </a:ext>
            </a:extLst>
          </p:cNvPr>
          <p:cNvSpPr/>
          <p:nvPr/>
        </p:nvSpPr>
        <p:spPr>
          <a:xfrm>
            <a:off x="8070253" y="1142886"/>
            <a:ext cx="3721286" cy="262687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4D5CAB80-1362-4EE9-ACB5-6C2129513D92}"/>
              </a:ext>
            </a:extLst>
          </p:cNvPr>
          <p:cNvSpPr/>
          <p:nvPr/>
        </p:nvSpPr>
        <p:spPr>
          <a:xfrm>
            <a:off x="8036045" y="1894546"/>
            <a:ext cx="1369028"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Kubernetes</a:t>
            </a:r>
          </a:p>
        </p:txBody>
      </p:sp>
      <p:pic>
        <p:nvPicPr>
          <p:cNvPr id="1032" name="Picture 8" descr="Ai icon - Download on Iconfinder on Iconfinder">
            <a:extLst>
              <a:ext uri="{FF2B5EF4-FFF2-40B4-BE49-F238E27FC236}">
                <a16:creationId xmlns:a16="http://schemas.microsoft.com/office/drawing/2014/main" id="{19B205BD-3B29-4D70-BA2F-9508DA9CFCBA}"/>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423428" y="733395"/>
            <a:ext cx="384232" cy="384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7F18C09-2EB5-41A9-9654-A271AA9876AB}"/>
              </a:ext>
            </a:extLst>
          </p:cNvPr>
          <p:cNvSpPr/>
          <p:nvPr/>
        </p:nvSpPr>
        <p:spPr>
          <a:xfrm>
            <a:off x="46405" y="775995"/>
            <a:ext cx="1679709"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1" i="0" u="none" strike="noStrike" kern="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sym typeface="Quattrocento Sans"/>
              </a:rPr>
              <a:t>Data and AI</a:t>
            </a:r>
          </a:p>
        </p:txBody>
      </p:sp>
      <p:pic>
        <p:nvPicPr>
          <p:cNvPr id="1034" name="Picture 10" descr="Application Icon Images, Stock Photos &amp; Vectors | Shutterstock">
            <a:extLst>
              <a:ext uri="{FF2B5EF4-FFF2-40B4-BE49-F238E27FC236}">
                <a16:creationId xmlns:a16="http://schemas.microsoft.com/office/drawing/2014/main" id="{A333CC44-7E1A-451B-B625-14CB484F1EA9}"/>
              </a:ext>
            </a:extLst>
          </p:cNvPr>
          <p:cNvPicPr>
            <a:picLocks noChangeAspect="1" noChangeArrowheads="1"/>
          </p:cNvPicPr>
          <p:nvPr/>
        </p:nvPicPr>
        <p:blipFill rotWithShape="1">
          <a:blip r:embed="rId2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2519780" y="3772252"/>
            <a:ext cx="406496" cy="412440"/>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7A51177A-912C-4FCF-A8CD-2BFE7B8CE12D}"/>
              </a:ext>
            </a:extLst>
          </p:cNvPr>
          <p:cNvSpPr/>
          <p:nvPr/>
        </p:nvSpPr>
        <p:spPr>
          <a:xfrm>
            <a:off x="29193" y="3868327"/>
            <a:ext cx="2630685"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1" i="0" u="none" strike="noStrike" kern="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sym typeface="Quattrocento Sans"/>
              </a:rPr>
              <a:t>Business Applications</a:t>
            </a:r>
          </a:p>
        </p:txBody>
      </p:sp>
      <p:pic>
        <p:nvPicPr>
          <p:cNvPr id="1036" name="Picture 12" descr="Azure Kubernetes Service - Reviews, Pros &amp; Cons | Companies using Azure  Kubernetes Service">
            <a:extLst>
              <a:ext uri="{FF2B5EF4-FFF2-40B4-BE49-F238E27FC236}">
                <a16:creationId xmlns:a16="http://schemas.microsoft.com/office/drawing/2014/main" id="{40497C0A-BBE4-44F6-8D0A-030D7308CF64}"/>
              </a:ext>
            </a:extLst>
          </p:cNvPr>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8379514" y="1279675"/>
            <a:ext cx="644448" cy="6444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ity, efficiency, gear, infrastructure icon - Download on Iconfinder">
            <a:extLst>
              <a:ext uri="{FF2B5EF4-FFF2-40B4-BE49-F238E27FC236}">
                <a16:creationId xmlns:a16="http://schemas.microsoft.com/office/drawing/2014/main" id="{09AEB832-AF66-4DB1-863B-EFDEA0A79D99}"/>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9792699" y="643782"/>
            <a:ext cx="480131" cy="480131"/>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5CD4DAED-E695-4DE5-9029-6C06CE1D63A0}"/>
              </a:ext>
            </a:extLst>
          </p:cNvPr>
          <p:cNvSpPr/>
          <p:nvPr/>
        </p:nvSpPr>
        <p:spPr>
          <a:xfrm>
            <a:off x="8036045" y="775388"/>
            <a:ext cx="2113716"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1" i="0" u="none" strike="noStrike" kern="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sym typeface="Quattrocento Sans"/>
              </a:rPr>
              <a:t>Apps and Infra</a:t>
            </a:r>
          </a:p>
        </p:txBody>
      </p:sp>
      <p:pic>
        <p:nvPicPr>
          <p:cNvPr id="1044" name="Picture 20">
            <a:extLst>
              <a:ext uri="{FF2B5EF4-FFF2-40B4-BE49-F238E27FC236}">
                <a16:creationId xmlns:a16="http://schemas.microsoft.com/office/drawing/2014/main" id="{57BAE47B-24E3-4A8B-A63C-CF8FADF389A6}"/>
              </a:ext>
            </a:extLst>
          </p:cNvPr>
          <p:cNvPicPr>
            <a:picLocks noChangeAspect="1" noChangeArrowheads="1"/>
          </p:cNvPicPr>
          <p:nvPr/>
        </p:nvPicPr>
        <p:blipFill>
          <a:blip r:embed="rId24">
            <a:extLst>
              <a:ext uri="{28A0092B-C50C-407E-A947-70E740481C1C}">
                <a14:useLocalDpi xmlns:a14="http://schemas.microsoft.com/office/drawing/2010/main"/>
              </a:ext>
            </a:extLst>
          </a:blip>
          <a:srcRect/>
          <a:stretch>
            <a:fillRect/>
          </a:stretch>
        </p:blipFill>
        <p:spPr bwMode="auto">
          <a:xfrm>
            <a:off x="10979596" y="1326712"/>
            <a:ext cx="644448" cy="644448"/>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a:extLst>
              <a:ext uri="{FF2B5EF4-FFF2-40B4-BE49-F238E27FC236}">
                <a16:creationId xmlns:a16="http://schemas.microsoft.com/office/drawing/2014/main" id="{E16A1272-2804-4022-976D-431D80BD3715}"/>
              </a:ext>
            </a:extLst>
          </p:cNvPr>
          <p:cNvSpPr/>
          <p:nvPr/>
        </p:nvSpPr>
        <p:spPr>
          <a:xfrm>
            <a:off x="10979596" y="1976638"/>
            <a:ext cx="743584"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VM</a:t>
            </a:r>
          </a:p>
        </p:txBody>
      </p:sp>
      <p:pic>
        <p:nvPicPr>
          <p:cNvPr id="1046" name="Picture 22">
            <a:extLst>
              <a:ext uri="{FF2B5EF4-FFF2-40B4-BE49-F238E27FC236}">
                <a16:creationId xmlns:a16="http://schemas.microsoft.com/office/drawing/2014/main" id="{1856F23D-5B50-467F-8524-FC0AEEFC0155}"/>
              </a:ext>
            </a:extLst>
          </p:cNvPr>
          <p:cNvPicPr>
            <a:picLocks noChangeAspect="1" noChangeArrowheads="1"/>
          </p:cNvPicPr>
          <p:nvPr/>
        </p:nvPicPr>
        <p:blipFill>
          <a:blip r:embed="rId25">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740232" y="2693929"/>
            <a:ext cx="994896" cy="523178"/>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a:extLst>
              <a:ext uri="{FF2B5EF4-FFF2-40B4-BE49-F238E27FC236}">
                <a16:creationId xmlns:a16="http://schemas.microsoft.com/office/drawing/2014/main" id="{2C1CAB7F-3411-43DE-9D57-A09DB9F5EC62}"/>
              </a:ext>
            </a:extLst>
          </p:cNvPr>
          <p:cNvSpPr/>
          <p:nvPr/>
        </p:nvSpPr>
        <p:spPr>
          <a:xfrm>
            <a:off x="10702763" y="3241210"/>
            <a:ext cx="1069834"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a:t>
            </a:r>
          </a:p>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Migrate</a:t>
            </a:r>
          </a:p>
        </p:txBody>
      </p:sp>
      <p:pic>
        <p:nvPicPr>
          <p:cNvPr id="1048" name="Picture 24">
            <a:extLst>
              <a:ext uri="{FF2B5EF4-FFF2-40B4-BE49-F238E27FC236}">
                <a16:creationId xmlns:a16="http://schemas.microsoft.com/office/drawing/2014/main" id="{39BC8B46-4963-4739-9359-B512D99DEFC8}"/>
              </a:ext>
            </a:extLst>
          </p:cNvPr>
          <p:cNvPicPr>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112243" y="2725344"/>
            <a:ext cx="1022598" cy="597716"/>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05CCA712-9EE5-493C-89F5-37E637F40AE7}"/>
              </a:ext>
            </a:extLst>
          </p:cNvPr>
          <p:cNvSpPr/>
          <p:nvPr/>
        </p:nvSpPr>
        <p:spPr>
          <a:xfrm>
            <a:off x="8427530" y="3405585"/>
            <a:ext cx="600644" cy="2862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DMS</a:t>
            </a:r>
          </a:p>
        </p:txBody>
      </p:sp>
      <p:pic>
        <p:nvPicPr>
          <p:cNvPr id="69" name="Picture 10" descr="Application Icon Images, Stock Photos &amp; Vectors | Shutterstock">
            <a:extLst>
              <a:ext uri="{FF2B5EF4-FFF2-40B4-BE49-F238E27FC236}">
                <a16:creationId xmlns:a16="http://schemas.microsoft.com/office/drawing/2014/main" id="{A58D2673-5549-40E6-9964-BFE7B88ECCB6}"/>
              </a:ext>
            </a:extLst>
          </p:cNvPr>
          <p:cNvPicPr>
            <a:picLocks noChangeAspect="1" noChangeArrowheads="1"/>
          </p:cNvPicPr>
          <p:nvPr/>
        </p:nvPicPr>
        <p:blipFill rotWithShape="1">
          <a:blip r:embed="rId2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448448" y="3793540"/>
            <a:ext cx="406496" cy="412440"/>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C3413BD7-A360-4844-A7DC-D3D269E9FBC8}"/>
              </a:ext>
            </a:extLst>
          </p:cNvPr>
          <p:cNvSpPr/>
          <p:nvPr/>
        </p:nvSpPr>
        <p:spPr>
          <a:xfrm>
            <a:off x="7935007" y="3868327"/>
            <a:ext cx="2533466"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1" i="0" u="none" strike="noStrike" kern="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sym typeface="Quattrocento Sans"/>
              </a:rPr>
              <a:t>Modern Workplace</a:t>
            </a:r>
          </a:p>
        </p:txBody>
      </p:sp>
      <p:sp>
        <p:nvSpPr>
          <p:cNvPr id="73" name="Rectangle 72">
            <a:extLst>
              <a:ext uri="{FF2B5EF4-FFF2-40B4-BE49-F238E27FC236}">
                <a16:creationId xmlns:a16="http://schemas.microsoft.com/office/drawing/2014/main" id="{B2307E36-5163-47EA-A6F6-A70315D1B74C}"/>
              </a:ext>
            </a:extLst>
          </p:cNvPr>
          <p:cNvSpPr/>
          <p:nvPr/>
        </p:nvSpPr>
        <p:spPr>
          <a:xfrm>
            <a:off x="4055012" y="2594510"/>
            <a:ext cx="3721285" cy="262391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294228D9-B6D1-4595-BF80-ADE4BE48CC78}"/>
              </a:ext>
            </a:extLst>
          </p:cNvPr>
          <p:cNvSpPr/>
          <p:nvPr/>
        </p:nvSpPr>
        <p:spPr>
          <a:xfrm>
            <a:off x="4115614" y="2279600"/>
            <a:ext cx="2385264"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
                <a:srgbClr val="FFFFFF"/>
              </a:buClr>
              <a:buSzPct val="80000"/>
              <a:buFontTx/>
              <a:buNone/>
              <a:tabLst/>
              <a:defRPr/>
            </a:pPr>
            <a:r>
              <a:rPr kumimoji="0" lang="en-US" sz="1800" b="1" i="0" u="none" strike="noStrike" kern="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sym typeface="Quattrocento Sans"/>
              </a:rPr>
              <a:t>Security</a:t>
            </a:r>
          </a:p>
        </p:txBody>
      </p:sp>
      <p:pic>
        <p:nvPicPr>
          <p:cNvPr id="1050" name="Picture 26" descr="Free Icon | Security">
            <a:extLst>
              <a:ext uri="{FF2B5EF4-FFF2-40B4-BE49-F238E27FC236}">
                <a16:creationId xmlns:a16="http://schemas.microsoft.com/office/drawing/2014/main" id="{C70D787C-E713-4D59-BCA0-55D4E470BED7}"/>
              </a:ext>
            </a:extLst>
          </p:cNvPr>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5150377" y="2229311"/>
            <a:ext cx="337519" cy="33751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ntro to Azure Active Directory (AD) | GOBI Technologies | Digital  Transformation Partner">
            <a:extLst>
              <a:ext uri="{FF2B5EF4-FFF2-40B4-BE49-F238E27FC236}">
                <a16:creationId xmlns:a16="http://schemas.microsoft.com/office/drawing/2014/main" id="{534C9422-690D-4371-96DB-7E5E4C1D0721}"/>
              </a:ext>
            </a:extLst>
          </p:cNvPr>
          <p:cNvPicPr>
            <a:picLocks noChangeAspect="1" noChangeArrowheads="1"/>
          </p:cNvPicPr>
          <p:nvPr/>
        </p:nvPicPr>
        <p:blipFill>
          <a:blip r:embed="rId28" cstate="screen">
            <a:extLst>
              <a:ext uri="{28A0092B-C50C-407E-A947-70E740481C1C}">
                <a14:useLocalDpi xmlns:a14="http://schemas.microsoft.com/office/drawing/2010/main"/>
              </a:ext>
            </a:extLst>
          </a:blip>
          <a:srcRect/>
          <a:stretch>
            <a:fillRect/>
          </a:stretch>
        </p:blipFill>
        <p:spPr bwMode="auto">
          <a:xfrm>
            <a:off x="5319137" y="3518539"/>
            <a:ext cx="1246372" cy="654345"/>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308371BD-5727-4A5E-B446-AC0E39ED1590}"/>
              </a:ext>
            </a:extLst>
          </p:cNvPr>
          <p:cNvSpPr/>
          <p:nvPr/>
        </p:nvSpPr>
        <p:spPr>
          <a:xfrm>
            <a:off x="5132366" y="4135512"/>
            <a:ext cx="1594674"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Active Directory</a:t>
            </a:r>
          </a:p>
        </p:txBody>
      </p:sp>
      <p:pic>
        <p:nvPicPr>
          <p:cNvPr id="1054" name="Picture 30">
            <a:extLst>
              <a:ext uri="{FF2B5EF4-FFF2-40B4-BE49-F238E27FC236}">
                <a16:creationId xmlns:a16="http://schemas.microsoft.com/office/drawing/2014/main" id="{38DC0EE8-0A74-4CF1-B987-FD5AC741B6F1}"/>
              </a:ext>
            </a:extLst>
          </p:cNvPr>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4260837" y="2784136"/>
            <a:ext cx="807274" cy="61369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70915478-5F7C-4801-98F3-0C9C18493ABF}"/>
              </a:ext>
            </a:extLst>
          </p:cNvPr>
          <p:cNvSpPr/>
          <p:nvPr/>
        </p:nvSpPr>
        <p:spPr>
          <a:xfrm>
            <a:off x="4054391" y="3381587"/>
            <a:ext cx="1403442"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Endpoint Security</a:t>
            </a:r>
          </a:p>
        </p:txBody>
      </p:sp>
      <p:pic>
        <p:nvPicPr>
          <p:cNvPr id="1056" name="Picture 32">
            <a:extLst>
              <a:ext uri="{FF2B5EF4-FFF2-40B4-BE49-F238E27FC236}">
                <a16:creationId xmlns:a16="http://schemas.microsoft.com/office/drawing/2014/main" id="{4701CC6A-233E-4536-B3A1-F77B1AE52C0E}"/>
              </a:ext>
            </a:extLst>
          </p:cNvPr>
          <p:cNvPicPr>
            <a:picLocks noChangeAspect="1" noChangeArrowheads="1"/>
          </p:cNvPicPr>
          <p:nvPr/>
        </p:nvPicPr>
        <p:blipFill>
          <a:blip r:embed="rId30"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6577331" y="2788545"/>
            <a:ext cx="1164518" cy="609284"/>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F0F12F36-7D8C-4D6B-AF4F-8FF3EC77AB32}"/>
              </a:ext>
            </a:extLst>
          </p:cNvPr>
          <p:cNvSpPr/>
          <p:nvPr/>
        </p:nvSpPr>
        <p:spPr>
          <a:xfrm>
            <a:off x="6500878" y="3362601"/>
            <a:ext cx="1403442"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Security </a:t>
            </a:r>
          </a:p>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Center</a:t>
            </a:r>
          </a:p>
        </p:txBody>
      </p:sp>
      <p:pic>
        <p:nvPicPr>
          <p:cNvPr id="1058" name="Picture 34">
            <a:extLst>
              <a:ext uri="{FF2B5EF4-FFF2-40B4-BE49-F238E27FC236}">
                <a16:creationId xmlns:a16="http://schemas.microsoft.com/office/drawing/2014/main" id="{80E497DA-A49B-4DD3-8B75-AA6695FC7789}"/>
              </a:ext>
            </a:extLst>
          </p:cNvPr>
          <p:cNvPicPr>
            <a:picLocks noChangeAspect="1" noChangeArrowheads="1"/>
          </p:cNvPicPr>
          <p:nvPr/>
        </p:nvPicPr>
        <p:blipFill>
          <a:blip r:embed="rId3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892026" y="3922972"/>
            <a:ext cx="1542790" cy="90253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826C8030-3159-45FD-BB50-CFF2E7190B3B}"/>
              </a:ext>
            </a:extLst>
          </p:cNvPr>
          <p:cNvSpPr/>
          <p:nvPr/>
        </p:nvSpPr>
        <p:spPr>
          <a:xfrm>
            <a:off x="3991098" y="4858195"/>
            <a:ext cx="1403442" cy="286232"/>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M365 Security</a:t>
            </a:r>
          </a:p>
        </p:txBody>
      </p:sp>
      <p:sp>
        <p:nvSpPr>
          <p:cNvPr id="91" name="Rectangle 90">
            <a:extLst>
              <a:ext uri="{FF2B5EF4-FFF2-40B4-BE49-F238E27FC236}">
                <a16:creationId xmlns:a16="http://schemas.microsoft.com/office/drawing/2014/main" id="{B89DFF10-42D9-4FA8-8C2F-6BE3CF9F0D16}"/>
              </a:ext>
            </a:extLst>
          </p:cNvPr>
          <p:cNvSpPr/>
          <p:nvPr/>
        </p:nvSpPr>
        <p:spPr>
          <a:xfrm>
            <a:off x="6263208" y="4740039"/>
            <a:ext cx="1545397" cy="480131"/>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ct val="80000"/>
              <a:buFontTx/>
              <a:buNone/>
              <a:tabLst/>
              <a:defRPr/>
            </a:pPr>
            <a:r>
              <a:rPr kumimoji="0" lang="en-US" sz="1400" b="0" i="0" u="none" strike="noStrike" kern="0" cap="none" spc="0" normalizeH="0" baseline="0" noProof="0" dirty="0">
                <a:ln>
                  <a:noFill/>
                </a:ln>
                <a:solidFill>
                  <a:srgbClr val="4472C4">
                    <a:lumMod val="75000"/>
                  </a:srgbClr>
                </a:solidFill>
                <a:effectLst/>
                <a:uLnTx/>
                <a:uFillTx/>
                <a:latin typeface="Segoe UI Light" panose="020B0502040204020203" pitchFamily="34" charset="0"/>
                <a:ea typeface="+mn-ea"/>
                <a:cs typeface="Segoe UI Light" panose="020B0502040204020203" pitchFamily="34" charset="0"/>
                <a:sym typeface="Quattrocento Sans"/>
              </a:rPr>
              <a:t>Azure Information Protection</a:t>
            </a:r>
          </a:p>
        </p:txBody>
      </p:sp>
      <p:pic>
        <p:nvPicPr>
          <p:cNvPr id="1060" name="Picture 36">
            <a:extLst>
              <a:ext uri="{FF2B5EF4-FFF2-40B4-BE49-F238E27FC236}">
                <a16:creationId xmlns:a16="http://schemas.microsoft.com/office/drawing/2014/main" id="{C77ECAAE-3B05-4122-BE9F-A82A37D5C7DF}"/>
              </a:ext>
            </a:extLst>
          </p:cNvPr>
          <p:cNvPicPr>
            <a:picLocks noChangeAspect="1" noChangeArrowheads="1"/>
          </p:cNvPicPr>
          <p:nvPr/>
        </p:nvPicPr>
        <p:blipFill>
          <a:blip r:embed="rId3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686450" y="3964316"/>
            <a:ext cx="749173" cy="74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9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5AEF9D-5DFB-6849-B47A-2F8B0D53176E}"/>
              </a:ext>
            </a:extLst>
          </p:cNvPr>
          <p:cNvSpPr txBox="1"/>
          <p:nvPr/>
        </p:nvSpPr>
        <p:spPr>
          <a:xfrm>
            <a:off x="0" y="2"/>
            <a:ext cx="12192000" cy="646331"/>
          </a:xfrm>
          <a:prstGeom prst="rect">
            <a:avLst/>
          </a:prstGeom>
          <a:solidFill>
            <a:schemeClr val="tx1">
              <a:lumMod val="85000"/>
              <a:lumOff val="15000"/>
            </a:schemeClr>
          </a:solidFill>
        </p:spPr>
        <p:txBody>
          <a:bodyPr wrap="square" rtlCol="0">
            <a:spAutoFit/>
          </a:bodyPr>
          <a:lstStyle/>
          <a:p>
            <a:pPr marL="0" marR="0" lvl="0" indent="0" algn="l" defTabSz="913550" rtl="0" eaLnBrk="1" fontAlgn="base" latinLnBrk="0" hangingPunct="1">
              <a:lnSpc>
                <a:spcPct val="90000"/>
              </a:lnSpc>
              <a:spcBef>
                <a:spcPct val="0"/>
              </a:spcBef>
              <a:spcAft>
                <a:spcPct val="0"/>
              </a:spcAft>
              <a:buClr>
                <a:srgbClr val="505050"/>
              </a:buClr>
              <a:buSzPct val="100000"/>
              <a:buFontTx/>
              <a:buNone/>
              <a:tabLst/>
              <a:defRPr/>
            </a:pPr>
            <a:endParaRPr kumimoji="0" lang="en-IN" sz="4000" b="0" i="0" u="none" strike="noStrike" kern="1200" cap="none" spc="0" normalizeH="0" baseline="0" noProof="0" dirty="0">
              <a:ln w="0"/>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8" name="TextBox 7">
            <a:extLst>
              <a:ext uri="{FF2B5EF4-FFF2-40B4-BE49-F238E27FC236}">
                <a16:creationId xmlns:a16="http://schemas.microsoft.com/office/drawing/2014/main" id="{F87FE229-102A-8D45-8980-939292C3D22D}"/>
              </a:ext>
            </a:extLst>
          </p:cNvPr>
          <p:cNvSpPr txBox="1"/>
          <p:nvPr/>
        </p:nvSpPr>
        <p:spPr>
          <a:xfrm>
            <a:off x="141449" y="61557"/>
            <a:ext cx="9917195" cy="52322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Our Clients</a:t>
            </a:r>
            <a:endParaRPr kumimoji="0" lang="en-IN" sz="2800" b="0" i="0" u="none" strike="noStrike" kern="1200" cap="none" spc="0" normalizeH="0" baseline="0" noProof="0" dirty="0">
              <a:ln w="0"/>
              <a:solidFill>
                <a:prstClr val="white"/>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9" name="Picture 8">
            <a:extLst>
              <a:ext uri="{FF2B5EF4-FFF2-40B4-BE49-F238E27FC236}">
                <a16:creationId xmlns:a16="http://schemas.microsoft.com/office/drawing/2014/main" id="{5A93A3E0-D2E5-834F-AE5F-F3C3DFEC69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25930" y="-265967"/>
            <a:ext cx="1878472" cy="1127083"/>
          </a:xfrm>
          <a:prstGeom prst="rect">
            <a:avLst/>
          </a:prstGeom>
        </p:spPr>
      </p:pic>
      <p:pic>
        <p:nvPicPr>
          <p:cNvPr id="11" name="Picture 10" descr="Logo, company name&#10;&#10;Description automatically generated">
            <a:extLst>
              <a:ext uri="{FF2B5EF4-FFF2-40B4-BE49-F238E27FC236}">
                <a16:creationId xmlns:a16="http://schemas.microsoft.com/office/drawing/2014/main" id="{39AD0481-248C-449B-964A-105CB35FEF7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733"/>
          <a:stretch/>
        </p:blipFill>
        <p:spPr>
          <a:xfrm>
            <a:off x="2042062" y="1345608"/>
            <a:ext cx="982955" cy="756959"/>
          </a:xfrm>
          <a:prstGeom prst="rect">
            <a:avLst/>
          </a:prstGeom>
        </p:spPr>
      </p:pic>
      <p:pic>
        <p:nvPicPr>
          <p:cNvPr id="13" name="Picture 12" descr="Logo&#10;&#10;Description automatically generated">
            <a:extLst>
              <a:ext uri="{FF2B5EF4-FFF2-40B4-BE49-F238E27FC236}">
                <a16:creationId xmlns:a16="http://schemas.microsoft.com/office/drawing/2014/main" id="{4C1B5571-5B4E-4C22-8C64-CB031E18B60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562" y="2670523"/>
            <a:ext cx="880132" cy="234473"/>
          </a:xfrm>
          <a:prstGeom prst="rect">
            <a:avLst/>
          </a:prstGeom>
        </p:spPr>
      </p:pic>
      <p:pic>
        <p:nvPicPr>
          <p:cNvPr id="14" name="Picture 13" descr="Logo&#10;&#10;Description automatically generated">
            <a:extLst>
              <a:ext uri="{FF2B5EF4-FFF2-40B4-BE49-F238E27FC236}">
                <a16:creationId xmlns:a16="http://schemas.microsoft.com/office/drawing/2014/main" id="{089EA867-7853-4D92-9220-D6BEB2BE3ED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9356" y="1447137"/>
            <a:ext cx="1471194" cy="382128"/>
          </a:xfrm>
          <a:prstGeom prst="rect">
            <a:avLst/>
          </a:prstGeom>
        </p:spPr>
      </p:pic>
      <p:pic>
        <p:nvPicPr>
          <p:cNvPr id="15" name="Picture 14">
            <a:extLst>
              <a:ext uri="{FF2B5EF4-FFF2-40B4-BE49-F238E27FC236}">
                <a16:creationId xmlns:a16="http://schemas.microsoft.com/office/drawing/2014/main" id="{F63730E0-0290-4594-B983-83DAD9F50BA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t="37497" b="33723"/>
          <a:stretch/>
        </p:blipFill>
        <p:spPr>
          <a:xfrm>
            <a:off x="1453087" y="2032082"/>
            <a:ext cx="1742571" cy="514434"/>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1B60D1A7-CF5A-49EE-9728-62DC71E4519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73496" y="2491968"/>
            <a:ext cx="1471194" cy="571492"/>
          </a:xfrm>
          <a:prstGeom prst="rect">
            <a:avLst/>
          </a:prstGeom>
        </p:spPr>
      </p:pic>
      <p:pic>
        <p:nvPicPr>
          <p:cNvPr id="17" name="Picture 2" descr="sbi logo [State Bank of India Group] Vector EPS Free Download, Logo, Icons,  Clipart | Banks logo, Bank of india, Logos">
            <a:extLst>
              <a:ext uri="{FF2B5EF4-FFF2-40B4-BE49-F238E27FC236}">
                <a16:creationId xmlns:a16="http://schemas.microsoft.com/office/drawing/2014/main" id="{BE032EEB-FF17-46BC-B0B1-C2EB6187FB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9761" y="2617773"/>
            <a:ext cx="929756" cy="3238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U Bank Brand Identity">
            <a:extLst>
              <a:ext uri="{FF2B5EF4-FFF2-40B4-BE49-F238E27FC236}">
                <a16:creationId xmlns:a16="http://schemas.microsoft.com/office/drawing/2014/main" id="{9DF81089-C073-4CF1-B79E-66D3C66459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5658" y="1430067"/>
            <a:ext cx="944951" cy="4900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842967B-2BB8-499B-9D01-8DFBB7146A85}"/>
              </a:ext>
            </a:extLst>
          </p:cNvPr>
          <p:cNvSpPr txBox="1"/>
          <p:nvPr/>
        </p:nvSpPr>
        <p:spPr>
          <a:xfrm>
            <a:off x="1599263" y="945295"/>
            <a:ext cx="60266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BFSI</a:t>
            </a:r>
          </a:p>
        </p:txBody>
      </p:sp>
      <p:pic>
        <p:nvPicPr>
          <p:cNvPr id="21" name="Picture 20" descr="Text, logo&#10;&#10;Description automatically generated">
            <a:extLst>
              <a:ext uri="{FF2B5EF4-FFF2-40B4-BE49-F238E27FC236}">
                <a16:creationId xmlns:a16="http://schemas.microsoft.com/office/drawing/2014/main" id="{4B22AC26-1B5D-4B13-804C-A0F7535D170A}"/>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262562" y="2679899"/>
            <a:ext cx="931287" cy="394244"/>
          </a:xfrm>
          <a:prstGeom prst="rect">
            <a:avLst/>
          </a:prstGeom>
        </p:spPr>
      </p:pic>
      <p:pic>
        <p:nvPicPr>
          <p:cNvPr id="22" name="Picture 21" descr="Logo&#10;&#10;Description automatically generated">
            <a:extLst>
              <a:ext uri="{FF2B5EF4-FFF2-40B4-BE49-F238E27FC236}">
                <a16:creationId xmlns:a16="http://schemas.microsoft.com/office/drawing/2014/main" id="{3DFD0A15-418F-4E34-82D6-0ECE550DCB90}"/>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202401" y="2528529"/>
            <a:ext cx="738435" cy="530225"/>
          </a:xfrm>
          <a:prstGeom prst="rect">
            <a:avLst/>
          </a:prstGeom>
        </p:spPr>
      </p:pic>
      <p:pic>
        <p:nvPicPr>
          <p:cNvPr id="23" name="Picture 22">
            <a:extLst>
              <a:ext uri="{FF2B5EF4-FFF2-40B4-BE49-F238E27FC236}">
                <a16:creationId xmlns:a16="http://schemas.microsoft.com/office/drawing/2014/main" id="{EFFCC8D5-3017-4EC3-AC81-4D2621334AE2}"/>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5028961" y="1474481"/>
            <a:ext cx="1620187" cy="312666"/>
          </a:xfrm>
          <a:prstGeom prst="rect">
            <a:avLst/>
          </a:prstGeom>
        </p:spPr>
      </p:pic>
      <p:pic>
        <p:nvPicPr>
          <p:cNvPr id="24" name="Picture 23" descr="Logo&#10;&#10;Description automatically generated">
            <a:extLst>
              <a:ext uri="{FF2B5EF4-FFF2-40B4-BE49-F238E27FC236}">
                <a16:creationId xmlns:a16="http://schemas.microsoft.com/office/drawing/2014/main" id="{D9094DAB-013A-462C-B9ED-9D5D835592C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003556" y="1916470"/>
            <a:ext cx="911970" cy="460544"/>
          </a:xfrm>
          <a:prstGeom prst="rect">
            <a:avLst/>
          </a:prstGeom>
        </p:spPr>
      </p:pic>
      <p:pic>
        <p:nvPicPr>
          <p:cNvPr id="25" name="Picture 24" descr="A picture containing text, clock, plate, tableware&#10;&#10;Description automatically generated">
            <a:extLst>
              <a:ext uri="{FF2B5EF4-FFF2-40B4-BE49-F238E27FC236}">
                <a16:creationId xmlns:a16="http://schemas.microsoft.com/office/drawing/2014/main" id="{129BD2C9-A5A4-44A3-A342-926E99BA97A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08541" y="1475229"/>
            <a:ext cx="1028832" cy="291502"/>
          </a:xfrm>
          <a:prstGeom prst="rect">
            <a:avLst/>
          </a:prstGeom>
        </p:spPr>
      </p:pic>
      <p:pic>
        <p:nvPicPr>
          <p:cNvPr id="26" name="Picture 25" descr="Logo&#10;&#10;Description automatically generated">
            <a:extLst>
              <a:ext uri="{FF2B5EF4-FFF2-40B4-BE49-F238E27FC236}">
                <a16:creationId xmlns:a16="http://schemas.microsoft.com/office/drawing/2014/main" id="{34736E8A-8145-493E-A17F-D7E98E102308}"/>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131548" y="2526813"/>
            <a:ext cx="649078" cy="546443"/>
          </a:xfrm>
          <a:prstGeom prst="rect">
            <a:avLst/>
          </a:prstGeom>
        </p:spPr>
      </p:pic>
      <p:pic>
        <p:nvPicPr>
          <p:cNvPr id="27" name="Picture 6" descr="Royal Enfield – Official Website">
            <a:extLst>
              <a:ext uri="{FF2B5EF4-FFF2-40B4-BE49-F238E27FC236}">
                <a16:creationId xmlns:a16="http://schemas.microsoft.com/office/drawing/2014/main" id="{5E1946FE-797C-40FD-8EAE-B402863FE0A6}"/>
              </a:ext>
            </a:extLst>
          </p:cNvPr>
          <p:cNvPicPr>
            <a:picLocks noChangeAspect="1" noChangeArrowheads="1"/>
          </p:cNvPicPr>
          <p:nvPr/>
        </p:nvPicPr>
        <p:blipFill rotWithShape="1">
          <a:blip r:embed="rId16">
            <a:extLst>
              <a:ext uri="{BEBA8EAE-BF5A-486C-A8C5-ECC9F3942E4B}">
                <a14:imgProps xmlns:a14="http://schemas.microsoft.com/office/drawing/2010/main">
                  <a14:imgLayer r:embed="rId17">
                    <a14:imgEffect>
                      <a14:backgroundRemoval t="10000" b="90000" l="10000" r="90000">
                        <a14:foregroundMark x1="51833" y1="39048" x2="51833" y2="39048"/>
                        <a14:foregroundMark x1="59333" y1="34762" x2="59333" y2="34762"/>
                        <a14:foregroundMark x1="64917" y1="34444" x2="64917" y2="34444"/>
                        <a14:foregroundMark x1="29583" y1="49524" x2="29583" y2="49524"/>
                        <a14:foregroundMark x1="37500" y1="58413" x2="37500" y2="58413"/>
                        <a14:foregroundMark x1="44583" y1="57778" x2="44583" y2="57778"/>
                        <a14:foregroundMark x1="50500" y1="55556" x2="50500" y2="55556"/>
                        <a14:foregroundMark x1="55250" y1="58413" x2="55250" y2="58413"/>
                        <a14:foregroundMark x1="59417" y1="61746" x2="59750" y2="61746"/>
                        <a14:foregroundMark x1="61250" y1="62063" x2="61250" y2="62063"/>
                      </a14:backgroundRemoval>
                    </a14:imgEffect>
                  </a14:imgLayer>
                </a14:imgProps>
              </a:ext>
              <a:ext uri="{28A0092B-C50C-407E-A947-70E740481C1C}">
                <a14:useLocalDpi xmlns:a14="http://schemas.microsoft.com/office/drawing/2010/main" val="0"/>
              </a:ext>
            </a:extLst>
          </a:blip>
          <a:srcRect l="25470" t="23678" r="25017" b="26222"/>
          <a:stretch/>
        </p:blipFill>
        <p:spPr bwMode="auto">
          <a:xfrm>
            <a:off x="7243612" y="1978648"/>
            <a:ext cx="793761" cy="42166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2D3290AF-B8EB-42C6-8EF3-3D4116125D84}"/>
              </a:ext>
            </a:extLst>
          </p:cNvPr>
          <p:cNvPicPr>
            <a:picLocks noChangeAspect="1"/>
          </p:cNvPicPr>
          <p:nvPr/>
        </p:nvPicPr>
        <p:blipFill>
          <a:blip r:embed="rId18"/>
          <a:stretch>
            <a:fillRect/>
          </a:stretch>
        </p:blipFill>
        <p:spPr>
          <a:xfrm>
            <a:off x="4880664" y="2013107"/>
            <a:ext cx="1071969" cy="426561"/>
          </a:xfrm>
          <a:prstGeom prst="rect">
            <a:avLst/>
          </a:prstGeom>
        </p:spPr>
      </p:pic>
      <p:sp>
        <p:nvSpPr>
          <p:cNvPr id="29" name="TextBox 28">
            <a:extLst>
              <a:ext uri="{FF2B5EF4-FFF2-40B4-BE49-F238E27FC236}">
                <a16:creationId xmlns:a16="http://schemas.microsoft.com/office/drawing/2014/main" id="{413F9117-B7F1-4D6E-9BBD-3EB0733297D3}"/>
              </a:ext>
            </a:extLst>
          </p:cNvPr>
          <p:cNvSpPr txBox="1"/>
          <p:nvPr/>
        </p:nvSpPr>
        <p:spPr>
          <a:xfrm>
            <a:off x="5555052" y="993253"/>
            <a:ext cx="162018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Manufacturing</a:t>
            </a:r>
          </a:p>
        </p:txBody>
      </p:sp>
      <p:pic>
        <p:nvPicPr>
          <p:cNvPr id="31" name="Picture 30" descr="A picture containing icon&#10;&#10;Description automatically generated">
            <a:extLst>
              <a:ext uri="{FF2B5EF4-FFF2-40B4-BE49-F238E27FC236}">
                <a16:creationId xmlns:a16="http://schemas.microsoft.com/office/drawing/2014/main" id="{943B3BA3-884C-49D6-AEB9-AC6E49A15ED1}"/>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8953743" y="1724088"/>
            <a:ext cx="1265592" cy="269922"/>
          </a:xfrm>
          <a:prstGeom prst="rect">
            <a:avLst/>
          </a:prstGeom>
        </p:spPr>
      </p:pic>
      <p:pic>
        <p:nvPicPr>
          <p:cNvPr id="32" name="Picture 31">
            <a:extLst>
              <a:ext uri="{FF2B5EF4-FFF2-40B4-BE49-F238E27FC236}">
                <a16:creationId xmlns:a16="http://schemas.microsoft.com/office/drawing/2014/main" id="{72EB7486-14D7-446A-BD9C-0EE81B4F23C0}"/>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009358" y="2497193"/>
            <a:ext cx="1189657" cy="375963"/>
          </a:xfrm>
          <a:prstGeom prst="rect">
            <a:avLst/>
          </a:prstGeom>
        </p:spPr>
      </p:pic>
      <p:pic>
        <p:nvPicPr>
          <p:cNvPr id="33" name="Picture 32" descr="Logo, company name&#10;&#10;Description automatically generated">
            <a:extLst>
              <a:ext uri="{FF2B5EF4-FFF2-40B4-BE49-F238E27FC236}">
                <a16:creationId xmlns:a16="http://schemas.microsoft.com/office/drawing/2014/main" id="{87E29DD4-D6CB-4B4C-9852-2B9CC3D0596A}"/>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10127559" y="1511350"/>
            <a:ext cx="1192517" cy="795011"/>
          </a:xfrm>
          <a:prstGeom prst="rect">
            <a:avLst/>
          </a:prstGeom>
        </p:spPr>
      </p:pic>
      <p:pic>
        <p:nvPicPr>
          <p:cNvPr id="35" name="Picture 34" descr="Logo&#10;&#10;Description automatically generated">
            <a:extLst>
              <a:ext uri="{FF2B5EF4-FFF2-40B4-BE49-F238E27FC236}">
                <a16:creationId xmlns:a16="http://schemas.microsoft.com/office/drawing/2014/main" id="{EB82988B-2DD2-4A5F-BCE6-A5E867A38C8A}"/>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450304" y="2502766"/>
            <a:ext cx="506561" cy="375963"/>
          </a:xfrm>
          <a:prstGeom prst="rect">
            <a:avLst/>
          </a:prstGeom>
        </p:spPr>
      </p:pic>
      <p:sp>
        <p:nvSpPr>
          <p:cNvPr id="36" name="TextBox 35">
            <a:extLst>
              <a:ext uri="{FF2B5EF4-FFF2-40B4-BE49-F238E27FC236}">
                <a16:creationId xmlns:a16="http://schemas.microsoft.com/office/drawing/2014/main" id="{FE6543B2-C32A-4410-B38D-EC2E3E75ACC3}"/>
              </a:ext>
            </a:extLst>
          </p:cNvPr>
          <p:cNvSpPr txBox="1"/>
          <p:nvPr/>
        </p:nvSpPr>
        <p:spPr>
          <a:xfrm>
            <a:off x="9337221" y="1009806"/>
            <a:ext cx="153035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Energy/Utility</a:t>
            </a:r>
          </a:p>
        </p:txBody>
      </p:sp>
      <p:pic>
        <p:nvPicPr>
          <p:cNvPr id="38" name="Picture 37" descr="Logo, company name&#10;&#10;Description automatically generated">
            <a:extLst>
              <a:ext uri="{FF2B5EF4-FFF2-40B4-BE49-F238E27FC236}">
                <a16:creationId xmlns:a16="http://schemas.microsoft.com/office/drawing/2014/main" id="{3EEA07C5-CF98-412D-9B53-18A5DDF0C267}"/>
              </a:ext>
            </a:extLst>
          </p:cNvPr>
          <p:cNvPicPr>
            <a:picLocks noChangeAspect="1"/>
          </p:cNvPicPr>
          <p:nvPr/>
        </p:nvPicPr>
        <p:blipFill rotWithShape="1">
          <a:blip r:embed="rId22" cstate="print">
            <a:extLst>
              <a:ext uri="{28A0092B-C50C-407E-A947-70E740481C1C}">
                <a14:useLocalDpi xmlns:a14="http://schemas.microsoft.com/office/drawing/2010/main"/>
              </a:ext>
            </a:extLst>
          </a:blip>
          <a:srcRect/>
          <a:stretch/>
        </p:blipFill>
        <p:spPr>
          <a:xfrm>
            <a:off x="8460465" y="3613850"/>
            <a:ext cx="1196391" cy="680973"/>
          </a:xfrm>
          <a:prstGeom prst="rect">
            <a:avLst/>
          </a:prstGeom>
        </p:spPr>
      </p:pic>
      <p:pic>
        <p:nvPicPr>
          <p:cNvPr id="39" name="Picture 38" descr="Logo&#10;&#10;Description automatically generated">
            <a:extLst>
              <a:ext uri="{FF2B5EF4-FFF2-40B4-BE49-F238E27FC236}">
                <a16:creationId xmlns:a16="http://schemas.microsoft.com/office/drawing/2014/main" id="{2AEFF0FC-2928-407A-82A2-F9D6C9E788ED}"/>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8660733" y="4337620"/>
            <a:ext cx="851964" cy="478631"/>
          </a:xfrm>
          <a:prstGeom prst="rect">
            <a:avLst/>
          </a:prstGeom>
        </p:spPr>
      </p:pic>
      <p:pic>
        <p:nvPicPr>
          <p:cNvPr id="41" name="Picture 40" descr="A picture containing text, clock, plate, tableware&#10;&#10;Description automatically generated">
            <a:extLst>
              <a:ext uri="{FF2B5EF4-FFF2-40B4-BE49-F238E27FC236}">
                <a16:creationId xmlns:a16="http://schemas.microsoft.com/office/drawing/2014/main" id="{88D21569-5006-42EC-A3A5-6B0DC77812EC}"/>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6935874" y="3763020"/>
            <a:ext cx="1054642" cy="298815"/>
          </a:xfrm>
          <a:prstGeom prst="rect">
            <a:avLst/>
          </a:prstGeom>
        </p:spPr>
      </p:pic>
      <p:pic>
        <p:nvPicPr>
          <p:cNvPr id="43" name="Picture 10" descr="ServiceNow Launches Industry-Specific Workflow Solutions, Strategic  Partnerships - eWEEK">
            <a:extLst>
              <a:ext uri="{FF2B5EF4-FFF2-40B4-BE49-F238E27FC236}">
                <a16:creationId xmlns:a16="http://schemas.microsoft.com/office/drawing/2014/main" id="{A77BEFDE-D95D-49FB-A73C-ECB74EF39D27}"/>
              </a:ext>
            </a:extLst>
          </p:cNvPr>
          <p:cNvPicPr>
            <a:picLocks noChangeAspect="1" noChangeArrowheads="1"/>
          </p:cNvPicPr>
          <p:nvPr/>
        </p:nvPicPr>
        <p:blipFill rotWithShape="1">
          <a:blip r:embed="rId24">
            <a:extLst>
              <a:ext uri="{BEBA8EAE-BF5A-486C-A8C5-ECC9F3942E4B}">
                <a14:imgProps xmlns:a14="http://schemas.microsoft.com/office/drawing/2010/main">
                  <a14:imgLayer r:embed="rId25">
                    <a14:imgEffect>
                      <a14:backgroundRemoval t="10000" b="90000" l="0" r="100000">
                        <a14:foregroundMark x1="9167" y1="51875" x2="9167" y2="51875"/>
                        <a14:foregroundMark x1="14583" y1="50417" x2="14583" y2="50417"/>
                        <a14:foregroundMark x1="23333" y1="46458" x2="23333" y2="46458"/>
                        <a14:foregroundMark x1="32639" y1="52708" x2="32639" y2="52708"/>
                        <a14:foregroundMark x1="39583" y1="48125" x2="39583" y2="48125"/>
                        <a14:foregroundMark x1="40139" y1="40417" x2="40139" y2="40417"/>
                        <a14:foregroundMark x1="45278" y1="45833" x2="45278" y2="45833"/>
                        <a14:foregroundMark x1="56944" y1="45000" x2="56944" y2="45000"/>
                        <a14:foregroundMark x1="64444" y1="45000" x2="64444" y2="45000"/>
                        <a14:foregroundMark x1="93333" y1="51875" x2="93333" y2="51875"/>
                      </a14:backgroundRemoval>
                    </a14:imgEffect>
                  </a14:imgLayer>
                </a14:imgProps>
              </a:ext>
              <a:ext uri="{28A0092B-C50C-407E-A947-70E740481C1C}">
                <a14:useLocalDpi xmlns:a14="http://schemas.microsoft.com/office/drawing/2010/main" val="0"/>
              </a:ext>
            </a:extLst>
          </a:blip>
          <a:srcRect t="34070" b="37454"/>
          <a:stretch/>
        </p:blipFill>
        <p:spPr bwMode="auto">
          <a:xfrm>
            <a:off x="7355885" y="4664131"/>
            <a:ext cx="1121183" cy="212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DRB Systems Logo - DRB Tunnel Solutions">
            <a:extLst>
              <a:ext uri="{FF2B5EF4-FFF2-40B4-BE49-F238E27FC236}">
                <a16:creationId xmlns:a16="http://schemas.microsoft.com/office/drawing/2014/main" id="{C136CBFC-CF21-468A-AEAC-52C2090F971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47649" y="4207694"/>
            <a:ext cx="1511980" cy="31751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D9FD2F-D7A3-4670-AF52-EBBB795CF7F1}"/>
              </a:ext>
            </a:extLst>
          </p:cNvPr>
          <p:cNvSpPr txBox="1"/>
          <p:nvPr/>
        </p:nvSpPr>
        <p:spPr>
          <a:xfrm>
            <a:off x="7937341" y="3387849"/>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ITES</a:t>
            </a:r>
          </a:p>
        </p:txBody>
      </p:sp>
      <p:pic>
        <p:nvPicPr>
          <p:cNvPr id="49" name="Picture 48" descr="A picture containing logo&#10;&#10;Description automatically generated">
            <a:extLst>
              <a:ext uri="{FF2B5EF4-FFF2-40B4-BE49-F238E27FC236}">
                <a16:creationId xmlns:a16="http://schemas.microsoft.com/office/drawing/2014/main" id="{B28BF763-4BDE-4281-9535-3FB5A53182D2}"/>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2178472" y="4407717"/>
            <a:ext cx="1230120" cy="571702"/>
          </a:xfrm>
          <a:prstGeom prst="rect">
            <a:avLst/>
          </a:prstGeom>
        </p:spPr>
      </p:pic>
      <p:pic>
        <p:nvPicPr>
          <p:cNvPr id="50" name="Picture 49" descr="A picture containing icon&#10;&#10;Description automatically generated">
            <a:extLst>
              <a:ext uri="{FF2B5EF4-FFF2-40B4-BE49-F238E27FC236}">
                <a16:creationId xmlns:a16="http://schemas.microsoft.com/office/drawing/2014/main" id="{3B574796-2BE5-4E3A-BFF6-517CD15BBCF7}"/>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2455752" y="3925965"/>
            <a:ext cx="994005" cy="253864"/>
          </a:xfrm>
          <a:prstGeom prst="rect">
            <a:avLst/>
          </a:prstGeom>
        </p:spPr>
      </p:pic>
      <p:pic>
        <p:nvPicPr>
          <p:cNvPr id="51" name="Picture 50">
            <a:extLst>
              <a:ext uri="{FF2B5EF4-FFF2-40B4-BE49-F238E27FC236}">
                <a16:creationId xmlns:a16="http://schemas.microsoft.com/office/drawing/2014/main" id="{ED4E839A-035B-485C-8AE9-B43A276DD27B}"/>
              </a:ext>
            </a:extLst>
          </p:cNvPr>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351911" y="3959647"/>
            <a:ext cx="1187852" cy="224918"/>
          </a:xfrm>
          <a:prstGeom prst="rect">
            <a:avLst/>
          </a:prstGeom>
        </p:spPr>
      </p:pic>
      <p:pic>
        <p:nvPicPr>
          <p:cNvPr id="52" name="Picture 28" descr="Voot - Wikipedia">
            <a:extLst>
              <a:ext uri="{FF2B5EF4-FFF2-40B4-BE49-F238E27FC236}">
                <a16:creationId xmlns:a16="http://schemas.microsoft.com/office/drawing/2014/main" id="{4AB6A252-38E1-46BD-B939-A9384B5F734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79452" y="3913440"/>
            <a:ext cx="635662" cy="30052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995AA654-C729-49FE-A7BD-CCC8FA5ED8EB}"/>
              </a:ext>
            </a:extLst>
          </p:cNvPr>
          <p:cNvSpPr txBox="1"/>
          <p:nvPr/>
        </p:nvSpPr>
        <p:spPr>
          <a:xfrm>
            <a:off x="951075" y="3458099"/>
            <a:ext cx="166981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Telecom/Media</a:t>
            </a:r>
          </a:p>
        </p:txBody>
      </p:sp>
      <p:pic>
        <p:nvPicPr>
          <p:cNvPr id="64" name="Picture 63">
            <a:extLst>
              <a:ext uri="{FF2B5EF4-FFF2-40B4-BE49-F238E27FC236}">
                <a16:creationId xmlns:a16="http://schemas.microsoft.com/office/drawing/2014/main" id="{1C021E44-03DD-4E36-AEF9-F21B66B42FFA}"/>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4017007" y="4063700"/>
            <a:ext cx="906122" cy="337179"/>
          </a:xfrm>
          <a:prstGeom prst="rect">
            <a:avLst/>
          </a:prstGeom>
        </p:spPr>
      </p:pic>
      <p:pic>
        <p:nvPicPr>
          <p:cNvPr id="65" name="Picture 64">
            <a:extLst>
              <a:ext uri="{FF2B5EF4-FFF2-40B4-BE49-F238E27FC236}">
                <a16:creationId xmlns:a16="http://schemas.microsoft.com/office/drawing/2014/main" id="{BF9807DB-9FCA-4540-827A-ABA3445D78EF}"/>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4583783" y="4549509"/>
            <a:ext cx="1232643" cy="495688"/>
          </a:xfrm>
          <a:prstGeom prst="rect">
            <a:avLst/>
          </a:prstGeom>
        </p:spPr>
      </p:pic>
      <p:pic>
        <p:nvPicPr>
          <p:cNvPr id="66" name="Picture 24">
            <a:extLst>
              <a:ext uri="{FF2B5EF4-FFF2-40B4-BE49-F238E27FC236}">
                <a16:creationId xmlns:a16="http://schemas.microsoft.com/office/drawing/2014/main" id="{F535610D-5758-4354-B33A-933435ED8C29}"/>
              </a:ext>
            </a:extLst>
          </p:cNvPr>
          <p:cNvPicPr>
            <a:picLocks noChangeAspect="1" noChangeArrowheads="1"/>
          </p:cNvPicPr>
          <p:nvPr/>
        </p:nvPicPr>
        <p:blipFill rotWithShape="1">
          <a:blip r:embed="rId33">
            <a:extLst>
              <a:ext uri="{28A0092B-C50C-407E-A947-70E740481C1C}">
                <a14:useLocalDpi xmlns:a14="http://schemas.microsoft.com/office/drawing/2010/main" val="0"/>
              </a:ext>
            </a:extLst>
          </a:blip>
          <a:srcRect t="27554" b="26858"/>
          <a:stretch/>
        </p:blipFill>
        <p:spPr bwMode="auto">
          <a:xfrm>
            <a:off x="5183968" y="3870952"/>
            <a:ext cx="1264917" cy="57665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3BF85B8F-21A8-4235-A1D9-9CD17DFA3BF3}"/>
              </a:ext>
            </a:extLst>
          </p:cNvPr>
          <p:cNvSpPr txBox="1"/>
          <p:nvPr/>
        </p:nvSpPr>
        <p:spPr>
          <a:xfrm>
            <a:off x="4561518" y="3484627"/>
            <a:ext cx="92583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Pharma</a:t>
            </a:r>
          </a:p>
        </p:txBody>
      </p:sp>
      <p:pic>
        <p:nvPicPr>
          <p:cNvPr id="79" name="Picture 78" descr="Text&#10;&#10;Description automatically generated">
            <a:extLst>
              <a:ext uri="{FF2B5EF4-FFF2-40B4-BE49-F238E27FC236}">
                <a16:creationId xmlns:a16="http://schemas.microsoft.com/office/drawing/2014/main" id="{14342C42-2067-46D1-81A5-F7309D0B134E}"/>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979407" y="5859589"/>
            <a:ext cx="1282896" cy="578720"/>
          </a:xfrm>
          <a:prstGeom prst="rect">
            <a:avLst/>
          </a:prstGeom>
        </p:spPr>
      </p:pic>
      <p:sp>
        <p:nvSpPr>
          <p:cNvPr id="80" name="TextBox 79">
            <a:extLst>
              <a:ext uri="{FF2B5EF4-FFF2-40B4-BE49-F238E27FC236}">
                <a16:creationId xmlns:a16="http://schemas.microsoft.com/office/drawing/2014/main" id="{6540E908-EECF-4F50-B3FB-A53FAF399F60}"/>
              </a:ext>
            </a:extLst>
          </p:cNvPr>
          <p:cNvSpPr txBox="1"/>
          <p:nvPr/>
        </p:nvSpPr>
        <p:spPr>
          <a:xfrm>
            <a:off x="1272504" y="5416933"/>
            <a:ext cx="7838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Realty</a:t>
            </a:r>
          </a:p>
        </p:txBody>
      </p:sp>
      <p:pic>
        <p:nvPicPr>
          <p:cNvPr id="82" name="Picture 22" descr="EY – Logos Download">
            <a:extLst>
              <a:ext uri="{FF2B5EF4-FFF2-40B4-BE49-F238E27FC236}">
                <a16:creationId xmlns:a16="http://schemas.microsoft.com/office/drawing/2014/main" id="{FBBBF22E-4383-483F-8A45-20F59B43CD41}"/>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793722" y="5730932"/>
            <a:ext cx="1072783" cy="534715"/>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4C0C3228-C212-4CA8-B280-E56EA303731D}"/>
              </a:ext>
            </a:extLst>
          </p:cNvPr>
          <p:cNvSpPr txBox="1"/>
          <p:nvPr/>
        </p:nvSpPr>
        <p:spPr>
          <a:xfrm>
            <a:off x="9462107" y="5410213"/>
            <a:ext cx="103925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Advisory</a:t>
            </a:r>
          </a:p>
        </p:txBody>
      </p:sp>
      <p:pic>
        <p:nvPicPr>
          <p:cNvPr id="87" name="Picture 20" descr="Download Grab vector logo (.EPS + .AI) - Seeklogo.net | Food delivery,  Delivery groceries, Grab food">
            <a:extLst>
              <a:ext uri="{FF2B5EF4-FFF2-40B4-BE49-F238E27FC236}">
                <a16:creationId xmlns:a16="http://schemas.microsoft.com/office/drawing/2014/main" id="{F1E1A77B-74A6-448F-AC76-FF4D143252A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75568" y="5683649"/>
            <a:ext cx="1061424" cy="106142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descr="A picture containing graphical user interface&#10;&#10;Description automatically generated">
            <a:extLst>
              <a:ext uri="{FF2B5EF4-FFF2-40B4-BE49-F238E27FC236}">
                <a16:creationId xmlns:a16="http://schemas.microsoft.com/office/drawing/2014/main" id="{261074BB-2E09-482D-ABC0-7D8E6F16B8BA}"/>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4611082" y="6038227"/>
            <a:ext cx="1306706" cy="425781"/>
          </a:xfrm>
          <a:prstGeom prst="rect">
            <a:avLst/>
          </a:prstGeom>
        </p:spPr>
      </p:pic>
      <p:sp>
        <p:nvSpPr>
          <p:cNvPr id="86" name="TextBox 85">
            <a:extLst>
              <a:ext uri="{FF2B5EF4-FFF2-40B4-BE49-F238E27FC236}">
                <a16:creationId xmlns:a16="http://schemas.microsoft.com/office/drawing/2014/main" id="{24CF227D-012A-4BBA-AA26-515E26B4340D}"/>
              </a:ext>
            </a:extLst>
          </p:cNvPr>
          <p:cNvSpPr txBox="1"/>
          <p:nvPr/>
        </p:nvSpPr>
        <p:spPr>
          <a:xfrm>
            <a:off x="4248239" y="5478050"/>
            <a:ext cx="10134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Logistics</a:t>
            </a:r>
          </a:p>
        </p:txBody>
      </p:sp>
      <p:sp>
        <p:nvSpPr>
          <p:cNvPr id="2" name="Rectangle 1">
            <a:extLst>
              <a:ext uri="{FF2B5EF4-FFF2-40B4-BE49-F238E27FC236}">
                <a16:creationId xmlns:a16="http://schemas.microsoft.com/office/drawing/2014/main" id="{D31F10DA-E741-4A28-B142-4D5169A699B6}"/>
              </a:ext>
            </a:extLst>
          </p:cNvPr>
          <p:cNvSpPr/>
          <p:nvPr/>
        </p:nvSpPr>
        <p:spPr>
          <a:xfrm>
            <a:off x="253993" y="941556"/>
            <a:ext cx="4177180" cy="220148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14C89890-5B55-43F7-8AB1-A0AD00727245}"/>
              </a:ext>
            </a:extLst>
          </p:cNvPr>
          <p:cNvSpPr/>
          <p:nvPr/>
        </p:nvSpPr>
        <p:spPr>
          <a:xfrm>
            <a:off x="4798915" y="958914"/>
            <a:ext cx="3597852" cy="220148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98E492CD-8921-4BD0-84A9-4A5228A908B1}"/>
              </a:ext>
            </a:extLst>
          </p:cNvPr>
          <p:cNvSpPr/>
          <p:nvPr/>
        </p:nvSpPr>
        <p:spPr>
          <a:xfrm>
            <a:off x="8818542" y="995291"/>
            <a:ext cx="2470809" cy="220148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6EE90131-4FDD-4FEF-AE85-BC42D56D8AE4}"/>
              </a:ext>
            </a:extLst>
          </p:cNvPr>
          <p:cNvSpPr/>
          <p:nvPr/>
        </p:nvSpPr>
        <p:spPr>
          <a:xfrm>
            <a:off x="6744825" y="3351233"/>
            <a:ext cx="2912032" cy="1906858"/>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23F5C4D0-42A6-4532-AAA0-D110DC51D33C}"/>
              </a:ext>
            </a:extLst>
          </p:cNvPr>
          <p:cNvSpPr/>
          <p:nvPr/>
        </p:nvSpPr>
        <p:spPr>
          <a:xfrm>
            <a:off x="247318" y="3336891"/>
            <a:ext cx="3328809" cy="190685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CFA9955E-706E-4751-BA5B-265A10AD8BCC}"/>
              </a:ext>
            </a:extLst>
          </p:cNvPr>
          <p:cNvSpPr/>
          <p:nvPr/>
        </p:nvSpPr>
        <p:spPr>
          <a:xfrm>
            <a:off x="3881566" y="3336891"/>
            <a:ext cx="2767582" cy="190685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72DBEBC0-C75A-4162-97A6-69630E072731}"/>
              </a:ext>
            </a:extLst>
          </p:cNvPr>
          <p:cNvSpPr/>
          <p:nvPr/>
        </p:nvSpPr>
        <p:spPr>
          <a:xfrm>
            <a:off x="247318" y="5403732"/>
            <a:ext cx="2747074" cy="1310095"/>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744C24D-5BBB-44C2-BABB-0E6CFE54236E}"/>
              </a:ext>
            </a:extLst>
          </p:cNvPr>
          <p:cNvSpPr/>
          <p:nvPr/>
        </p:nvSpPr>
        <p:spPr>
          <a:xfrm>
            <a:off x="3347716" y="5403732"/>
            <a:ext cx="2673373" cy="1310095"/>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5CFDC57D-4071-49ED-AAD0-BABFE8B41F5D}"/>
              </a:ext>
            </a:extLst>
          </p:cNvPr>
          <p:cNvSpPr/>
          <p:nvPr/>
        </p:nvSpPr>
        <p:spPr>
          <a:xfrm>
            <a:off x="8477068" y="5397012"/>
            <a:ext cx="3205035" cy="1316814"/>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1" name="Picture 60" descr="Logo&#10;&#10;Description automatically generated">
            <a:extLst>
              <a:ext uri="{FF2B5EF4-FFF2-40B4-BE49-F238E27FC236}">
                <a16:creationId xmlns:a16="http://schemas.microsoft.com/office/drawing/2014/main" id="{DC47A1A2-224E-E645-A1C8-1657F6218FD3}"/>
              </a:ext>
            </a:extLst>
          </p:cNvPr>
          <p:cNvPicPr>
            <a:picLocks noChangeAspect="1"/>
          </p:cNvPicPr>
          <p:nvPr/>
        </p:nvPicPr>
        <p:blipFill rotWithShape="1">
          <a:blip r:embed="rId38"/>
          <a:srcRect l="4771" t="42036" r="3587" b="39468"/>
          <a:stretch/>
        </p:blipFill>
        <p:spPr>
          <a:xfrm>
            <a:off x="10191371" y="5892565"/>
            <a:ext cx="1352119" cy="272880"/>
          </a:xfrm>
          <a:prstGeom prst="rect">
            <a:avLst/>
          </a:prstGeom>
        </p:spPr>
      </p:pic>
      <p:grpSp>
        <p:nvGrpSpPr>
          <p:cNvPr id="3" name="Group 2">
            <a:extLst>
              <a:ext uri="{FF2B5EF4-FFF2-40B4-BE49-F238E27FC236}">
                <a16:creationId xmlns:a16="http://schemas.microsoft.com/office/drawing/2014/main" id="{D3A745C3-E356-4E4C-8526-79AB78FF10AE}"/>
              </a:ext>
            </a:extLst>
          </p:cNvPr>
          <p:cNvGrpSpPr/>
          <p:nvPr/>
        </p:nvGrpSpPr>
        <p:grpSpPr>
          <a:xfrm>
            <a:off x="508686" y="4406274"/>
            <a:ext cx="1140905" cy="665833"/>
            <a:chOff x="1085692" y="4345309"/>
            <a:chExt cx="1357510" cy="792244"/>
          </a:xfrm>
        </p:grpSpPr>
        <p:pic>
          <p:nvPicPr>
            <p:cNvPr id="4" name="Picture 3">
              <a:extLst>
                <a:ext uri="{FF2B5EF4-FFF2-40B4-BE49-F238E27FC236}">
                  <a16:creationId xmlns:a16="http://schemas.microsoft.com/office/drawing/2014/main" id="{8F061964-D6E1-AE48-B4D2-9C9D0A2C7FEF}"/>
                </a:ext>
              </a:extLst>
            </p:cNvPr>
            <p:cNvPicPr>
              <a:picLocks noChangeAspect="1"/>
            </p:cNvPicPr>
            <p:nvPr/>
          </p:nvPicPr>
          <p:blipFill rotWithShape="1">
            <a:blip r:embed="rId39">
              <a:extLst>
                <a:ext uri="{28A0092B-C50C-407E-A947-70E740481C1C}">
                  <a14:useLocalDpi xmlns:a14="http://schemas.microsoft.com/office/drawing/2010/main" val="0"/>
                </a:ext>
              </a:extLst>
            </a:blip>
            <a:srcRect b="34869"/>
            <a:stretch/>
          </p:blipFill>
          <p:spPr>
            <a:xfrm>
              <a:off x="1085692" y="4345309"/>
              <a:ext cx="608194" cy="792244"/>
            </a:xfrm>
            <a:prstGeom prst="rect">
              <a:avLst/>
            </a:prstGeom>
          </p:spPr>
        </p:pic>
        <p:pic>
          <p:nvPicPr>
            <p:cNvPr id="77" name="Picture 76">
              <a:extLst>
                <a:ext uri="{FF2B5EF4-FFF2-40B4-BE49-F238E27FC236}">
                  <a16:creationId xmlns:a16="http://schemas.microsoft.com/office/drawing/2014/main" id="{C57D3CC7-B2B6-4D4E-B5F9-8E42C6D3F251}"/>
                </a:ext>
              </a:extLst>
            </p:cNvPr>
            <p:cNvPicPr>
              <a:picLocks noChangeAspect="1"/>
            </p:cNvPicPr>
            <p:nvPr/>
          </p:nvPicPr>
          <p:blipFill rotWithShape="1">
            <a:blip r:embed="rId39">
              <a:extLst>
                <a:ext uri="{28A0092B-C50C-407E-A947-70E740481C1C}">
                  <a14:useLocalDpi xmlns:a14="http://schemas.microsoft.com/office/drawing/2010/main" val="0"/>
                </a:ext>
              </a:extLst>
            </a:blip>
            <a:srcRect t="66305"/>
            <a:stretch/>
          </p:blipFill>
          <p:spPr>
            <a:xfrm>
              <a:off x="1717682" y="4476546"/>
              <a:ext cx="725520" cy="488932"/>
            </a:xfrm>
            <a:prstGeom prst="rect">
              <a:avLst/>
            </a:prstGeom>
          </p:spPr>
        </p:pic>
      </p:grpSp>
      <p:pic>
        <p:nvPicPr>
          <p:cNvPr id="73" name="Picture 72" descr="Text&#10;&#10;Description automatically generated">
            <a:extLst>
              <a:ext uri="{FF2B5EF4-FFF2-40B4-BE49-F238E27FC236}">
                <a16:creationId xmlns:a16="http://schemas.microsoft.com/office/drawing/2014/main" id="{7D77E459-DFCC-B84D-994B-E0F9FA74BC79}"/>
              </a:ext>
            </a:extLst>
          </p:cNvPr>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10612776" y="4297274"/>
            <a:ext cx="1278978" cy="814587"/>
          </a:xfrm>
          <a:prstGeom prst="rect">
            <a:avLst/>
          </a:prstGeom>
        </p:spPr>
      </p:pic>
      <p:pic>
        <p:nvPicPr>
          <p:cNvPr id="74" name="Picture 34" descr="Govt Of Punjab Logo - Free Transparent PNG Download - PNGkey">
            <a:extLst>
              <a:ext uri="{FF2B5EF4-FFF2-40B4-BE49-F238E27FC236}">
                <a16:creationId xmlns:a16="http://schemas.microsoft.com/office/drawing/2014/main" id="{3E78BF5A-5057-FF4D-A322-58C199E75EFC}"/>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0078028" y="3791206"/>
            <a:ext cx="858673" cy="107334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7639F435-3705-154E-A622-62CFF5803950}"/>
              </a:ext>
            </a:extLst>
          </p:cNvPr>
          <p:cNvSpPr txBox="1"/>
          <p:nvPr/>
        </p:nvSpPr>
        <p:spPr>
          <a:xfrm>
            <a:off x="10245935" y="3495364"/>
            <a:ext cx="138230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Government</a:t>
            </a:r>
          </a:p>
        </p:txBody>
      </p:sp>
      <p:sp>
        <p:nvSpPr>
          <p:cNvPr id="76" name="Rectangle 75">
            <a:extLst>
              <a:ext uri="{FF2B5EF4-FFF2-40B4-BE49-F238E27FC236}">
                <a16:creationId xmlns:a16="http://schemas.microsoft.com/office/drawing/2014/main" id="{CF7CA85C-C8CA-9545-BA11-8623C0CD1E4E}"/>
              </a:ext>
            </a:extLst>
          </p:cNvPr>
          <p:cNvSpPr/>
          <p:nvPr/>
        </p:nvSpPr>
        <p:spPr>
          <a:xfrm>
            <a:off x="9934669" y="3354339"/>
            <a:ext cx="1957086" cy="1906857"/>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8" name="Picture 77">
            <a:extLst>
              <a:ext uri="{FF2B5EF4-FFF2-40B4-BE49-F238E27FC236}">
                <a16:creationId xmlns:a16="http://schemas.microsoft.com/office/drawing/2014/main" id="{FDB0FB3C-DC77-5F4C-8B35-41B85D87216B}"/>
              </a:ext>
            </a:extLst>
          </p:cNvPr>
          <p:cNvPicPr>
            <a:picLocks noChangeAspect="1"/>
          </p:cNvPicPr>
          <p:nvPr/>
        </p:nvPicPr>
        <p:blipFill rotWithShape="1">
          <a:blip r:embed="rId42" cstate="print">
            <a:extLst>
              <a:ext uri="{28A0092B-C50C-407E-A947-70E740481C1C}">
                <a14:useLocalDpi xmlns:a14="http://schemas.microsoft.com/office/drawing/2010/main"/>
              </a:ext>
            </a:extLst>
          </a:blip>
          <a:srcRect/>
          <a:stretch/>
        </p:blipFill>
        <p:spPr>
          <a:xfrm>
            <a:off x="6372171" y="5743189"/>
            <a:ext cx="1159112" cy="809942"/>
          </a:xfrm>
          <a:prstGeom prst="rect">
            <a:avLst/>
          </a:prstGeom>
        </p:spPr>
      </p:pic>
      <p:sp>
        <p:nvSpPr>
          <p:cNvPr id="81" name="TextBox 80">
            <a:extLst>
              <a:ext uri="{FF2B5EF4-FFF2-40B4-BE49-F238E27FC236}">
                <a16:creationId xmlns:a16="http://schemas.microsoft.com/office/drawing/2014/main" id="{A79EF8AB-35AE-1540-A25D-6F4C56DB2D19}"/>
              </a:ext>
            </a:extLst>
          </p:cNvPr>
          <p:cNvSpPr txBox="1"/>
          <p:nvPr/>
        </p:nvSpPr>
        <p:spPr>
          <a:xfrm>
            <a:off x="6372171" y="5412546"/>
            <a:ext cx="113845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4472C4">
                    <a:lumMod val="75000"/>
                  </a:srgbClr>
                </a:solidFill>
                <a:effectLst/>
                <a:uLnTx/>
                <a:uFillTx/>
                <a:latin typeface="Segoe UI" panose="020B0502040204020203" pitchFamily="34" charset="0"/>
                <a:ea typeface="+mn-ea"/>
                <a:cs typeface="Segoe UI" panose="020B0502040204020203" pitchFamily="34" charset="0"/>
              </a:rPr>
              <a:t>Education</a:t>
            </a:r>
          </a:p>
        </p:txBody>
      </p:sp>
      <p:sp>
        <p:nvSpPr>
          <p:cNvPr id="84" name="Rectangle 83">
            <a:extLst>
              <a:ext uri="{FF2B5EF4-FFF2-40B4-BE49-F238E27FC236}">
                <a16:creationId xmlns:a16="http://schemas.microsoft.com/office/drawing/2014/main" id="{E5D793B9-328C-6148-AD1D-A7FDC1DA8ED5}"/>
              </a:ext>
            </a:extLst>
          </p:cNvPr>
          <p:cNvSpPr/>
          <p:nvPr/>
        </p:nvSpPr>
        <p:spPr>
          <a:xfrm>
            <a:off x="6162180" y="5397012"/>
            <a:ext cx="1794707" cy="1316815"/>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66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7C7295-91FC-4765-A0D9-621597F56F09}"/>
              </a:ext>
            </a:extLst>
          </p:cNvPr>
          <p:cNvSpPr/>
          <p:nvPr/>
        </p:nvSpPr>
        <p:spPr>
          <a:xfrm>
            <a:off x="165424" y="707644"/>
            <a:ext cx="11436142" cy="5442195"/>
          </a:xfrm>
          <a:prstGeom prst="rect">
            <a:avLst/>
          </a:prstGeom>
        </p:spPr>
        <p:txBody>
          <a:bodyPr wrap="square" anchor="t">
            <a:spAutoFit/>
          </a:bodyPr>
          <a:lstStyle/>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lang="en-IN" kern="0" noProof="0" dirty="0">
                <a:solidFill>
                  <a:srgbClr val="000000"/>
                </a:solidFill>
                <a:latin typeface="Segoe UI Light"/>
                <a:ea typeface="Segoe UI Historic"/>
                <a:cs typeface="Segoe UI Light"/>
              </a:rPr>
              <a:t>Current</a:t>
            </a: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 Architecture</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Problem Statement</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Scope of Work</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lang="en-IN" kern="0" dirty="0">
                <a:solidFill>
                  <a:srgbClr val="000000"/>
                </a:solidFill>
                <a:latin typeface="Segoe UI Light"/>
                <a:ea typeface="Segoe UI Historic"/>
                <a:cs typeface="Segoe UI Light"/>
              </a:rPr>
              <a:t>Solution</a:t>
            </a: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 Architecture</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Our Approach</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Technical Solution</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lang="en-IN" kern="0" dirty="0">
                <a:solidFill>
                  <a:srgbClr val="000000"/>
                </a:solidFill>
                <a:latin typeface="Segoe UI Light"/>
                <a:ea typeface="Segoe UI Historic"/>
                <a:cs typeface="Segoe UI Light"/>
              </a:rPr>
              <a:t>SSIS Package Assessment</a:t>
            </a:r>
            <a:endPar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endParaRP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Assumptions</a:t>
            </a:r>
          </a:p>
          <a:p>
            <a:pPr marL="285750" indent="-285750" defTabSz="896386">
              <a:lnSpc>
                <a:spcPct val="150000"/>
              </a:lnSpc>
              <a:buClr>
                <a:srgbClr val="3C3C3C"/>
              </a:buClr>
              <a:buSzPct val="100000"/>
              <a:buFont typeface="Wingdings" panose="05000000000000000000" pitchFamily="2" charset="2"/>
              <a:buChar char="q"/>
              <a:defRPr/>
            </a:pPr>
            <a:r>
              <a:rPr lang="en-IN" kern="0" dirty="0">
                <a:solidFill>
                  <a:srgbClr val="000000"/>
                </a:solidFill>
                <a:latin typeface="Segoe UI Light"/>
                <a:ea typeface="Segoe UI Historic"/>
                <a:cs typeface="Segoe UI Light"/>
              </a:rPr>
              <a:t>Out of Scope</a:t>
            </a:r>
            <a:endPar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endParaRP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lang="en-IN" kern="0" dirty="0">
                <a:solidFill>
                  <a:srgbClr val="000000"/>
                </a:solidFill>
                <a:latin typeface="Segoe UI Light"/>
                <a:ea typeface="Segoe UI Historic"/>
                <a:cs typeface="Segoe UI Light"/>
              </a:rPr>
              <a:t>K</a:t>
            </a: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ey</a:t>
            </a:r>
            <a:r>
              <a:rPr lang="en-IN" kern="0" dirty="0">
                <a:solidFill>
                  <a:srgbClr val="000000"/>
                </a:solidFill>
                <a:latin typeface="Segoe UI Light"/>
                <a:ea typeface="Segoe UI Historic"/>
                <a:cs typeface="Segoe UI Light"/>
              </a:rPr>
              <a:t> </a:t>
            </a: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Deliverables</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Timelines &amp; Commercials</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rPr>
              <a:t>Azure BoM</a:t>
            </a:r>
          </a:p>
          <a:p>
            <a:pPr marL="285750" marR="0" lvl="0" indent="-285750" algn="l" defTabSz="896386" rtl="0" eaLnBrk="1" fontAlgn="auto" latinLnBrk="0" hangingPunct="1">
              <a:lnSpc>
                <a:spcPct val="150000"/>
              </a:lnSpc>
              <a:spcBef>
                <a:spcPts val="0"/>
              </a:spcBef>
              <a:spcAft>
                <a:spcPts val="0"/>
              </a:spcAft>
              <a:buClr>
                <a:srgbClr val="3C3C3C"/>
              </a:buClr>
              <a:buSzPct val="100000"/>
              <a:buFont typeface="Wingdings" panose="05000000000000000000" pitchFamily="2" charset="2"/>
              <a:buChar char="q"/>
              <a:tabLst/>
              <a:defRPr/>
            </a:pPr>
            <a:r>
              <a:rPr lang="en-IN" kern="0" dirty="0">
                <a:solidFill>
                  <a:srgbClr val="000000"/>
                </a:solidFill>
                <a:latin typeface="Segoe UI Light"/>
                <a:ea typeface="Segoe UI Historic"/>
                <a:cs typeface="Segoe UI Light"/>
              </a:rPr>
              <a:t>Change Request</a:t>
            </a:r>
            <a:endParaRPr kumimoji="0" lang="en-IN" b="0" i="0" u="none" strike="noStrike" kern="0" cap="none" spc="0" normalizeH="0" baseline="0" noProof="0" dirty="0">
              <a:ln>
                <a:noFill/>
              </a:ln>
              <a:solidFill>
                <a:srgbClr val="000000"/>
              </a:solidFill>
              <a:effectLst/>
              <a:uLnTx/>
              <a:uFillTx/>
              <a:latin typeface="Segoe UI Light"/>
              <a:ea typeface="Segoe UI Historic"/>
              <a:cs typeface="Segoe UI Light"/>
            </a:endParaRPr>
          </a:p>
        </p:txBody>
      </p:sp>
      <p:grpSp>
        <p:nvGrpSpPr>
          <p:cNvPr id="10" name="Group 9">
            <a:extLst>
              <a:ext uri="{FF2B5EF4-FFF2-40B4-BE49-F238E27FC236}">
                <a16:creationId xmlns:a16="http://schemas.microsoft.com/office/drawing/2014/main" id="{C16F741A-A48C-44A1-8233-CE2D3F3247DB}"/>
              </a:ext>
            </a:extLst>
          </p:cNvPr>
          <p:cNvGrpSpPr/>
          <p:nvPr/>
        </p:nvGrpSpPr>
        <p:grpSpPr>
          <a:xfrm>
            <a:off x="0" y="-305862"/>
            <a:ext cx="12417287" cy="1110164"/>
            <a:chOff x="0" y="-305862"/>
            <a:chExt cx="12417287" cy="1110164"/>
          </a:xfrm>
        </p:grpSpPr>
        <p:sp>
          <p:nvSpPr>
            <p:cNvPr id="11" name="Rectangle 10">
              <a:extLst>
                <a:ext uri="{FF2B5EF4-FFF2-40B4-BE49-F238E27FC236}">
                  <a16:creationId xmlns:a16="http://schemas.microsoft.com/office/drawing/2014/main" id="{C3C49DB7-690B-4B6E-9926-C74C506BCB72}"/>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Table of Contents</a:t>
              </a:r>
            </a:p>
          </p:txBody>
        </p:sp>
        <p:pic>
          <p:nvPicPr>
            <p:cNvPr id="12" name="Picture 11">
              <a:extLst>
                <a:ext uri="{FF2B5EF4-FFF2-40B4-BE49-F238E27FC236}">
                  <a16:creationId xmlns:a16="http://schemas.microsoft.com/office/drawing/2014/main" id="{3CB55B6E-487A-45BE-82A9-22A63C922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653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421ACD37-F55E-4E0F-89E3-8B851A356836}"/>
              </a:ext>
            </a:extLst>
          </p:cNvPr>
          <p:cNvGrpSpPr/>
          <p:nvPr/>
        </p:nvGrpSpPr>
        <p:grpSpPr>
          <a:xfrm>
            <a:off x="124864" y="2302616"/>
            <a:ext cx="11956378" cy="1873535"/>
            <a:chOff x="110758" y="2625153"/>
            <a:chExt cx="11956378" cy="1873535"/>
          </a:xfrm>
        </p:grpSpPr>
        <p:sp>
          <p:nvSpPr>
            <p:cNvPr id="18" name="Rectangle 17">
              <a:extLst>
                <a:ext uri="{FF2B5EF4-FFF2-40B4-BE49-F238E27FC236}">
                  <a16:creationId xmlns:a16="http://schemas.microsoft.com/office/drawing/2014/main" id="{7D116306-12F0-4DD3-A3B6-367F5B708E67}"/>
                </a:ext>
              </a:extLst>
            </p:cNvPr>
            <p:cNvSpPr/>
            <p:nvPr/>
          </p:nvSpPr>
          <p:spPr>
            <a:xfrm>
              <a:off x="110758" y="3170043"/>
              <a:ext cx="2389719" cy="13286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1C1CF2C-66EE-4385-AB8C-B2D3205EDCD6}"/>
                </a:ext>
              </a:extLst>
            </p:cNvPr>
            <p:cNvSpPr txBox="1"/>
            <p:nvPr/>
          </p:nvSpPr>
          <p:spPr>
            <a:xfrm>
              <a:off x="207172" y="3368610"/>
              <a:ext cx="2134188" cy="338554"/>
            </a:xfrm>
            <a:prstGeom prst="rect">
              <a:avLst/>
            </a:prstGeom>
            <a:solidFill>
              <a:schemeClr val="accent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DMS(MSD-CRM </a:t>
              </a:r>
              <a:r>
                <a:rPr lang="en-US" sz="1600" dirty="0">
                  <a:solidFill>
                    <a:prstClr val="black"/>
                  </a:solidFill>
                  <a:latin typeface="Calibri" panose="020F0502020204030204" pitchFamily="34" charset="0"/>
                  <a:cs typeface="Calibri" panose="020F0502020204030204" pitchFamily="34" charset="0"/>
                </a:rPr>
                <a:t>&amp;</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FnO) </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B15C027-5F1A-4E96-A12C-31BE0EC34166}"/>
                </a:ext>
              </a:extLst>
            </p:cNvPr>
            <p:cNvSpPr txBox="1"/>
            <p:nvPr/>
          </p:nvSpPr>
          <p:spPr>
            <a:xfrm>
              <a:off x="490200" y="2625153"/>
              <a:ext cx="1630833" cy="33855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Data Source</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AD59982D-8D85-4485-A4FD-9E1831F89A87}"/>
                </a:ext>
              </a:extLst>
            </p:cNvPr>
            <p:cNvSpPr txBox="1"/>
            <p:nvPr/>
          </p:nvSpPr>
          <p:spPr>
            <a:xfrm>
              <a:off x="3079765" y="3170043"/>
              <a:ext cx="1806560" cy="1077218"/>
            </a:xfrm>
            <a:prstGeom prst="rect">
              <a:avLst/>
            </a:prstGeom>
            <a:solidFill>
              <a:schemeClr val="accent2">
                <a:lumMod val="60000"/>
                <a:lumOff val="4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Staging Area(RE_EDW_Staging) : Raw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(Truncate Load) </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DF600FBA-DEB4-49E7-AAAF-CDFD4CA9B9DC}"/>
                </a:ext>
              </a:extLst>
            </p:cNvPr>
            <p:cNvSpPr txBox="1"/>
            <p:nvPr/>
          </p:nvSpPr>
          <p:spPr>
            <a:xfrm>
              <a:off x="2533509" y="3400754"/>
              <a:ext cx="56980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SSIS</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02D9D8E-449E-4ED3-B0F5-0C88338B9472}"/>
                </a:ext>
              </a:extLst>
            </p:cNvPr>
            <p:cNvSpPr txBox="1"/>
            <p:nvPr/>
          </p:nvSpPr>
          <p:spPr>
            <a:xfrm>
              <a:off x="5488666" y="3147313"/>
              <a:ext cx="2196881" cy="1323439"/>
            </a:xfrm>
            <a:prstGeom prst="rect">
              <a:avLst/>
            </a:prstGeom>
            <a:solidFill>
              <a:schemeClr val="accent2">
                <a:lumMod val="60000"/>
                <a:lumOff val="4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Final Layer(RE_EDW): Incremental load After Applying Transformations And Cleaning Steps</a:t>
              </a:r>
            </a:p>
          </p:txBody>
        </p:sp>
        <p:cxnSp>
          <p:nvCxnSpPr>
            <p:cNvPr id="26" name="Straight Arrow Connector 25">
              <a:extLst>
                <a:ext uri="{FF2B5EF4-FFF2-40B4-BE49-F238E27FC236}">
                  <a16:creationId xmlns:a16="http://schemas.microsoft.com/office/drawing/2014/main" id="{5C665F17-2283-4C19-8B94-7082922DB5C2}"/>
                </a:ext>
              </a:extLst>
            </p:cNvPr>
            <p:cNvCxnSpPr>
              <a:cxnSpLocks/>
            </p:cNvCxnSpPr>
            <p:nvPr/>
          </p:nvCxnSpPr>
          <p:spPr>
            <a:xfrm>
              <a:off x="4886325" y="3739308"/>
              <a:ext cx="593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0A8C96-D42D-4CA6-AE28-795946FA3BD5}"/>
                </a:ext>
              </a:extLst>
            </p:cNvPr>
            <p:cNvSpPr txBox="1"/>
            <p:nvPr/>
          </p:nvSpPr>
          <p:spPr>
            <a:xfrm>
              <a:off x="5984151" y="2808759"/>
              <a:ext cx="14714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Sql Server B</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cxnSp>
          <p:nvCxnSpPr>
            <p:cNvPr id="31" name="Straight Arrow Connector 30">
              <a:extLst>
                <a:ext uri="{FF2B5EF4-FFF2-40B4-BE49-F238E27FC236}">
                  <a16:creationId xmlns:a16="http://schemas.microsoft.com/office/drawing/2014/main" id="{8261AA7C-5F3F-4D30-9C8E-ACD927268BCF}"/>
                </a:ext>
              </a:extLst>
            </p:cNvPr>
            <p:cNvCxnSpPr>
              <a:cxnSpLocks/>
            </p:cNvCxnSpPr>
            <p:nvPr/>
          </p:nvCxnSpPr>
          <p:spPr>
            <a:xfrm>
              <a:off x="2507321" y="3770208"/>
              <a:ext cx="5539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A56615A-A088-4B97-8E1A-24B2F76B472A}"/>
                </a:ext>
              </a:extLst>
            </p:cNvPr>
            <p:cNvSpPr txBox="1"/>
            <p:nvPr/>
          </p:nvSpPr>
          <p:spPr>
            <a:xfrm>
              <a:off x="3332647" y="2808759"/>
              <a:ext cx="14714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Sql Server A</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EAC07FA3-47E8-47B5-AD9D-ADCECF284CA0}"/>
                </a:ext>
              </a:extLst>
            </p:cNvPr>
            <p:cNvSpPr txBox="1"/>
            <p:nvPr/>
          </p:nvSpPr>
          <p:spPr>
            <a:xfrm>
              <a:off x="4865059" y="3363930"/>
              <a:ext cx="63586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SSIS</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9B131002-D133-494E-8B1F-D3DB28BDCD15}"/>
                </a:ext>
              </a:extLst>
            </p:cNvPr>
            <p:cNvCxnSpPr>
              <a:cxnSpLocks/>
            </p:cNvCxnSpPr>
            <p:nvPr/>
          </p:nvCxnSpPr>
          <p:spPr>
            <a:xfrm>
              <a:off x="9869042" y="3702227"/>
              <a:ext cx="641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2B20618-4BA3-4A50-B16F-41FF03B122D2}"/>
                </a:ext>
              </a:extLst>
            </p:cNvPr>
            <p:cNvSpPr txBox="1"/>
            <p:nvPr/>
          </p:nvSpPr>
          <p:spPr>
            <a:xfrm>
              <a:off x="8229600" y="3147313"/>
              <a:ext cx="1639442" cy="830997"/>
            </a:xfrm>
            <a:prstGeom prst="rect">
              <a:avLst/>
            </a:prstGeom>
            <a:solidFill>
              <a:schemeClr val="accent2">
                <a:lumMod val="60000"/>
                <a:lumOff val="4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Sql Server Analysis Service : Tabular Model</a:t>
              </a:r>
            </a:p>
          </p:txBody>
        </p:sp>
        <p:cxnSp>
          <p:nvCxnSpPr>
            <p:cNvPr id="39" name="Straight Arrow Connector 38">
              <a:extLst>
                <a:ext uri="{FF2B5EF4-FFF2-40B4-BE49-F238E27FC236}">
                  <a16:creationId xmlns:a16="http://schemas.microsoft.com/office/drawing/2014/main" id="{3E98CDAC-DFB8-4ACE-90F9-A9DD9525095A}"/>
                </a:ext>
              </a:extLst>
            </p:cNvPr>
            <p:cNvCxnSpPr>
              <a:cxnSpLocks/>
            </p:cNvCxnSpPr>
            <p:nvPr/>
          </p:nvCxnSpPr>
          <p:spPr>
            <a:xfrm>
              <a:off x="7672161" y="3754812"/>
              <a:ext cx="5574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D72FE06-6A31-42B6-95F8-0C6D3839F3D6}"/>
                </a:ext>
              </a:extLst>
            </p:cNvPr>
            <p:cNvSpPr txBox="1"/>
            <p:nvPr/>
          </p:nvSpPr>
          <p:spPr>
            <a:xfrm>
              <a:off x="10510521" y="3363930"/>
              <a:ext cx="1556615" cy="584775"/>
            </a:xfrm>
            <a:prstGeom prst="rect">
              <a:avLst/>
            </a:prstGeom>
            <a:solidFill>
              <a:schemeClr val="accent6">
                <a:lumMod val="60000"/>
                <a:lumOff val="4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Reporting : Power BI </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sp>
        <p:nvSpPr>
          <p:cNvPr id="22" name="TextBox 21">
            <a:extLst>
              <a:ext uri="{FF2B5EF4-FFF2-40B4-BE49-F238E27FC236}">
                <a16:creationId xmlns:a16="http://schemas.microsoft.com/office/drawing/2014/main" id="{71C1CF2C-66EE-4385-AB8C-B2D3205EDCD6}"/>
              </a:ext>
            </a:extLst>
          </p:cNvPr>
          <p:cNvSpPr txBox="1"/>
          <p:nvPr/>
        </p:nvSpPr>
        <p:spPr>
          <a:xfrm>
            <a:off x="207172" y="3614191"/>
            <a:ext cx="2148294" cy="338554"/>
          </a:xfrm>
          <a:prstGeom prst="rect">
            <a:avLst/>
          </a:prstGeom>
          <a:solidFill>
            <a:schemeClr val="accent2">
              <a:lumMod val="20000"/>
              <a:lumOff val="8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On-Prem SQL Server</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nvGrpSpPr>
          <p:cNvPr id="29" name="Group 28">
            <a:extLst>
              <a:ext uri="{FF2B5EF4-FFF2-40B4-BE49-F238E27FC236}">
                <a16:creationId xmlns:a16="http://schemas.microsoft.com/office/drawing/2014/main" id="{E8B141ED-D39F-41C1-B589-5127A826F244}"/>
              </a:ext>
            </a:extLst>
          </p:cNvPr>
          <p:cNvGrpSpPr/>
          <p:nvPr/>
        </p:nvGrpSpPr>
        <p:grpSpPr>
          <a:xfrm>
            <a:off x="0" y="-305862"/>
            <a:ext cx="12417287" cy="1110164"/>
            <a:chOff x="0" y="-305862"/>
            <a:chExt cx="12417287" cy="1110164"/>
          </a:xfrm>
        </p:grpSpPr>
        <p:sp>
          <p:nvSpPr>
            <p:cNvPr id="30" name="Rectangle 29">
              <a:extLst>
                <a:ext uri="{FF2B5EF4-FFF2-40B4-BE49-F238E27FC236}">
                  <a16:creationId xmlns:a16="http://schemas.microsoft.com/office/drawing/2014/main" id="{14ABEF04-FB2F-428C-B73B-00A449D9DA59}"/>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IN" sz="3200" dirty="0">
                  <a:solidFill>
                    <a:prstClr val="white"/>
                  </a:solidFill>
                  <a:latin typeface="Segoe UI Light" panose="020B0502040204020203" pitchFamily="34" charset="0"/>
                  <a:cs typeface="Segoe UI Light" panose="020B0502040204020203" pitchFamily="34" charset="0"/>
                </a:rPr>
                <a:t>Current Architecture</a:t>
              </a:r>
            </a:p>
          </p:txBody>
        </p:sp>
        <p:pic>
          <p:nvPicPr>
            <p:cNvPr id="32" name="Picture 31">
              <a:extLst>
                <a:ext uri="{FF2B5EF4-FFF2-40B4-BE49-F238E27FC236}">
                  <a16:creationId xmlns:a16="http://schemas.microsoft.com/office/drawing/2014/main" id="{4A82E957-FEF8-4BC6-82B6-6C02DDE20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898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03570-C122-47ED-BC0B-D502735675E8}"/>
              </a:ext>
            </a:extLst>
          </p:cNvPr>
          <p:cNvSpPr>
            <a:spLocks noGrp="1"/>
          </p:cNvSpPr>
          <p:nvPr>
            <p:ph idx="1"/>
          </p:nvPr>
        </p:nvSpPr>
        <p:spPr>
          <a:xfrm>
            <a:off x="252613" y="899149"/>
            <a:ext cx="11499206" cy="2932932"/>
          </a:xfrm>
        </p:spPr>
        <p:txBody>
          <a:bodyPr vert="horz" wrap="square" lIns="0" tIns="11824" rIns="0" bIns="0" rtlCol="0">
            <a:spAutoFit/>
          </a:bodyPr>
          <a:lstStyle/>
          <a:p>
            <a:pPr marL="348488" indent="-336042">
              <a:lnSpc>
                <a:spcPct val="150000"/>
              </a:lnSpc>
              <a:spcBef>
                <a:spcPts val="93"/>
              </a:spcBef>
              <a:buFont typeface="Arial"/>
              <a:tabLst>
                <a:tab pos="347866" algn="l"/>
                <a:tab pos="348488" algn="l"/>
              </a:tabLst>
            </a:pPr>
            <a:r>
              <a:rPr lang="en-IN" sz="1800" spc="-5" dirty="0">
                <a:latin typeface="Segoe UI Light"/>
                <a:cs typeface="Segoe UI Light"/>
              </a:rPr>
              <a:t>On-prem SQL Server is a pain point as the business team gets the refreshed data with a lag because of slow processing</a:t>
            </a:r>
          </a:p>
          <a:p>
            <a:pPr marL="348488" indent="-336042">
              <a:lnSpc>
                <a:spcPct val="150000"/>
              </a:lnSpc>
              <a:spcBef>
                <a:spcPts val="93"/>
              </a:spcBef>
              <a:buFont typeface="Arial"/>
              <a:tabLst>
                <a:tab pos="347866" algn="l"/>
                <a:tab pos="348488" algn="l"/>
              </a:tabLst>
            </a:pPr>
            <a:r>
              <a:rPr lang="en-IN" sz="1800" spc="-5" dirty="0">
                <a:latin typeface="Segoe UI Light"/>
                <a:cs typeface="Segoe UI Light"/>
              </a:rPr>
              <a:t>No Real Time Data Analytics</a:t>
            </a:r>
          </a:p>
          <a:p>
            <a:pPr marL="348488" indent="-336042">
              <a:lnSpc>
                <a:spcPct val="150000"/>
              </a:lnSpc>
              <a:spcBef>
                <a:spcPts val="93"/>
              </a:spcBef>
              <a:buFont typeface="Arial"/>
              <a:tabLst>
                <a:tab pos="347866" algn="l"/>
                <a:tab pos="348488" algn="l"/>
              </a:tabLst>
            </a:pPr>
            <a:r>
              <a:rPr lang="en-IN" sz="1800" spc="-5" dirty="0">
                <a:latin typeface="Segoe UI Light"/>
                <a:cs typeface="Segoe UI Light"/>
              </a:rPr>
              <a:t>No committed PaaS ETL tool with scheduled processing </a:t>
            </a:r>
          </a:p>
          <a:p>
            <a:pPr marL="348488" indent="-336042">
              <a:lnSpc>
                <a:spcPct val="150000"/>
              </a:lnSpc>
              <a:spcBef>
                <a:spcPts val="93"/>
              </a:spcBef>
              <a:buFont typeface="Arial"/>
              <a:tabLst>
                <a:tab pos="347866" algn="l"/>
                <a:tab pos="348488" algn="l"/>
              </a:tabLst>
            </a:pPr>
            <a:r>
              <a:rPr lang="en-IN" sz="1800" spc="-5" dirty="0">
                <a:latin typeface="Segoe UI Light"/>
                <a:cs typeface="Segoe UI Light"/>
              </a:rPr>
              <a:t>Less utilisation of Power BI Premium features</a:t>
            </a:r>
          </a:p>
          <a:p>
            <a:pPr marL="348488" indent="-336042">
              <a:lnSpc>
                <a:spcPct val="150000"/>
              </a:lnSpc>
              <a:spcBef>
                <a:spcPts val="93"/>
              </a:spcBef>
              <a:buFont typeface="Arial"/>
              <a:tabLst>
                <a:tab pos="347866" algn="l"/>
                <a:tab pos="348488" algn="l"/>
              </a:tabLst>
            </a:pPr>
            <a:r>
              <a:rPr lang="en-US" sz="1800" spc="-5" dirty="0">
                <a:latin typeface="Segoe UI Light"/>
                <a:cs typeface="Segoe UI Light"/>
              </a:rPr>
              <a:t>Self Service Analytics is not possible</a:t>
            </a:r>
          </a:p>
          <a:p>
            <a:pPr marL="348488" indent="-336042">
              <a:lnSpc>
                <a:spcPct val="150000"/>
              </a:lnSpc>
              <a:spcBef>
                <a:spcPts val="93"/>
              </a:spcBef>
              <a:buFont typeface="Arial"/>
              <a:tabLst>
                <a:tab pos="347866" algn="l"/>
                <a:tab pos="348488" algn="l"/>
              </a:tabLst>
            </a:pPr>
            <a:r>
              <a:rPr lang="en-US" sz="1800" spc="-5" dirty="0">
                <a:latin typeface="Segoe UI Light"/>
                <a:cs typeface="Segoe UI Light"/>
              </a:rPr>
              <a:t>Maintenance of infrastructure is also a pain point</a:t>
            </a:r>
          </a:p>
        </p:txBody>
      </p:sp>
      <p:sp>
        <p:nvSpPr>
          <p:cNvPr id="13" name="object 8">
            <a:extLst>
              <a:ext uri="{FF2B5EF4-FFF2-40B4-BE49-F238E27FC236}">
                <a16:creationId xmlns:a16="http://schemas.microsoft.com/office/drawing/2014/main" id="{087A4B2C-9387-49DE-BD22-55C66C253D86}"/>
              </a:ext>
            </a:extLst>
          </p:cNvPr>
          <p:cNvSpPr txBox="1">
            <a:spLocks/>
          </p:cNvSpPr>
          <p:nvPr/>
        </p:nvSpPr>
        <p:spPr>
          <a:xfrm>
            <a:off x="124864" y="204061"/>
            <a:ext cx="9232385" cy="457836"/>
          </a:xfrm>
          <a:prstGeom prst="rect">
            <a:avLst/>
          </a:prstGeom>
        </p:spPr>
        <p:txBody>
          <a:bodyPr vert="horz" wrap="square" lIns="0" tIns="1449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4496" marR="0" lvl="0" indent="0" algn="l" defTabSz="914400" rtl="0" eaLnBrk="1" fontAlgn="auto" latinLnBrk="0" hangingPunct="1">
              <a:lnSpc>
                <a:spcPct val="90000"/>
              </a:lnSpc>
              <a:spcBef>
                <a:spcPts val="114"/>
              </a:spcBef>
              <a:spcAft>
                <a:spcPts val="0"/>
              </a:spcAft>
              <a:buClrTx/>
              <a:buSzTx/>
              <a:buFontTx/>
              <a:buNone/>
              <a:tabLst/>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Roboto Thin" panose="020B0604020202020204" charset="0"/>
                <a:cs typeface="Segoe UI Light" panose="020B0502040204020203" pitchFamily="34" charset="0"/>
              </a:rPr>
              <a:t>Problem Statement</a:t>
            </a:r>
          </a:p>
        </p:txBody>
      </p:sp>
      <p:grpSp>
        <p:nvGrpSpPr>
          <p:cNvPr id="6" name="Group 5">
            <a:extLst>
              <a:ext uri="{FF2B5EF4-FFF2-40B4-BE49-F238E27FC236}">
                <a16:creationId xmlns:a16="http://schemas.microsoft.com/office/drawing/2014/main" id="{F7E6022D-D5E1-4B04-8CF5-78E66F866E39}"/>
              </a:ext>
            </a:extLst>
          </p:cNvPr>
          <p:cNvGrpSpPr/>
          <p:nvPr/>
        </p:nvGrpSpPr>
        <p:grpSpPr>
          <a:xfrm>
            <a:off x="0" y="-305862"/>
            <a:ext cx="12417287" cy="1110164"/>
            <a:chOff x="0" y="-305862"/>
            <a:chExt cx="12417287" cy="1110164"/>
          </a:xfrm>
        </p:grpSpPr>
        <p:sp>
          <p:nvSpPr>
            <p:cNvPr id="7" name="Rectangle 6">
              <a:extLst>
                <a:ext uri="{FF2B5EF4-FFF2-40B4-BE49-F238E27FC236}">
                  <a16:creationId xmlns:a16="http://schemas.microsoft.com/office/drawing/2014/main" id="{9BFBFB61-D4CE-4093-BE78-FAF05FA6B41A}"/>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Problem Statement</a:t>
              </a:r>
            </a:p>
          </p:txBody>
        </p:sp>
        <p:pic>
          <p:nvPicPr>
            <p:cNvPr id="8" name="Picture 7">
              <a:extLst>
                <a:ext uri="{FF2B5EF4-FFF2-40B4-BE49-F238E27FC236}">
                  <a16:creationId xmlns:a16="http://schemas.microsoft.com/office/drawing/2014/main" id="{B7C290FB-520B-415B-B5B8-82A69E5A4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836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4864" y="804302"/>
            <a:ext cx="11942272" cy="4530805"/>
          </a:xfrm>
          <a:prstGeom prst="rect">
            <a:avLst/>
          </a:prstGeom>
        </p:spPr>
        <p:txBody>
          <a:bodyPr vert="horz" wrap="square" lIns="0" tIns="11824" rIns="0" bIns="0" rtlCol="0" anchor="t">
            <a:spAutoFit/>
          </a:bodyPr>
          <a:lstStyle/>
          <a:p>
            <a:pPr marL="298196" indent="-285750">
              <a:lnSpc>
                <a:spcPct val="150000"/>
              </a:lnSpc>
              <a:spcBef>
                <a:spcPts val="93"/>
              </a:spcBef>
              <a:buFont typeface="Arial" panose="020B0604020202020204" pitchFamily="34" charset="0"/>
              <a:buChar char="•"/>
              <a:tabLst>
                <a:tab pos="347866" algn="l"/>
                <a:tab pos="348488" algn="l"/>
              </a:tabLst>
            </a:pPr>
            <a:r>
              <a:rPr spc="-5" dirty="0">
                <a:latin typeface="Segoe UI Light"/>
                <a:cs typeface="Segoe UI Light"/>
              </a:rPr>
              <a:t>Data sources </a:t>
            </a:r>
            <a:r>
              <a:rPr lang="en-IN" spc="-5" dirty="0">
                <a:latin typeface="Segoe UI Light"/>
                <a:cs typeface="Segoe UI Light"/>
              </a:rPr>
              <a:t>for CE Data is Dynamics</a:t>
            </a:r>
            <a:r>
              <a:rPr lang="en-US" spc="-5" dirty="0">
                <a:latin typeface="Segoe UI Light"/>
                <a:cs typeface="Segoe UI Light"/>
              </a:rPr>
              <a:t> 365</a:t>
            </a:r>
            <a:r>
              <a:rPr lang="en-IN" spc="-5" dirty="0">
                <a:latin typeface="Segoe UI Light"/>
                <a:cs typeface="Segoe UI Light"/>
              </a:rPr>
              <a:t> and for FnO data it is Azure SQL Database</a:t>
            </a:r>
            <a:endParaRPr spc="-5" dirty="0">
              <a:latin typeface="Segoe UI Light"/>
              <a:cs typeface="Segoe UI Light"/>
            </a:endParaRPr>
          </a:p>
          <a:p>
            <a:pPr marL="293103" indent="-281280">
              <a:lnSpc>
                <a:spcPct val="150000"/>
              </a:lnSpc>
              <a:buFont typeface="Arial"/>
              <a:buChar char="•"/>
              <a:tabLst>
                <a:tab pos="293103" algn="l"/>
                <a:tab pos="293726" algn="l"/>
              </a:tabLst>
            </a:pPr>
            <a:r>
              <a:rPr lang="en-IN" spc="-5" dirty="0">
                <a:latin typeface="Segoe UI Light"/>
                <a:cs typeface="Segoe UI Light"/>
              </a:rPr>
              <a:t>Reconfiguration of 10 Power BI reports</a:t>
            </a:r>
          </a:p>
          <a:p>
            <a:pPr marL="293103" indent="-281280">
              <a:lnSpc>
                <a:spcPct val="150000"/>
              </a:lnSpc>
              <a:buFont typeface="Arial"/>
              <a:buChar char="•"/>
              <a:tabLst>
                <a:tab pos="293103" algn="l"/>
                <a:tab pos="293726" algn="l"/>
              </a:tabLst>
            </a:pPr>
            <a:r>
              <a:rPr lang="en-US" spc="-5" dirty="0">
                <a:latin typeface="Segoe UI Light"/>
                <a:cs typeface="Segoe UI Light"/>
              </a:rPr>
              <a:t>Eliminate on-prem servers for multiple data processing stages</a:t>
            </a:r>
          </a:p>
          <a:p>
            <a:pPr marL="293103" indent="-281280">
              <a:lnSpc>
                <a:spcPct val="150000"/>
              </a:lnSpc>
              <a:buFont typeface="Arial"/>
              <a:buChar char="•"/>
              <a:tabLst>
                <a:tab pos="293103" algn="l"/>
                <a:tab pos="293726" algn="l"/>
              </a:tabLst>
            </a:pPr>
            <a:r>
              <a:rPr lang="en-US" spc="-5" dirty="0">
                <a:latin typeface="Segoe UI Light"/>
                <a:cs typeface="Segoe UI Light"/>
              </a:rPr>
              <a:t>Reduced refresh time for the modules in scope</a:t>
            </a:r>
          </a:p>
          <a:p>
            <a:pPr marL="293103" indent="-281280">
              <a:lnSpc>
                <a:spcPct val="150000"/>
              </a:lnSpc>
              <a:buFont typeface="Arial"/>
              <a:buChar char="•"/>
              <a:tabLst>
                <a:tab pos="293103" algn="l"/>
                <a:tab pos="293726" algn="l"/>
              </a:tabLst>
            </a:pPr>
            <a:r>
              <a:rPr lang="en-US" spc="-5" dirty="0">
                <a:latin typeface="Segoe UI Light"/>
                <a:cs typeface="Segoe UI Light"/>
              </a:rPr>
              <a:t>Migrate data models through Azure Synapse Analytics Services</a:t>
            </a:r>
          </a:p>
          <a:p>
            <a:pPr marL="293103" indent="-281280">
              <a:lnSpc>
                <a:spcPct val="150000"/>
              </a:lnSpc>
              <a:buFont typeface="Arial"/>
              <a:buChar char="•"/>
              <a:tabLst>
                <a:tab pos="293103" algn="l"/>
                <a:tab pos="293726" algn="l"/>
              </a:tabLst>
            </a:pPr>
            <a:r>
              <a:rPr lang="en-IN" spc="-5" dirty="0">
                <a:latin typeface="Segoe UI Light"/>
                <a:cs typeface="Segoe UI Light"/>
              </a:rPr>
              <a:t>Tabular Models which need to be created-</a:t>
            </a:r>
          </a:p>
          <a:p>
            <a:pPr marL="1193685" lvl="2" indent="-285750">
              <a:lnSpc>
                <a:spcPct val="150000"/>
              </a:lnSpc>
              <a:buFont typeface="Courier New" panose="02070309020205020404" pitchFamily="49" charset="0"/>
              <a:buChar char="o"/>
              <a:tabLst>
                <a:tab pos="293103" algn="l"/>
                <a:tab pos="293726" algn="l"/>
              </a:tabLst>
            </a:pPr>
            <a:r>
              <a:rPr lang="en-IN" spc="-5" dirty="0">
                <a:latin typeface="Segoe UI Light"/>
                <a:cs typeface="Segoe UI Light"/>
              </a:rPr>
              <a:t>DailyDSR [Sales] (CRM and FnO)</a:t>
            </a:r>
          </a:p>
          <a:p>
            <a:pPr marL="1193165" lvl="2" indent="-285750">
              <a:lnSpc>
                <a:spcPct val="150000"/>
              </a:lnSpc>
              <a:buFont typeface="Courier New" panose="02070309020205020404" pitchFamily="49" charset="0"/>
              <a:buChar char="o"/>
              <a:tabLst>
                <a:tab pos="293103" algn="l"/>
                <a:tab pos="293726" algn="l"/>
              </a:tabLst>
            </a:pPr>
            <a:r>
              <a:rPr lang="en-IN" spc="-5" dirty="0">
                <a:latin typeface="Segoe UI Light"/>
                <a:cs typeface="Segoe UI Light"/>
              </a:rPr>
              <a:t>JobCardstatement [Service] (CRM and FnO)</a:t>
            </a:r>
          </a:p>
          <a:p>
            <a:pPr marL="1193165" lvl="2" indent="-285750">
              <a:lnSpc>
                <a:spcPct val="150000"/>
              </a:lnSpc>
              <a:buFont typeface="Courier New" panose="02070309020205020404" pitchFamily="49" charset="0"/>
              <a:buChar char="o"/>
              <a:tabLst>
                <a:tab pos="293103" algn="l"/>
                <a:tab pos="293726" algn="l"/>
              </a:tabLst>
            </a:pPr>
            <a:r>
              <a:rPr lang="en-IN" spc="-5" dirty="0">
                <a:latin typeface="Segoe UI Light"/>
                <a:cs typeface="Segoe UI Light"/>
              </a:rPr>
              <a:t>WarrantyClaimssettlement [Service] (CRM and FnO)</a:t>
            </a:r>
          </a:p>
          <a:p>
            <a:pPr marL="1193685" lvl="2" indent="-285750">
              <a:lnSpc>
                <a:spcPct val="150000"/>
              </a:lnSpc>
              <a:buFont typeface="Courier New" panose="02070309020205020404" pitchFamily="49" charset="0"/>
              <a:buChar char="o"/>
              <a:tabLst>
                <a:tab pos="293103" algn="l"/>
                <a:tab pos="293726" algn="l"/>
              </a:tabLst>
            </a:pPr>
            <a:r>
              <a:rPr lang="en-IN" spc="-5" dirty="0">
                <a:latin typeface="Segoe UI Light"/>
                <a:cs typeface="Segoe UI Light"/>
              </a:rPr>
              <a:t>CubeGearGMA [Apparels and Spares] (CRM)</a:t>
            </a:r>
          </a:p>
          <a:p>
            <a:pPr marL="907415" lvl="2">
              <a:lnSpc>
                <a:spcPct val="150000"/>
              </a:lnSpc>
              <a:tabLst>
                <a:tab pos="293103" algn="l"/>
                <a:tab pos="293726" algn="l"/>
              </a:tabLst>
            </a:pPr>
            <a:endParaRPr lang="en-IN" spc="-5" dirty="0">
              <a:latin typeface="Segoe UI Light"/>
              <a:cs typeface="Segoe UI Light"/>
            </a:endParaRPr>
          </a:p>
        </p:txBody>
      </p:sp>
      <p:grpSp>
        <p:nvGrpSpPr>
          <p:cNvPr id="9" name="Group 8">
            <a:extLst>
              <a:ext uri="{FF2B5EF4-FFF2-40B4-BE49-F238E27FC236}">
                <a16:creationId xmlns:a16="http://schemas.microsoft.com/office/drawing/2014/main" id="{FB55B95F-2F08-44E3-BA63-6981BFDBDDAA}"/>
              </a:ext>
            </a:extLst>
          </p:cNvPr>
          <p:cNvGrpSpPr/>
          <p:nvPr/>
        </p:nvGrpSpPr>
        <p:grpSpPr>
          <a:xfrm>
            <a:off x="0" y="-305862"/>
            <a:ext cx="12417287" cy="1110164"/>
            <a:chOff x="0" y="-305862"/>
            <a:chExt cx="12417287" cy="1110164"/>
          </a:xfrm>
        </p:grpSpPr>
        <p:sp>
          <p:nvSpPr>
            <p:cNvPr id="10" name="Rectangle 9">
              <a:extLst>
                <a:ext uri="{FF2B5EF4-FFF2-40B4-BE49-F238E27FC236}">
                  <a16:creationId xmlns:a16="http://schemas.microsoft.com/office/drawing/2014/main" id="{5B932FA3-E192-4BEF-BE92-210A722D9F44}"/>
                </a:ext>
              </a:extLst>
            </p:cNvPr>
            <p:cNvSpPr/>
            <p:nvPr/>
          </p:nvSpPr>
          <p:spPr>
            <a:xfrm>
              <a:off x="0" y="0"/>
              <a:ext cx="12192000" cy="5830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IN"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Scope of Work </a:t>
              </a:r>
            </a:p>
          </p:txBody>
        </p:sp>
        <p:pic>
          <p:nvPicPr>
            <p:cNvPr id="11" name="Picture 10">
              <a:extLst>
                <a:ext uri="{FF2B5EF4-FFF2-40B4-BE49-F238E27FC236}">
                  <a16:creationId xmlns:a16="http://schemas.microsoft.com/office/drawing/2014/main" id="{4389968A-9858-43A2-8B20-7E211AC2D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305862"/>
              <a:ext cx="2054087" cy="1110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129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4328</TotalTime>
  <Words>4215</Words>
  <Application>Microsoft Office PowerPoint</Application>
  <PresentationFormat>Widescreen</PresentationFormat>
  <Paragraphs>806</Paragraphs>
  <Slides>30</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Arial</vt:lpstr>
      <vt:lpstr>Arial,Sans-Serif</vt:lpstr>
      <vt:lpstr>Calibri</vt:lpstr>
      <vt:lpstr>Calibri Light</vt:lpstr>
      <vt:lpstr>Courier New</vt:lpstr>
      <vt:lpstr>Quattrocento Sans</vt:lpstr>
      <vt:lpstr>Segoe UI</vt:lpstr>
      <vt:lpstr>Segoe UI Historic</vt:lpstr>
      <vt:lpstr>Segoe UI Light</vt:lpstr>
      <vt:lpstr>Trebuchet MS</vt:lpstr>
      <vt:lpstr>Wingdings</vt:lpstr>
      <vt:lpstr>Office Theme</vt:lpstr>
      <vt:lpstr>1_Office Theme</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Jain</dc:creator>
  <cp:lastModifiedBy>Pranjal Gupta</cp:lastModifiedBy>
  <cp:revision>497</cp:revision>
  <dcterms:created xsi:type="dcterms:W3CDTF">2020-12-11T12:41:16Z</dcterms:created>
  <dcterms:modified xsi:type="dcterms:W3CDTF">2021-09-20T09:07:59Z</dcterms:modified>
</cp:coreProperties>
</file>