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24"/>
  </p:normalViewPr>
  <p:slideViewPr>
    <p:cSldViewPr snapToGrid="0" snapToObjects="1">
      <p:cViewPr varScale="1">
        <p:scale>
          <a:sx n="120" d="100"/>
          <a:sy n="120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24596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938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220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751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088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404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Scrum management for Group Project 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Wk beginning : 29/01/18</a:t>
            </a: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11700" y="1307850"/>
            <a:ext cx="4156800" cy="15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 for the week: </a:t>
            </a: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Assess progress on project and improvements/ changes to be made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Finish Watson conversation service by end of next week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608150" y="1307850"/>
            <a:ext cx="4237200" cy="15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Meetings to be held this week: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Initial meeting with group - 30/01/18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Extended group meeting - 01/02/18</a:t>
            </a:r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11700" y="3166775"/>
            <a:ext cx="4156800" cy="15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Work/ tasks completed this week : 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en-GB" dirty="0"/>
              <a:t>More detailed scrum style planning created for week by week progress </a:t>
            </a:r>
            <a:endParaRPr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GB" dirty="0"/>
              <a:t>Meetings arranged with sponsor and supervisor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Wk beginning : 05/02/18</a:t>
            </a:r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11700" y="1307850"/>
            <a:ext cx="4156800" cy="15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 for the week: </a:t>
            </a: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Finish Watson conversation service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Begin designs for website layout 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Assess Avatar design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468500" y="1307850"/>
            <a:ext cx="4237200" cy="15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Meetings to be held this week: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Meeting with Gail - 06/02/18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Meeting with John -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Group meetings -  09/02/18</a:t>
            </a:r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311700" y="3166775"/>
            <a:ext cx="4156800" cy="15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Work/ tasks completed this week : </a:t>
            </a: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Watson conversation service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Wk beginning : 12/02/18</a:t>
            </a:r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11700" y="1307850"/>
            <a:ext cx="4156800" cy="15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 for the week: </a:t>
            </a:r>
            <a:endParaRPr dirty="0"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Test Watson conversation. </a:t>
            </a:r>
            <a:endParaRPr dirty="0"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Look into </a:t>
            </a:r>
            <a:r>
              <a:rPr lang="en-GB" dirty="0" err="1"/>
              <a:t>node.js</a:t>
            </a:r>
            <a:r>
              <a:rPr lang="en-GB" dirty="0"/>
              <a:t> and how to incorporate conversation into webpage chat box. 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Add chat hints and tips to webpage to help users.</a:t>
            </a:r>
            <a:endParaRPr dirty="0"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468500" y="1307850"/>
            <a:ext cx="4237200" cy="15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Meetings to be held this week: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Meeting with Gail - 13/02/18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Meeting with John - 12/02/18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Group meetings - 15/02/18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11700" y="3166775"/>
            <a:ext cx="4156800" cy="1745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Work/ tasks completed this week : </a:t>
            </a:r>
            <a:endParaRPr dirty="0"/>
          </a:p>
          <a:p>
            <a:pPr marL="285750" indent="-285750">
              <a:spcAft>
                <a:spcPts val="1600"/>
              </a:spcAft>
            </a:pPr>
            <a:r>
              <a:rPr lang="en-US" dirty="0" err="1" smtClean="0"/>
              <a:t>Node.js</a:t>
            </a:r>
            <a:r>
              <a:rPr lang="en-US" dirty="0" smtClean="0"/>
              <a:t> understood for both webpage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Testing of conversation service </a:t>
            </a:r>
            <a:r>
              <a:rPr lang="en-US" dirty="0" smtClean="0"/>
              <a:t>complete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Help information added to webpage</a:t>
            </a:r>
            <a:endParaRPr lang="en-US" dirty="0"/>
          </a:p>
          <a:p>
            <a:pPr marL="0" lvl="0" indent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Wk beginning : 19/02/18</a:t>
            </a:r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11700" y="1307850"/>
            <a:ext cx="4156800" cy="15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 for the week: </a:t>
            </a:r>
            <a:endParaRPr lang="en-GB" dirty="0" smtClean="0"/>
          </a:p>
          <a:p>
            <a:pPr marL="285750" indent="-285750"/>
            <a:r>
              <a:rPr lang="en-GB" dirty="0" smtClean="0"/>
              <a:t>Begin work on speech to text  and text to speech services </a:t>
            </a:r>
          </a:p>
          <a:p>
            <a:pPr marL="285750" indent="-285750"/>
            <a:r>
              <a:rPr lang="en-GB" dirty="0" smtClean="0"/>
              <a:t>Continue integrating conversation into webpage</a:t>
            </a:r>
          </a:p>
          <a:p>
            <a:pPr marL="285750" indent="-285750"/>
            <a:r>
              <a:rPr lang="en-GB" dirty="0" smtClean="0"/>
              <a:t>Add small amounts of animation to the avatar 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468500" y="1307850"/>
            <a:ext cx="4237200" cy="15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Meetings to be held this week: 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		     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11700" y="3166775"/>
            <a:ext cx="4156800" cy="1500918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Work/ tasks completed this week : </a:t>
            </a:r>
            <a:endParaRPr lang="en-GB" dirty="0" smtClean="0"/>
          </a:p>
          <a:p>
            <a:pPr marL="285750" indent="-285750"/>
            <a:r>
              <a:rPr lang="en-US" dirty="0"/>
              <a:t>Encountered issues with text to speech </a:t>
            </a:r>
            <a:r>
              <a:rPr lang="en-US" dirty="0" smtClean="0"/>
              <a:t>service</a:t>
            </a:r>
          </a:p>
          <a:p>
            <a:pPr marL="285750" indent="-285750"/>
            <a:r>
              <a:rPr lang="en-US" dirty="0" smtClean="0"/>
              <a:t>Webpage now includes working chat feature </a:t>
            </a:r>
          </a:p>
          <a:p>
            <a:pPr marL="285750" indent="-285750"/>
            <a:r>
              <a:rPr lang="en-US" dirty="0" smtClean="0"/>
              <a:t>Began animation development </a:t>
            </a:r>
          </a:p>
          <a:p>
            <a:pPr marL="0" indent="0"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64"/>
          <p:cNvSpPr txBox="1">
            <a:spLocks/>
          </p:cNvSpPr>
          <p:nvPr/>
        </p:nvSpPr>
        <p:spPr>
          <a:xfrm>
            <a:off x="1297500" y="393750"/>
            <a:ext cx="6868305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 err="1" smtClean="0"/>
              <a:t>Wk</a:t>
            </a:r>
            <a:r>
              <a:rPr lang="en-US" dirty="0" smtClean="0"/>
              <a:t> beginning : 26/02/18</a:t>
            </a:r>
            <a:endParaRPr lang="en-US" dirty="0"/>
          </a:p>
        </p:txBody>
      </p:sp>
      <p:sp>
        <p:nvSpPr>
          <p:cNvPr id="5" name="Shape 165"/>
          <p:cNvSpPr txBox="1">
            <a:spLocks/>
          </p:cNvSpPr>
          <p:nvPr/>
        </p:nvSpPr>
        <p:spPr>
          <a:xfrm>
            <a:off x="311700" y="1307850"/>
            <a:ext cx="4156800" cy="1710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GB" dirty="0" smtClean="0"/>
              <a:t>Objectives for the week: </a:t>
            </a:r>
          </a:p>
          <a:p>
            <a:pPr marL="285750" indent="-285750"/>
            <a:r>
              <a:rPr lang="en-GB" dirty="0" smtClean="0"/>
              <a:t>Add </a:t>
            </a:r>
            <a:r>
              <a:rPr lang="en-GB" dirty="0"/>
              <a:t>small amounts of animation to the avatar </a:t>
            </a:r>
            <a:endParaRPr lang="en-GB" dirty="0" smtClean="0"/>
          </a:p>
          <a:p>
            <a:pPr marL="285750" indent="-285750"/>
            <a:r>
              <a:rPr lang="en-GB" dirty="0" smtClean="0"/>
              <a:t>Continue adding blog posts to page  </a:t>
            </a:r>
          </a:p>
          <a:p>
            <a:pPr marL="285750" indent="-285750"/>
            <a:r>
              <a:rPr lang="en-GB" dirty="0" smtClean="0"/>
              <a:t>Look into Watson personality service </a:t>
            </a:r>
          </a:p>
          <a:p>
            <a:pPr marL="285750" indent="-285750"/>
            <a:r>
              <a:rPr lang="en-GB" dirty="0" smtClean="0"/>
              <a:t>Test and improve functionality of webpage 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Lato"/>
              <a:buNone/>
            </a:pPr>
            <a:endParaRPr lang="en-GB" dirty="0"/>
          </a:p>
        </p:txBody>
      </p:sp>
      <p:sp>
        <p:nvSpPr>
          <p:cNvPr id="6" name="Shape 166"/>
          <p:cNvSpPr txBox="1">
            <a:spLocks/>
          </p:cNvSpPr>
          <p:nvPr/>
        </p:nvSpPr>
        <p:spPr>
          <a:xfrm>
            <a:off x="4468500" y="1307850"/>
            <a:ext cx="4237200" cy="15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GB" dirty="0" smtClean="0"/>
              <a:t>Meetings to be held this week: </a:t>
            </a:r>
          </a:p>
          <a:p>
            <a:pPr marL="0" indent="0">
              <a:spcBef>
                <a:spcPts val="1600"/>
              </a:spcBef>
              <a:buFont typeface="Lato"/>
              <a:buNone/>
            </a:pPr>
            <a:r>
              <a:rPr lang="en-GB" dirty="0" smtClean="0"/>
              <a:t>Meeting with </a:t>
            </a:r>
            <a:r>
              <a:rPr lang="en-GB" dirty="0" err="1" smtClean="0"/>
              <a:t>gail</a:t>
            </a:r>
            <a:r>
              <a:rPr lang="en-GB" dirty="0" smtClean="0"/>
              <a:t> - 27/02/18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Lato"/>
              <a:buNone/>
            </a:pPr>
            <a:endParaRPr lang="en-GB" dirty="0"/>
          </a:p>
        </p:txBody>
      </p:sp>
      <p:sp>
        <p:nvSpPr>
          <p:cNvPr id="7" name="Shape 167"/>
          <p:cNvSpPr txBox="1">
            <a:spLocks/>
          </p:cNvSpPr>
          <p:nvPr/>
        </p:nvSpPr>
        <p:spPr>
          <a:xfrm>
            <a:off x="311700" y="3166775"/>
            <a:ext cx="4156800" cy="15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GB" dirty="0" smtClean="0"/>
              <a:t>Work/ tasks completed this week : </a:t>
            </a:r>
          </a:p>
          <a:p>
            <a:pPr marL="285750" indent="-285750"/>
            <a:r>
              <a:rPr lang="en-GB" dirty="0" smtClean="0"/>
              <a:t>Speech to text </a:t>
            </a:r>
            <a:r>
              <a:rPr lang="en-GB" dirty="0" smtClean="0"/>
              <a:t>is </a:t>
            </a:r>
            <a:r>
              <a:rPr lang="en-GB" dirty="0" smtClean="0"/>
              <a:t>not possible to incorporate so have been advised by sponsor to remove feature </a:t>
            </a:r>
          </a:p>
          <a:p>
            <a:pPr marL="285750" indent="-285750"/>
            <a:r>
              <a:rPr lang="en-GB" dirty="0" smtClean="0"/>
              <a:t>Blogs </a:t>
            </a:r>
            <a:r>
              <a:rPr lang="en-GB" dirty="0" smtClean="0"/>
              <a:t>are now up to date with current progress </a:t>
            </a:r>
          </a:p>
        </p:txBody>
      </p:sp>
    </p:spTree>
    <p:extLst>
      <p:ext uri="{BB962C8B-B14F-4D97-AF65-F5344CB8AC3E}">
        <p14:creationId xmlns:p14="http://schemas.microsoft.com/office/powerpoint/2010/main" val="195573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65"/>
          <p:cNvSpPr txBox="1">
            <a:spLocks/>
          </p:cNvSpPr>
          <p:nvPr/>
        </p:nvSpPr>
        <p:spPr>
          <a:xfrm>
            <a:off x="311700" y="1307850"/>
            <a:ext cx="4156800" cy="1710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GB" dirty="0" smtClean="0"/>
              <a:t>Objectives for the week: </a:t>
            </a:r>
          </a:p>
          <a:p>
            <a:pPr marL="285750" indent="-285750"/>
            <a:r>
              <a:rPr lang="en-GB" dirty="0" smtClean="0"/>
              <a:t>Continue working on animation for the </a:t>
            </a:r>
            <a:r>
              <a:rPr lang="en-GB" dirty="0"/>
              <a:t>avatar </a:t>
            </a:r>
            <a:endParaRPr lang="en-GB" dirty="0" smtClean="0"/>
          </a:p>
          <a:p>
            <a:pPr marL="285750" indent="-285750"/>
            <a:r>
              <a:rPr lang="en-GB" dirty="0" smtClean="0"/>
              <a:t>Develop a demo Watson </a:t>
            </a:r>
            <a:r>
              <a:rPr lang="en-GB" dirty="0" smtClean="0"/>
              <a:t>personality service </a:t>
            </a:r>
            <a:endParaRPr lang="en-GB" dirty="0" smtClean="0"/>
          </a:p>
          <a:p>
            <a:pPr marL="285750" indent="-285750"/>
            <a:r>
              <a:rPr lang="en-GB" dirty="0" smtClean="0"/>
              <a:t>Develop a demo for text to speech</a:t>
            </a:r>
            <a:endParaRPr lang="en-GB" dirty="0" smtClean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Lato"/>
              <a:buNone/>
            </a:pPr>
            <a:endParaRPr lang="en-GB" dirty="0"/>
          </a:p>
        </p:txBody>
      </p:sp>
      <p:sp>
        <p:nvSpPr>
          <p:cNvPr id="6" name="Shape 167"/>
          <p:cNvSpPr txBox="1">
            <a:spLocks/>
          </p:cNvSpPr>
          <p:nvPr/>
        </p:nvSpPr>
        <p:spPr>
          <a:xfrm>
            <a:off x="311700" y="3166775"/>
            <a:ext cx="4156800" cy="15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GB" dirty="0" smtClean="0"/>
              <a:t>Work/ tasks completed this week : </a:t>
            </a:r>
          </a:p>
          <a:p>
            <a:pPr marL="285750" indent="-285750"/>
            <a:r>
              <a:rPr lang="en-GB" dirty="0" smtClean="0"/>
              <a:t>Animation </a:t>
            </a:r>
            <a:r>
              <a:rPr lang="en-GB" dirty="0" smtClean="0"/>
              <a:t>fitted to avatar </a:t>
            </a:r>
            <a:endParaRPr lang="en-GB" dirty="0" smtClean="0"/>
          </a:p>
          <a:p>
            <a:pPr marL="285750" indent="-285750"/>
            <a:r>
              <a:rPr lang="en-GB" dirty="0" smtClean="0"/>
              <a:t>Personality insights demo created </a:t>
            </a:r>
            <a:r>
              <a:rPr lang="mr-IN" dirty="0" smtClean="0"/>
              <a:t>–</a:t>
            </a:r>
            <a:r>
              <a:rPr lang="en-GB" dirty="0" smtClean="0"/>
              <a:t> need way to gather all tweets </a:t>
            </a:r>
            <a:endParaRPr lang="en-GB" dirty="0" smtClean="0"/>
          </a:p>
        </p:txBody>
      </p:sp>
      <p:sp>
        <p:nvSpPr>
          <p:cNvPr id="7" name="Shape 166"/>
          <p:cNvSpPr txBox="1">
            <a:spLocks/>
          </p:cNvSpPr>
          <p:nvPr/>
        </p:nvSpPr>
        <p:spPr>
          <a:xfrm>
            <a:off x="4468500" y="1307850"/>
            <a:ext cx="4237200" cy="15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GB" dirty="0" smtClean="0"/>
              <a:t>Meetings to be held this week: 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GB" dirty="0" smtClean="0"/>
              <a:t>Meeting with </a:t>
            </a:r>
            <a:r>
              <a:rPr lang="en-GB" dirty="0" err="1" smtClean="0"/>
              <a:t>gail</a:t>
            </a:r>
            <a:r>
              <a:rPr lang="en-GB" dirty="0" smtClean="0"/>
              <a:t> </a:t>
            </a:r>
            <a:r>
              <a:rPr lang="en-GB" dirty="0"/>
              <a:t>- 6/03/18</a:t>
            </a:r>
            <a:endParaRPr lang="en-GB" dirty="0" smtClean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Lato"/>
              <a:buNone/>
            </a:pPr>
            <a:endParaRPr lang="en-GB" dirty="0"/>
          </a:p>
        </p:txBody>
      </p:sp>
      <p:sp>
        <p:nvSpPr>
          <p:cNvPr id="8" name="Shape 164"/>
          <p:cNvSpPr txBox="1">
            <a:spLocks/>
          </p:cNvSpPr>
          <p:nvPr/>
        </p:nvSpPr>
        <p:spPr>
          <a:xfrm>
            <a:off x="1297500" y="393750"/>
            <a:ext cx="6868305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 err="1" smtClean="0"/>
              <a:t>Wk</a:t>
            </a:r>
            <a:r>
              <a:rPr lang="en-US" dirty="0" smtClean="0"/>
              <a:t> beginning : </a:t>
            </a:r>
            <a:r>
              <a:rPr lang="en-US" dirty="0" smtClean="0"/>
              <a:t>05</a:t>
            </a:r>
            <a:r>
              <a:rPr lang="en-US" dirty="0" smtClean="0"/>
              <a:t>/03/18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3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6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Wk</a:t>
            </a:r>
            <a:r>
              <a:rPr lang="en-GB" dirty="0"/>
              <a:t> beginning : </a:t>
            </a:r>
            <a:r>
              <a:rPr lang="en-GB" dirty="0" smtClean="0"/>
              <a:t>12</a:t>
            </a:r>
            <a:r>
              <a:rPr lang="en-GB" dirty="0" smtClean="0"/>
              <a:t>/03/18</a:t>
            </a:r>
            <a:endParaRPr dirty="0"/>
          </a:p>
        </p:txBody>
      </p:sp>
      <p:sp>
        <p:nvSpPr>
          <p:cNvPr id="5" name="Shape 165"/>
          <p:cNvSpPr txBox="1">
            <a:spLocks noGrp="1"/>
          </p:cNvSpPr>
          <p:nvPr>
            <p:ph type="body" idx="1"/>
          </p:nvPr>
        </p:nvSpPr>
        <p:spPr>
          <a:xfrm>
            <a:off x="311700" y="1307850"/>
            <a:ext cx="4156800" cy="15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 for the week: </a:t>
            </a:r>
            <a:endParaRPr dirty="0"/>
          </a:p>
          <a:p>
            <a:pPr marL="285750" indent="-285750"/>
            <a:r>
              <a:rPr lang="en-US" dirty="0" smtClean="0"/>
              <a:t>Adding viewing CV functionality to webpage</a:t>
            </a:r>
          </a:p>
          <a:p>
            <a:pPr marL="285750" indent="-285750"/>
            <a:r>
              <a:rPr lang="en-US" dirty="0" smtClean="0"/>
              <a:t>Develop personality service in </a:t>
            </a:r>
            <a:r>
              <a:rPr lang="en-US" dirty="0" err="1" smtClean="0"/>
              <a:t>node.js</a:t>
            </a:r>
            <a:r>
              <a:rPr lang="en-US" dirty="0" smtClean="0"/>
              <a:t> </a:t>
            </a:r>
          </a:p>
          <a:p>
            <a:pPr marL="285750" indent="-285750"/>
            <a:r>
              <a:rPr lang="en-US" dirty="0" smtClean="0"/>
              <a:t>Review avatar animation </a:t>
            </a: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 smtClean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" name="Shape 166"/>
          <p:cNvSpPr txBox="1">
            <a:spLocks/>
          </p:cNvSpPr>
          <p:nvPr/>
        </p:nvSpPr>
        <p:spPr>
          <a:xfrm>
            <a:off x="4468500" y="1307850"/>
            <a:ext cx="4237200" cy="15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GB" dirty="0" smtClean="0"/>
              <a:t>Meetings to be held this week: </a:t>
            </a:r>
          </a:p>
          <a:p>
            <a:pPr marL="0" indent="0">
              <a:spcBef>
                <a:spcPts val="1600"/>
              </a:spcBef>
              <a:buFont typeface="Lato"/>
              <a:buNone/>
            </a:pPr>
            <a:r>
              <a:rPr lang="en-GB" dirty="0" smtClean="0"/>
              <a:t>Meeting with </a:t>
            </a:r>
            <a:r>
              <a:rPr lang="en-GB" dirty="0" err="1" smtClean="0"/>
              <a:t>gail</a:t>
            </a:r>
            <a:r>
              <a:rPr lang="en-GB" dirty="0" smtClean="0"/>
              <a:t> - 6/03/18</a:t>
            </a:r>
          </a:p>
          <a:p>
            <a:pPr marL="0" indent="0">
              <a:spcBef>
                <a:spcPts val="1600"/>
              </a:spcBef>
              <a:buFont typeface="Lato"/>
              <a:buNone/>
            </a:pPr>
            <a:r>
              <a:rPr lang="en-GB" dirty="0" smtClean="0"/>
              <a:t>Meeting with </a:t>
            </a:r>
            <a:r>
              <a:rPr lang="en-GB" dirty="0" err="1" smtClean="0"/>
              <a:t>jon</a:t>
            </a:r>
            <a:r>
              <a:rPr lang="en-GB" dirty="0" smtClean="0"/>
              <a:t> - </a:t>
            </a:r>
          </a:p>
          <a:p>
            <a:pPr marL="0" indent="0">
              <a:spcBef>
                <a:spcPts val="1600"/>
              </a:spcBef>
              <a:buFont typeface="Lato"/>
              <a:buNone/>
            </a:pPr>
            <a:r>
              <a:rPr lang="en-GB" dirty="0" smtClean="0"/>
              <a:t>Group meetings - 			     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Lato"/>
              <a:buNone/>
            </a:pPr>
            <a:endParaRPr lang="en-GB" dirty="0"/>
          </a:p>
        </p:txBody>
      </p:sp>
      <p:sp>
        <p:nvSpPr>
          <p:cNvPr id="7" name="Shape 167"/>
          <p:cNvSpPr txBox="1">
            <a:spLocks/>
          </p:cNvSpPr>
          <p:nvPr/>
        </p:nvSpPr>
        <p:spPr>
          <a:xfrm>
            <a:off x="311700" y="3166775"/>
            <a:ext cx="4156800" cy="15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GB" smtClean="0"/>
              <a:t>Work/ tasks completed this week : 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Lato"/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42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443" y="1595230"/>
            <a:ext cx="7730344" cy="914100"/>
          </a:xfrm>
        </p:spPr>
        <p:txBody>
          <a:bodyPr/>
          <a:lstStyle/>
          <a:p>
            <a:r>
              <a:rPr lang="en-US" sz="11500" dirty="0" smtClean="0"/>
              <a:t>Easter Break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572507641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463</Words>
  <Application>Microsoft Macintosh PowerPoint</Application>
  <PresentationFormat>On-screen Show (16:9)</PresentationFormat>
  <Paragraphs>79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Lato</vt:lpstr>
      <vt:lpstr>Montserrat</vt:lpstr>
      <vt:lpstr>Arial</vt:lpstr>
      <vt:lpstr>Focus</vt:lpstr>
      <vt:lpstr>Scrum management for Group Project </vt:lpstr>
      <vt:lpstr>Wk beginning : 29/01/18</vt:lpstr>
      <vt:lpstr>Wk beginning : 05/02/18</vt:lpstr>
      <vt:lpstr>Wk beginning : 12/02/18</vt:lpstr>
      <vt:lpstr>Wk beginning : 19/02/18</vt:lpstr>
      <vt:lpstr>PowerPoint Presentation</vt:lpstr>
      <vt:lpstr>PowerPoint Presentation</vt:lpstr>
      <vt:lpstr>Wk beginning : 12/03/18</vt:lpstr>
      <vt:lpstr>Easter Break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management for Group Project </dc:title>
  <cp:lastModifiedBy>Thomas Cherry</cp:lastModifiedBy>
  <cp:revision>17</cp:revision>
  <dcterms:modified xsi:type="dcterms:W3CDTF">2018-03-31T14:14:58Z</dcterms:modified>
</cp:coreProperties>
</file>