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459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93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2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75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8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management for Group Project 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29/01/18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progress on project and improvements/ changes to be made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 by end of next week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0815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Initial meeting with group - 30/01/18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Extended group meeting - 01/02/18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More detailed scrum style planning created for week by week progress 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GB" dirty="0"/>
              <a:t>Meetings arranged with sponsor and supervisor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05/02/18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Begin designs for website layout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Avatar design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- 06/02/18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Group meetings -  09/02/18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Watson conversation service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12/02/18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Test Watson conversation. 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Look into </a:t>
            </a:r>
            <a:r>
              <a:rPr lang="en-GB" dirty="0" err="1"/>
              <a:t>node.js</a:t>
            </a:r>
            <a:r>
              <a:rPr lang="en-GB" dirty="0"/>
              <a:t> and how to incorporate conversation into webpage chat box. 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Add chat hints and tips to webpage to help users.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- 13/02/18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- 12/02/18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Group meetings - 15/02/18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745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dirty="0"/>
          </a:p>
          <a:p>
            <a:pPr marL="285750" indent="-285750">
              <a:spcAft>
                <a:spcPts val="1600"/>
              </a:spcAft>
            </a:pPr>
            <a:r>
              <a:rPr lang="en-US" dirty="0" err="1" smtClean="0"/>
              <a:t>Node.js</a:t>
            </a:r>
            <a:r>
              <a:rPr lang="en-US" dirty="0" smtClean="0"/>
              <a:t> understood for both webpage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Testing of conversation service </a:t>
            </a:r>
            <a:r>
              <a:rPr lang="en-US" dirty="0" smtClean="0"/>
              <a:t>complete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Help information added to webpage</a:t>
            </a:r>
            <a:endParaRPr lang="en-US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19/02/18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lang="en-GB" dirty="0" smtClean="0"/>
          </a:p>
          <a:p>
            <a:pPr marL="285750" indent="-285750"/>
            <a:r>
              <a:rPr lang="en-GB" dirty="0" smtClean="0"/>
              <a:t>Begin work on speech to text  and text to speech services </a:t>
            </a:r>
          </a:p>
          <a:p>
            <a:pPr marL="285750" indent="-285750"/>
            <a:r>
              <a:rPr lang="en-GB" dirty="0" smtClean="0"/>
              <a:t>Continue integrating conversation into webpage</a:t>
            </a:r>
          </a:p>
          <a:p>
            <a:pPr marL="285750" indent="-285750"/>
            <a:r>
              <a:rPr lang="en-GB" dirty="0" smtClean="0"/>
              <a:t>Add small amounts of animation to the avatar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Meetings to be held this week: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		    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0091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lang="en-GB" dirty="0" smtClean="0"/>
          </a:p>
          <a:p>
            <a:pPr marL="285750" indent="-285750"/>
            <a:r>
              <a:rPr lang="en-US" dirty="0"/>
              <a:t>Encountered issues with text to speech </a:t>
            </a:r>
            <a:r>
              <a:rPr lang="en-US" dirty="0" smtClean="0"/>
              <a:t>service</a:t>
            </a:r>
          </a:p>
          <a:p>
            <a:pPr marL="285750" indent="-285750"/>
            <a:r>
              <a:rPr lang="en-US" dirty="0" smtClean="0"/>
              <a:t>Webpage now includes working chat feature </a:t>
            </a:r>
          </a:p>
          <a:p>
            <a:pPr marL="285750" indent="-285750"/>
            <a:r>
              <a:rPr lang="en-US" dirty="0" smtClean="0"/>
              <a:t>Began animation development </a:t>
            </a:r>
          </a:p>
          <a:p>
            <a:pPr marL="0" indent="0"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4"/>
          <p:cNvSpPr txBox="1">
            <a:spLocks/>
          </p:cNvSpPr>
          <p:nvPr/>
        </p:nvSpPr>
        <p:spPr>
          <a:xfrm>
            <a:off x="1297500" y="393750"/>
            <a:ext cx="6868305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 smtClean="0"/>
              <a:t>Wk</a:t>
            </a:r>
            <a:r>
              <a:rPr lang="en-US" dirty="0" smtClean="0"/>
              <a:t> beginning : 26/02/18</a:t>
            </a:r>
            <a:endParaRPr lang="en-US" dirty="0"/>
          </a:p>
        </p:txBody>
      </p:sp>
      <p:sp>
        <p:nvSpPr>
          <p:cNvPr id="5" name="Shape 165"/>
          <p:cNvSpPr txBox="1">
            <a:spLocks/>
          </p:cNvSpPr>
          <p:nvPr/>
        </p:nvSpPr>
        <p:spPr>
          <a:xfrm>
            <a:off x="311700" y="1307850"/>
            <a:ext cx="4156800" cy="171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Objectives for the week: </a:t>
            </a:r>
          </a:p>
          <a:p>
            <a:pPr marL="285750" indent="-285750"/>
            <a:r>
              <a:rPr lang="en-GB" dirty="0" smtClean="0"/>
              <a:t>Add </a:t>
            </a:r>
            <a:r>
              <a:rPr lang="en-GB" dirty="0"/>
              <a:t>small amounts of animation to the avatar </a:t>
            </a:r>
            <a:endParaRPr lang="en-GB" dirty="0" smtClean="0"/>
          </a:p>
          <a:p>
            <a:pPr marL="285750" indent="-285750"/>
            <a:r>
              <a:rPr lang="en-GB" dirty="0" smtClean="0"/>
              <a:t>Continue adding blog posts to page  </a:t>
            </a:r>
          </a:p>
          <a:p>
            <a:pPr marL="285750" indent="-285750"/>
            <a:r>
              <a:rPr lang="en-GB" dirty="0" smtClean="0"/>
              <a:t>Look into Watson personality service </a:t>
            </a:r>
          </a:p>
          <a:p>
            <a:pPr marL="285750" indent="-285750"/>
            <a:r>
              <a:rPr lang="en-GB" dirty="0" smtClean="0"/>
              <a:t>Test and improve functionality of webpage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6" name="Shape 166"/>
          <p:cNvSpPr txBox="1">
            <a:spLocks/>
          </p:cNvSpPr>
          <p:nvPr/>
        </p:nvSpPr>
        <p:spPr>
          <a:xfrm>
            <a:off x="4468500" y="1307850"/>
            <a:ext cx="42372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Meetings to be held this week: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gail</a:t>
            </a:r>
            <a:r>
              <a:rPr lang="en-GB" dirty="0" smtClean="0"/>
              <a:t> - 27/02/18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7" name="Shape 167"/>
          <p:cNvSpPr txBox="1">
            <a:spLocks/>
          </p:cNvSpPr>
          <p:nvPr/>
        </p:nvSpPr>
        <p:spPr>
          <a:xfrm>
            <a:off x="311700" y="3166775"/>
            <a:ext cx="4156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Work/ tasks completed this week : </a:t>
            </a:r>
          </a:p>
          <a:p>
            <a:pPr marL="285750" indent="-285750"/>
            <a:r>
              <a:rPr lang="en-GB" dirty="0" smtClean="0"/>
              <a:t>Speech to text and text to speech is not possible to incorporate so have been advised by sponsor to remove feature </a:t>
            </a:r>
          </a:p>
          <a:p>
            <a:pPr marL="285750" indent="-285750"/>
            <a:r>
              <a:rPr lang="en-GB" dirty="0" smtClean="0"/>
              <a:t>Animation fitted to avatar </a:t>
            </a:r>
          </a:p>
          <a:p>
            <a:pPr marL="285750" indent="-285750"/>
            <a:r>
              <a:rPr lang="en-GB" dirty="0" smtClean="0"/>
              <a:t>Blogs are now up to date with current progress </a:t>
            </a:r>
          </a:p>
        </p:txBody>
      </p:sp>
    </p:spTree>
    <p:extLst>
      <p:ext uri="{BB962C8B-B14F-4D97-AF65-F5344CB8AC3E}">
        <p14:creationId xmlns:p14="http://schemas.microsoft.com/office/powerpoint/2010/main" val="19557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Wk</a:t>
            </a:r>
            <a:r>
              <a:rPr lang="en-GB" dirty="0"/>
              <a:t> beginning : </a:t>
            </a:r>
            <a:r>
              <a:rPr lang="en-GB" dirty="0" smtClean="0"/>
              <a:t>5</a:t>
            </a:r>
            <a:r>
              <a:rPr lang="en-GB" dirty="0" smtClean="0"/>
              <a:t>/03/18</a:t>
            </a:r>
            <a:endParaRPr dirty="0"/>
          </a:p>
        </p:txBody>
      </p:sp>
      <p:sp>
        <p:nvSpPr>
          <p:cNvPr id="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dirty="0"/>
          </a:p>
          <a:p>
            <a:pPr marL="285750" indent="-285750"/>
            <a:r>
              <a:rPr lang="en-US" dirty="0" smtClean="0"/>
              <a:t>Adding viewing CV functionality to webpage</a:t>
            </a:r>
          </a:p>
          <a:p>
            <a:pPr marL="285750" indent="-285750"/>
            <a:r>
              <a:rPr lang="en-US" dirty="0" smtClean="0"/>
              <a:t>Develop personality service in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</a:p>
          <a:p>
            <a:pPr marL="285750" indent="-285750"/>
            <a:r>
              <a:rPr lang="en-US" dirty="0" smtClean="0"/>
              <a:t>Review avatar animation 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Shape 166"/>
          <p:cNvSpPr txBox="1">
            <a:spLocks/>
          </p:cNvSpPr>
          <p:nvPr/>
        </p:nvSpPr>
        <p:spPr>
          <a:xfrm>
            <a:off x="4468500" y="1307850"/>
            <a:ext cx="42372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Meetings to be held this week: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gail</a:t>
            </a:r>
            <a:r>
              <a:rPr lang="en-GB" dirty="0" smtClean="0"/>
              <a:t> - 6/03/18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jon</a:t>
            </a:r>
            <a:r>
              <a:rPr lang="en-GB" dirty="0" smtClean="0"/>
              <a:t> -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Group meetings - 22/02/18			   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7" name="Shape 167"/>
          <p:cNvSpPr txBox="1">
            <a:spLocks/>
          </p:cNvSpPr>
          <p:nvPr/>
        </p:nvSpPr>
        <p:spPr>
          <a:xfrm>
            <a:off x="311700" y="3166775"/>
            <a:ext cx="4156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smtClean="0"/>
              <a:t>Work/ tasks completed this week :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521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407</Words>
  <Application>Microsoft Macintosh PowerPoint</Application>
  <PresentationFormat>On-screen Show (16:9)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Scrum management for Group Project </vt:lpstr>
      <vt:lpstr>Wk beginning : 29/01/18</vt:lpstr>
      <vt:lpstr>Wk beginning : 05/02/18</vt:lpstr>
      <vt:lpstr>Wk beginning : 12/02/18</vt:lpstr>
      <vt:lpstr>Wk beginning : 19/02/18</vt:lpstr>
      <vt:lpstr>PowerPoint Presentation</vt:lpstr>
      <vt:lpstr>Wk beginning : 5/03/18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management for Group Project </dc:title>
  <cp:lastModifiedBy>Thomas Cherry</cp:lastModifiedBy>
  <cp:revision>13</cp:revision>
  <dcterms:modified xsi:type="dcterms:W3CDTF">2018-03-03T12:39:26Z</dcterms:modified>
</cp:coreProperties>
</file>