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D8D8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00" y="1842225"/>
            <a:ext cx="5008551" cy="2944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sp>
        <p:nvSpPr>
          <p:cNvPr id="59" name="Google Shape;59;p14"/>
          <p:cNvSpPr txBox="1"/>
          <p:nvPr/>
        </p:nvSpPr>
        <p:spPr>
          <a:xfrm>
            <a:off x="414324" y="1334200"/>
            <a:ext cx="6032525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ru-RU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Точное перемещение робота.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Мастер класс для регионального этапа ВРО ЯНАО.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2749" y="2907660"/>
            <a:ext cx="27054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Марков Роман Дмитриевич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328921" y="4392378"/>
            <a:ext cx="6136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Осталось перевести сантиметры в угол поворота колеса, используя пример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предыдущего задания.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01786" y="-549293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Поворот робота на заданный угол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вокруг одного колеса</a:t>
            </a:r>
            <a:endParaRPr/>
          </a:p>
        </p:txBody>
      </p:sp>
      <p:cxnSp>
        <p:nvCxnSpPr>
          <p:cNvPr id="171" name="Google Shape;171;p23"/>
          <p:cNvCxnSpPr>
            <a:stCxn id="172" idx="1"/>
            <a:endCxn id="173" idx="3"/>
          </p:cNvCxnSpPr>
          <p:nvPr/>
        </p:nvCxnSpPr>
        <p:spPr>
          <a:xfrm>
            <a:off x="440683" y="2326232"/>
            <a:ext cx="1086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4" name="Google Shape;174;p23"/>
          <p:cNvCxnSpPr/>
          <p:nvPr/>
        </p:nvCxnSpPr>
        <p:spPr>
          <a:xfrm>
            <a:off x="581043" y="1418407"/>
            <a:ext cx="0" cy="90782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5" name="Google Shape;175;p23"/>
          <p:cNvSpPr/>
          <p:nvPr/>
        </p:nvSpPr>
        <p:spPr>
          <a:xfrm>
            <a:off x="-325664" y="1418409"/>
            <a:ext cx="1804641" cy="1815643"/>
          </a:xfrm>
          <a:prstGeom prst="arc">
            <a:avLst>
              <a:gd fmla="val 16200000" name="adj1"/>
              <a:gd fmla="val 21431890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40683" y="2105855"/>
            <a:ext cx="335500" cy="44075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191177" y="2105856"/>
            <a:ext cx="335500" cy="44075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833910" y="2340098"/>
            <a:ext cx="2936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01786" y="810122"/>
            <a:ext cx="7967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повернуть на заданный угол, надо учитывать и расстояние между колесами - T,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как одно колесо стоит, а второе движется по кругу: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3001982" y="1524548"/>
            <a:ext cx="0" cy="85313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9" name="Google Shape;179;p23"/>
          <p:cNvSpPr/>
          <p:nvPr/>
        </p:nvSpPr>
        <p:spPr>
          <a:xfrm>
            <a:off x="2099661" y="1513973"/>
            <a:ext cx="1804641" cy="1815643"/>
          </a:xfrm>
          <a:prstGeom prst="arc">
            <a:avLst>
              <a:gd fmla="val 16200000" name="adj1"/>
              <a:gd fmla="val 21431890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3"/>
          <p:cNvCxnSpPr>
            <a:stCxn id="179" idx="2"/>
          </p:cNvCxnSpPr>
          <p:nvPr/>
        </p:nvCxnSpPr>
        <p:spPr>
          <a:xfrm rot="10800000">
            <a:off x="3002036" y="2377687"/>
            <a:ext cx="901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1" name="Google Shape;181;p23"/>
          <p:cNvSpPr txBox="1"/>
          <p:nvPr/>
        </p:nvSpPr>
        <p:spPr>
          <a:xfrm>
            <a:off x="3672992" y="156610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295353" y="2420445"/>
            <a:ext cx="2439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2953749" y="2080485"/>
            <a:ext cx="2888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350542" y="1631015"/>
            <a:ext cx="4431197" cy="9783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23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328921" y="2649513"/>
            <a:ext cx="6249496" cy="9541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768" l="-292" r="0" t="-12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651102" y="3666372"/>
            <a:ext cx="4572000" cy="7921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998" l="-3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642" y="0"/>
            <a:ext cx="9143358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7CB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Запрограммируйте робота: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1. Создайте универсальный блок для поворота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2. Поворот робота на 90 градусов.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3. Поворот робота на 45 градусов.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4. Поворот робота на 360 градусов.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7900758" y="197619"/>
            <a:ext cx="847912" cy="195517"/>
          </a:xfrm>
          <a:custGeom>
            <a:rect b="b" l="l" r="r" t="t"/>
            <a:pathLst>
              <a:path extrusionOk="0" h="429894" w="1864359">
                <a:moveTo>
                  <a:pt x="1537722" y="217534"/>
                </a:moveTo>
                <a:lnTo>
                  <a:pt x="1426679" y="217534"/>
                </a:lnTo>
                <a:lnTo>
                  <a:pt x="1413335" y="220089"/>
                </a:lnTo>
                <a:lnTo>
                  <a:pt x="1401111" y="227168"/>
                </a:lnTo>
                <a:lnTo>
                  <a:pt x="1392182" y="237894"/>
                </a:lnTo>
                <a:lnTo>
                  <a:pt x="1388722" y="251389"/>
                </a:lnTo>
                <a:lnTo>
                  <a:pt x="1388722" y="257151"/>
                </a:lnTo>
                <a:lnTo>
                  <a:pt x="1392182" y="270646"/>
                </a:lnTo>
                <a:lnTo>
                  <a:pt x="1401111" y="281372"/>
                </a:lnTo>
                <a:lnTo>
                  <a:pt x="1413335" y="288451"/>
                </a:lnTo>
                <a:lnTo>
                  <a:pt x="1426679" y="291006"/>
                </a:lnTo>
                <a:lnTo>
                  <a:pt x="1496258" y="291006"/>
                </a:lnTo>
                <a:lnTo>
                  <a:pt x="1505050" y="294270"/>
                </a:lnTo>
                <a:lnTo>
                  <a:pt x="1508112" y="301451"/>
                </a:lnTo>
                <a:lnTo>
                  <a:pt x="1505247" y="308631"/>
                </a:lnTo>
                <a:lnTo>
                  <a:pt x="1496258" y="311895"/>
                </a:lnTo>
                <a:lnTo>
                  <a:pt x="1388020" y="311895"/>
                </a:lnTo>
                <a:lnTo>
                  <a:pt x="1388020" y="338546"/>
                </a:lnTo>
                <a:lnTo>
                  <a:pt x="1501880" y="338546"/>
                </a:lnTo>
                <a:lnTo>
                  <a:pt x="1515222" y="335992"/>
                </a:lnTo>
                <a:lnTo>
                  <a:pt x="1527443" y="328912"/>
                </a:lnTo>
                <a:lnTo>
                  <a:pt x="1536369" y="318186"/>
                </a:lnTo>
                <a:lnTo>
                  <a:pt x="1539827" y="304692"/>
                </a:lnTo>
                <a:lnTo>
                  <a:pt x="1539827" y="298930"/>
                </a:lnTo>
                <a:lnTo>
                  <a:pt x="1536369" y="285435"/>
                </a:lnTo>
                <a:lnTo>
                  <a:pt x="1527443" y="274709"/>
                </a:lnTo>
                <a:lnTo>
                  <a:pt x="1515222" y="267629"/>
                </a:lnTo>
                <a:lnTo>
                  <a:pt x="1501880" y="265074"/>
                </a:lnTo>
                <a:lnTo>
                  <a:pt x="1432301" y="265074"/>
                </a:lnTo>
                <a:lnTo>
                  <a:pt x="1423602" y="261810"/>
                </a:lnTo>
                <a:lnTo>
                  <a:pt x="1420702" y="254630"/>
                </a:lnTo>
                <a:lnTo>
                  <a:pt x="1423602" y="247450"/>
                </a:lnTo>
                <a:lnTo>
                  <a:pt x="1432301" y="244186"/>
                </a:lnTo>
                <a:lnTo>
                  <a:pt x="1537722" y="244186"/>
                </a:lnTo>
                <a:lnTo>
                  <a:pt x="1537722" y="217534"/>
                </a:lnTo>
                <a:close/>
              </a:path>
              <a:path extrusionOk="0" h="429894" w="1864359">
                <a:moveTo>
                  <a:pt x="937344" y="217467"/>
                </a:moveTo>
                <a:lnTo>
                  <a:pt x="990241" y="319818"/>
                </a:lnTo>
                <a:lnTo>
                  <a:pt x="1013433" y="338546"/>
                </a:lnTo>
                <a:lnTo>
                  <a:pt x="1021712" y="338152"/>
                </a:lnTo>
                <a:lnTo>
                  <a:pt x="1029597" y="334855"/>
                </a:lnTo>
                <a:lnTo>
                  <a:pt x="1036954" y="328721"/>
                </a:lnTo>
                <a:lnTo>
                  <a:pt x="1043653" y="319818"/>
                </a:lnTo>
                <a:lnTo>
                  <a:pt x="1052205" y="306853"/>
                </a:lnTo>
                <a:lnTo>
                  <a:pt x="1017649" y="306853"/>
                </a:lnTo>
                <a:lnTo>
                  <a:pt x="969859" y="232660"/>
                </a:lnTo>
                <a:lnTo>
                  <a:pt x="960866" y="223004"/>
                </a:lnTo>
                <a:lnTo>
                  <a:pt x="949566" y="218615"/>
                </a:lnTo>
                <a:lnTo>
                  <a:pt x="937344" y="217467"/>
                </a:lnTo>
                <a:close/>
              </a:path>
              <a:path extrusionOk="0" h="429894" w="1864359">
                <a:moveTo>
                  <a:pt x="1222863" y="217534"/>
                </a:moveTo>
                <a:lnTo>
                  <a:pt x="1146258" y="217534"/>
                </a:lnTo>
                <a:lnTo>
                  <a:pt x="1132916" y="220089"/>
                </a:lnTo>
                <a:lnTo>
                  <a:pt x="1120696" y="227168"/>
                </a:lnTo>
                <a:lnTo>
                  <a:pt x="1111770" y="237894"/>
                </a:lnTo>
                <a:lnTo>
                  <a:pt x="1108311" y="251389"/>
                </a:lnTo>
                <a:lnTo>
                  <a:pt x="1108311" y="304692"/>
                </a:lnTo>
                <a:lnTo>
                  <a:pt x="1111770" y="318186"/>
                </a:lnTo>
                <a:lnTo>
                  <a:pt x="1120696" y="328912"/>
                </a:lnTo>
                <a:lnTo>
                  <a:pt x="1132916" y="335992"/>
                </a:lnTo>
                <a:lnTo>
                  <a:pt x="1146258" y="338546"/>
                </a:lnTo>
                <a:lnTo>
                  <a:pt x="1260820" y="338546"/>
                </a:lnTo>
                <a:lnTo>
                  <a:pt x="1260820" y="311895"/>
                </a:lnTo>
                <a:lnTo>
                  <a:pt x="1153294" y="311895"/>
                </a:lnTo>
                <a:lnTo>
                  <a:pt x="1144595" y="308631"/>
                </a:lnTo>
                <a:lnTo>
                  <a:pt x="1141695" y="301451"/>
                </a:lnTo>
                <a:lnTo>
                  <a:pt x="1144595" y="294270"/>
                </a:lnTo>
                <a:lnTo>
                  <a:pt x="1153294" y="291006"/>
                </a:lnTo>
                <a:lnTo>
                  <a:pt x="1222863" y="291006"/>
                </a:lnTo>
                <a:lnTo>
                  <a:pt x="1236206" y="288451"/>
                </a:lnTo>
                <a:lnTo>
                  <a:pt x="1248430" y="281372"/>
                </a:lnTo>
                <a:lnTo>
                  <a:pt x="1257360" y="270646"/>
                </a:lnTo>
                <a:lnTo>
                  <a:pt x="1258788" y="265074"/>
                </a:lnTo>
                <a:lnTo>
                  <a:pt x="1142750" y="265074"/>
                </a:lnTo>
                <a:lnTo>
                  <a:pt x="1139933" y="264354"/>
                </a:lnTo>
                <a:lnTo>
                  <a:pt x="1139933" y="253550"/>
                </a:lnTo>
                <a:lnTo>
                  <a:pt x="1141347" y="247787"/>
                </a:lnTo>
                <a:lnTo>
                  <a:pt x="1146258" y="243465"/>
                </a:lnTo>
                <a:lnTo>
                  <a:pt x="1258788" y="243465"/>
                </a:lnTo>
                <a:lnTo>
                  <a:pt x="1257360" y="237894"/>
                </a:lnTo>
                <a:lnTo>
                  <a:pt x="1248430" y="227168"/>
                </a:lnTo>
                <a:lnTo>
                  <a:pt x="1236206" y="220089"/>
                </a:lnTo>
                <a:lnTo>
                  <a:pt x="1222863" y="217534"/>
                </a:lnTo>
                <a:close/>
              </a:path>
              <a:path extrusionOk="0" h="429894" w="1864359">
                <a:moveTo>
                  <a:pt x="1098350" y="217467"/>
                </a:moveTo>
                <a:lnTo>
                  <a:pt x="1086260" y="218615"/>
                </a:lnTo>
                <a:lnTo>
                  <a:pt x="1074829" y="223004"/>
                </a:lnTo>
                <a:lnTo>
                  <a:pt x="1065443" y="232660"/>
                </a:lnTo>
                <a:lnTo>
                  <a:pt x="1017649" y="306853"/>
                </a:lnTo>
                <a:lnTo>
                  <a:pt x="1052205" y="306853"/>
                </a:lnTo>
                <a:lnTo>
                  <a:pt x="1059808" y="295328"/>
                </a:lnTo>
                <a:lnTo>
                  <a:pt x="1076421" y="269757"/>
                </a:lnTo>
                <a:lnTo>
                  <a:pt x="1093279" y="243465"/>
                </a:lnTo>
                <a:lnTo>
                  <a:pt x="1109714" y="217534"/>
                </a:lnTo>
                <a:lnTo>
                  <a:pt x="1098350" y="217467"/>
                </a:lnTo>
                <a:close/>
              </a:path>
              <a:path extrusionOk="0" h="429894" w="1864359">
                <a:moveTo>
                  <a:pt x="1258788" y="243465"/>
                </a:moveTo>
                <a:lnTo>
                  <a:pt x="1217240" y="243465"/>
                </a:lnTo>
                <a:lnTo>
                  <a:pt x="1225939" y="246729"/>
                </a:lnTo>
                <a:lnTo>
                  <a:pt x="1228839" y="253910"/>
                </a:lnTo>
                <a:lnTo>
                  <a:pt x="1225939" y="261090"/>
                </a:lnTo>
                <a:lnTo>
                  <a:pt x="1217240" y="264354"/>
                </a:lnTo>
                <a:lnTo>
                  <a:pt x="1144855" y="264354"/>
                </a:lnTo>
                <a:lnTo>
                  <a:pt x="1142750" y="265074"/>
                </a:lnTo>
                <a:lnTo>
                  <a:pt x="1258788" y="265074"/>
                </a:lnTo>
                <a:lnTo>
                  <a:pt x="1260820" y="257151"/>
                </a:lnTo>
                <a:lnTo>
                  <a:pt x="1260820" y="251389"/>
                </a:lnTo>
                <a:lnTo>
                  <a:pt x="1258788" y="243465"/>
                </a:lnTo>
                <a:close/>
              </a:path>
              <a:path extrusionOk="0" h="429894" w="1864359">
                <a:moveTo>
                  <a:pt x="1651572" y="146223"/>
                </a:moveTo>
                <a:lnTo>
                  <a:pt x="1648054" y="146223"/>
                </a:lnTo>
                <a:lnTo>
                  <a:pt x="1636737" y="148508"/>
                </a:lnTo>
                <a:lnTo>
                  <a:pt x="1627593" y="154777"/>
                </a:lnTo>
                <a:lnTo>
                  <a:pt x="1621477" y="164152"/>
                </a:lnTo>
                <a:lnTo>
                  <a:pt x="1619249" y="175755"/>
                </a:lnTo>
                <a:lnTo>
                  <a:pt x="1619249" y="303971"/>
                </a:lnTo>
                <a:lnTo>
                  <a:pt x="1622707" y="317466"/>
                </a:lnTo>
                <a:lnTo>
                  <a:pt x="1631633" y="328192"/>
                </a:lnTo>
                <a:lnTo>
                  <a:pt x="1643854" y="335271"/>
                </a:lnTo>
                <a:lnTo>
                  <a:pt x="1657195" y="337826"/>
                </a:lnTo>
                <a:lnTo>
                  <a:pt x="1700063" y="337826"/>
                </a:lnTo>
                <a:lnTo>
                  <a:pt x="1700063" y="311895"/>
                </a:lnTo>
                <a:lnTo>
                  <a:pt x="1671247" y="311895"/>
                </a:lnTo>
                <a:lnTo>
                  <a:pt x="1663729" y="310263"/>
                </a:lnTo>
                <a:lnTo>
                  <a:pt x="1657460" y="305862"/>
                </a:lnTo>
                <a:lnTo>
                  <a:pt x="1653165" y="299435"/>
                </a:lnTo>
                <a:lnTo>
                  <a:pt x="1651572" y="291726"/>
                </a:lnTo>
                <a:lnTo>
                  <a:pt x="1651572" y="244186"/>
                </a:lnTo>
                <a:lnTo>
                  <a:pt x="1690932" y="244186"/>
                </a:lnTo>
                <a:lnTo>
                  <a:pt x="1690932" y="218255"/>
                </a:lnTo>
                <a:lnTo>
                  <a:pt x="1651572" y="218255"/>
                </a:lnTo>
                <a:lnTo>
                  <a:pt x="1651572" y="146223"/>
                </a:lnTo>
                <a:close/>
              </a:path>
              <a:path extrusionOk="0" h="429894" w="1864359">
                <a:moveTo>
                  <a:pt x="1690932" y="217534"/>
                </a:moveTo>
                <a:lnTo>
                  <a:pt x="1655792" y="217534"/>
                </a:lnTo>
                <a:lnTo>
                  <a:pt x="1653677" y="218255"/>
                </a:lnTo>
                <a:lnTo>
                  <a:pt x="1690932" y="218255"/>
                </a:lnTo>
                <a:lnTo>
                  <a:pt x="1690932" y="217534"/>
                </a:lnTo>
                <a:close/>
              </a:path>
              <a:path extrusionOk="0" h="429894" w="1864359">
                <a:moveTo>
                  <a:pt x="545370" y="218255"/>
                </a:moveTo>
                <a:lnTo>
                  <a:pt x="544667" y="218255"/>
                </a:lnTo>
                <a:lnTo>
                  <a:pt x="532906" y="222317"/>
                </a:lnTo>
                <a:lnTo>
                  <a:pt x="522793" y="229689"/>
                </a:lnTo>
                <a:lnTo>
                  <a:pt x="515710" y="239627"/>
                </a:lnTo>
                <a:lnTo>
                  <a:pt x="513041" y="251389"/>
                </a:lnTo>
                <a:lnTo>
                  <a:pt x="513041" y="303971"/>
                </a:lnTo>
                <a:lnTo>
                  <a:pt x="516500" y="317466"/>
                </a:lnTo>
                <a:lnTo>
                  <a:pt x="525428" y="328192"/>
                </a:lnTo>
                <a:lnTo>
                  <a:pt x="537650" y="335271"/>
                </a:lnTo>
                <a:lnTo>
                  <a:pt x="550992" y="337826"/>
                </a:lnTo>
                <a:lnTo>
                  <a:pt x="629002" y="337826"/>
                </a:lnTo>
                <a:lnTo>
                  <a:pt x="642345" y="335271"/>
                </a:lnTo>
                <a:lnTo>
                  <a:pt x="654567" y="328192"/>
                </a:lnTo>
                <a:lnTo>
                  <a:pt x="663495" y="317466"/>
                </a:lnTo>
                <a:lnTo>
                  <a:pt x="665108" y="311174"/>
                </a:lnTo>
                <a:lnTo>
                  <a:pt x="550992" y="311174"/>
                </a:lnTo>
                <a:lnTo>
                  <a:pt x="545370" y="305412"/>
                </a:lnTo>
                <a:lnTo>
                  <a:pt x="545370" y="218255"/>
                </a:lnTo>
                <a:close/>
              </a:path>
              <a:path extrusionOk="0" h="429894" w="1864359">
                <a:moveTo>
                  <a:pt x="920664" y="217534"/>
                </a:moveTo>
                <a:lnTo>
                  <a:pt x="917150" y="217534"/>
                </a:lnTo>
                <a:lnTo>
                  <a:pt x="906421" y="219459"/>
                </a:lnTo>
                <a:lnTo>
                  <a:pt x="897208" y="224827"/>
                </a:lnTo>
                <a:lnTo>
                  <a:pt x="890762" y="233032"/>
                </a:lnTo>
                <a:lnTo>
                  <a:pt x="888335" y="243465"/>
                </a:lnTo>
                <a:lnTo>
                  <a:pt x="888335" y="337826"/>
                </a:lnTo>
                <a:lnTo>
                  <a:pt x="920664" y="337826"/>
                </a:lnTo>
                <a:lnTo>
                  <a:pt x="920664" y="217534"/>
                </a:lnTo>
                <a:close/>
              </a:path>
              <a:path extrusionOk="0" h="429894" w="1864359">
                <a:moveTo>
                  <a:pt x="737936" y="217534"/>
                </a:moveTo>
                <a:lnTo>
                  <a:pt x="714744" y="217534"/>
                </a:lnTo>
                <a:lnTo>
                  <a:pt x="704674" y="219459"/>
                </a:lnTo>
                <a:lnTo>
                  <a:pt x="696911" y="224827"/>
                </a:lnTo>
                <a:lnTo>
                  <a:pt x="691914" y="233032"/>
                </a:lnTo>
                <a:lnTo>
                  <a:pt x="690146" y="243465"/>
                </a:lnTo>
                <a:lnTo>
                  <a:pt x="690849" y="243465"/>
                </a:lnTo>
                <a:lnTo>
                  <a:pt x="690849" y="337106"/>
                </a:lnTo>
                <a:lnTo>
                  <a:pt x="723177" y="337106"/>
                </a:lnTo>
                <a:lnTo>
                  <a:pt x="723177" y="242025"/>
                </a:lnTo>
                <a:lnTo>
                  <a:pt x="764424" y="242025"/>
                </a:lnTo>
                <a:lnTo>
                  <a:pt x="744262" y="221856"/>
                </a:lnTo>
                <a:lnTo>
                  <a:pt x="740045" y="218255"/>
                </a:lnTo>
                <a:lnTo>
                  <a:pt x="737936" y="217534"/>
                </a:lnTo>
                <a:close/>
              </a:path>
              <a:path extrusionOk="0" h="429894" w="1864359">
                <a:moveTo>
                  <a:pt x="764424" y="242025"/>
                </a:moveTo>
                <a:lnTo>
                  <a:pt x="723177" y="242025"/>
                </a:lnTo>
                <a:lnTo>
                  <a:pt x="810325" y="330623"/>
                </a:lnTo>
                <a:lnTo>
                  <a:pt x="815946" y="337106"/>
                </a:lnTo>
                <a:lnTo>
                  <a:pt x="858817" y="337106"/>
                </a:lnTo>
                <a:lnTo>
                  <a:pt x="864440" y="326301"/>
                </a:lnTo>
                <a:lnTo>
                  <a:pt x="864440" y="309734"/>
                </a:lnTo>
                <a:lnTo>
                  <a:pt x="832111" y="309734"/>
                </a:lnTo>
                <a:lnTo>
                  <a:pt x="764424" y="242025"/>
                </a:lnTo>
                <a:close/>
              </a:path>
              <a:path extrusionOk="0" h="429894" w="1864359">
                <a:moveTo>
                  <a:pt x="666954" y="217534"/>
                </a:moveTo>
                <a:lnTo>
                  <a:pt x="655193" y="221597"/>
                </a:lnTo>
                <a:lnTo>
                  <a:pt x="645079" y="228969"/>
                </a:lnTo>
                <a:lnTo>
                  <a:pt x="637996" y="238907"/>
                </a:lnTo>
                <a:lnTo>
                  <a:pt x="635328" y="250668"/>
                </a:lnTo>
                <a:lnTo>
                  <a:pt x="635328" y="305412"/>
                </a:lnTo>
                <a:lnTo>
                  <a:pt x="629706" y="311174"/>
                </a:lnTo>
                <a:lnTo>
                  <a:pt x="665108" y="311174"/>
                </a:lnTo>
                <a:lnTo>
                  <a:pt x="666954" y="303971"/>
                </a:lnTo>
                <a:lnTo>
                  <a:pt x="666954" y="217534"/>
                </a:lnTo>
                <a:close/>
              </a:path>
              <a:path extrusionOk="0" h="429894" w="1864359">
                <a:moveTo>
                  <a:pt x="877793" y="216814"/>
                </a:moveTo>
                <a:lnTo>
                  <a:pt x="856708" y="216814"/>
                </a:lnTo>
                <a:lnTo>
                  <a:pt x="846639" y="217951"/>
                </a:lnTo>
                <a:lnTo>
                  <a:pt x="838867" y="221597"/>
                </a:lnTo>
                <a:lnTo>
                  <a:pt x="833879" y="228057"/>
                </a:lnTo>
                <a:lnTo>
                  <a:pt x="832111" y="237702"/>
                </a:lnTo>
                <a:lnTo>
                  <a:pt x="832111" y="309734"/>
                </a:lnTo>
                <a:lnTo>
                  <a:pt x="864440" y="309734"/>
                </a:lnTo>
                <a:lnTo>
                  <a:pt x="864517" y="239627"/>
                </a:lnTo>
                <a:lnTo>
                  <a:pt x="865439" y="228158"/>
                </a:lnTo>
                <a:lnTo>
                  <a:pt x="868217" y="221135"/>
                </a:lnTo>
                <a:lnTo>
                  <a:pt x="872445" y="217894"/>
                </a:lnTo>
                <a:lnTo>
                  <a:pt x="877793" y="216814"/>
                </a:lnTo>
                <a:close/>
              </a:path>
              <a:path extrusionOk="0" h="429894" w="1864359">
                <a:moveTo>
                  <a:pt x="690146" y="71310"/>
                </a:moveTo>
                <a:lnTo>
                  <a:pt x="610730" y="71310"/>
                </a:lnTo>
                <a:lnTo>
                  <a:pt x="597388" y="73865"/>
                </a:lnTo>
                <a:lnTo>
                  <a:pt x="585166" y="80944"/>
                </a:lnTo>
                <a:lnTo>
                  <a:pt x="576238" y="91670"/>
                </a:lnTo>
                <a:lnTo>
                  <a:pt x="572779" y="105165"/>
                </a:lnTo>
                <a:lnTo>
                  <a:pt x="572779" y="283082"/>
                </a:lnTo>
                <a:lnTo>
                  <a:pt x="576293" y="283082"/>
                </a:lnTo>
                <a:lnTo>
                  <a:pt x="587614" y="280797"/>
                </a:lnTo>
                <a:lnTo>
                  <a:pt x="596762" y="274529"/>
                </a:lnTo>
                <a:lnTo>
                  <a:pt x="602879" y="265154"/>
                </a:lnTo>
                <a:lnTo>
                  <a:pt x="605108" y="253550"/>
                </a:lnTo>
                <a:lnTo>
                  <a:pt x="605108" y="190883"/>
                </a:lnTo>
                <a:lnTo>
                  <a:pt x="693236" y="190883"/>
                </a:lnTo>
                <a:lnTo>
                  <a:pt x="702895" y="189048"/>
                </a:lnTo>
                <a:lnTo>
                  <a:pt x="715359" y="181969"/>
                </a:lnTo>
                <a:lnTo>
                  <a:pt x="724528" y="171242"/>
                </a:lnTo>
                <a:lnTo>
                  <a:pt x="726001" y="165671"/>
                </a:lnTo>
                <a:lnTo>
                  <a:pt x="611433" y="165671"/>
                </a:lnTo>
                <a:lnTo>
                  <a:pt x="605810" y="159909"/>
                </a:lnTo>
                <a:lnTo>
                  <a:pt x="605810" y="103724"/>
                </a:lnTo>
                <a:lnTo>
                  <a:pt x="611433" y="97962"/>
                </a:lnTo>
                <a:lnTo>
                  <a:pt x="726250" y="97962"/>
                </a:lnTo>
                <a:lnTo>
                  <a:pt x="724638" y="91670"/>
                </a:lnTo>
                <a:lnTo>
                  <a:pt x="715710" y="80944"/>
                </a:lnTo>
                <a:lnTo>
                  <a:pt x="703488" y="73865"/>
                </a:lnTo>
                <a:lnTo>
                  <a:pt x="690146" y="71310"/>
                </a:lnTo>
                <a:close/>
              </a:path>
              <a:path extrusionOk="0" h="429894" w="1864359">
                <a:moveTo>
                  <a:pt x="511635" y="71310"/>
                </a:moveTo>
                <a:lnTo>
                  <a:pt x="434328" y="71310"/>
                </a:lnTo>
                <a:lnTo>
                  <a:pt x="420986" y="73865"/>
                </a:lnTo>
                <a:lnTo>
                  <a:pt x="408764" y="80944"/>
                </a:lnTo>
                <a:lnTo>
                  <a:pt x="399836" y="91670"/>
                </a:lnTo>
                <a:lnTo>
                  <a:pt x="396377" y="105165"/>
                </a:lnTo>
                <a:lnTo>
                  <a:pt x="396377" y="157748"/>
                </a:lnTo>
                <a:lnTo>
                  <a:pt x="399836" y="171242"/>
                </a:lnTo>
                <a:lnTo>
                  <a:pt x="408764" y="181969"/>
                </a:lnTo>
                <a:lnTo>
                  <a:pt x="420986" y="189048"/>
                </a:lnTo>
                <a:lnTo>
                  <a:pt x="434328" y="191603"/>
                </a:lnTo>
                <a:lnTo>
                  <a:pt x="512339" y="191603"/>
                </a:lnTo>
                <a:lnTo>
                  <a:pt x="525768" y="189048"/>
                </a:lnTo>
                <a:lnTo>
                  <a:pt x="538078" y="181969"/>
                </a:lnTo>
                <a:lnTo>
                  <a:pt x="546830" y="171242"/>
                </a:lnTo>
                <a:lnTo>
                  <a:pt x="547968" y="165671"/>
                </a:lnTo>
                <a:lnTo>
                  <a:pt x="433625" y="165671"/>
                </a:lnTo>
                <a:lnTo>
                  <a:pt x="428003" y="159909"/>
                </a:lnTo>
                <a:lnTo>
                  <a:pt x="428003" y="108767"/>
                </a:lnTo>
                <a:lnTo>
                  <a:pt x="429408" y="102284"/>
                </a:lnTo>
                <a:lnTo>
                  <a:pt x="435031" y="97962"/>
                </a:lnTo>
                <a:lnTo>
                  <a:pt x="547741" y="97962"/>
                </a:lnTo>
                <a:lnTo>
                  <a:pt x="546128" y="91670"/>
                </a:lnTo>
                <a:lnTo>
                  <a:pt x="537200" y="80944"/>
                </a:lnTo>
                <a:lnTo>
                  <a:pt x="524978" y="73865"/>
                </a:lnTo>
                <a:lnTo>
                  <a:pt x="511635" y="71310"/>
                </a:lnTo>
                <a:close/>
              </a:path>
              <a:path extrusionOk="0" h="429894" w="1864359">
                <a:moveTo>
                  <a:pt x="693236" y="190883"/>
                </a:moveTo>
                <a:lnTo>
                  <a:pt x="605108" y="190883"/>
                </a:lnTo>
                <a:lnTo>
                  <a:pt x="606513" y="191603"/>
                </a:lnTo>
                <a:lnTo>
                  <a:pt x="689443" y="191603"/>
                </a:lnTo>
                <a:lnTo>
                  <a:pt x="693236" y="190883"/>
                </a:lnTo>
                <a:close/>
              </a:path>
              <a:path extrusionOk="0" h="429894" w="1864359">
                <a:moveTo>
                  <a:pt x="867251" y="71310"/>
                </a:moveTo>
                <a:lnTo>
                  <a:pt x="790646" y="71310"/>
                </a:lnTo>
                <a:lnTo>
                  <a:pt x="777304" y="73865"/>
                </a:lnTo>
                <a:lnTo>
                  <a:pt x="765082" y="80944"/>
                </a:lnTo>
                <a:lnTo>
                  <a:pt x="756154" y="91670"/>
                </a:lnTo>
                <a:lnTo>
                  <a:pt x="752695" y="105165"/>
                </a:lnTo>
                <a:lnTo>
                  <a:pt x="752695" y="157748"/>
                </a:lnTo>
                <a:lnTo>
                  <a:pt x="756154" y="171242"/>
                </a:lnTo>
                <a:lnTo>
                  <a:pt x="765082" y="181969"/>
                </a:lnTo>
                <a:lnTo>
                  <a:pt x="777304" y="189048"/>
                </a:lnTo>
                <a:lnTo>
                  <a:pt x="790646" y="191603"/>
                </a:lnTo>
                <a:lnTo>
                  <a:pt x="867953" y="191603"/>
                </a:lnTo>
                <a:lnTo>
                  <a:pt x="881285" y="189048"/>
                </a:lnTo>
                <a:lnTo>
                  <a:pt x="893430" y="181969"/>
                </a:lnTo>
                <a:lnTo>
                  <a:pt x="902149" y="171242"/>
                </a:lnTo>
                <a:lnTo>
                  <a:pt x="903410" y="165671"/>
                </a:lnTo>
                <a:lnTo>
                  <a:pt x="789240" y="165671"/>
                </a:lnTo>
                <a:lnTo>
                  <a:pt x="783619" y="159909"/>
                </a:lnTo>
                <a:lnTo>
                  <a:pt x="783619" y="108767"/>
                </a:lnTo>
                <a:lnTo>
                  <a:pt x="785024" y="102284"/>
                </a:lnTo>
                <a:lnTo>
                  <a:pt x="790646" y="97962"/>
                </a:lnTo>
                <a:lnTo>
                  <a:pt x="903356" y="97962"/>
                </a:lnTo>
                <a:lnTo>
                  <a:pt x="901743" y="91670"/>
                </a:lnTo>
                <a:lnTo>
                  <a:pt x="892815" y="80944"/>
                </a:lnTo>
                <a:lnTo>
                  <a:pt x="880593" y="73865"/>
                </a:lnTo>
                <a:lnTo>
                  <a:pt x="867251" y="71310"/>
                </a:lnTo>
                <a:close/>
              </a:path>
              <a:path extrusionOk="0" h="429894" w="1864359">
                <a:moveTo>
                  <a:pt x="547741" y="97962"/>
                </a:moveTo>
                <a:lnTo>
                  <a:pt x="513041" y="97962"/>
                </a:lnTo>
                <a:lnTo>
                  <a:pt x="518663" y="103724"/>
                </a:lnTo>
                <a:lnTo>
                  <a:pt x="518663" y="159909"/>
                </a:lnTo>
                <a:lnTo>
                  <a:pt x="513041" y="165671"/>
                </a:lnTo>
                <a:lnTo>
                  <a:pt x="547968" y="165671"/>
                </a:lnTo>
                <a:lnTo>
                  <a:pt x="549587" y="157748"/>
                </a:lnTo>
                <a:lnTo>
                  <a:pt x="549587" y="105165"/>
                </a:lnTo>
                <a:lnTo>
                  <a:pt x="547741" y="97962"/>
                </a:lnTo>
                <a:close/>
              </a:path>
              <a:path extrusionOk="0" h="429894" w="1864359">
                <a:moveTo>
                  <a:pt x="726250" y="97962"/>
                </a:moveTo>
                <a:lnTo>
                  <a:pt x="690849" y="97962"/>
                </a:lnTo>
                <a:lnTo>
                  <a:pt x="696471" y="103724"/>
                </a:lnTo>
                <a:lnTo>
                  <a:pt x="696471" y="153426"/>
                </a:lnTo>
                <a:lnTo>
                  <a:pt x="695769" y="159909"/>
                </a:lnTo>
                <a:lnTo>
                  <a:pt x="690146" y="165671"/>
                </a:lnTo>
                <a:lnTo>
                  <a:pt x="726001" y="165671"/>
                </a:lnTo>
                <a:lnTo>
                  <a:pt x="728097" y="157748"/>
                </a:lnTo>
                <a:lnTo>
                  <a:pt x="728097" y="105165"/>
                </a:lnTo>
                <a:lnTo>
                  <a:pt x="726250" y="97962"/>
                </a:lnTo>
                <a:close/>
              </a:path>
              <a:path extrusionOk="0" h="429894" w="1864359">
                <a:moveTo>
                  <a:pt x="903356" y="97962"/>
                </a:moveTo>
                <a:lnTo>
                  <a:pt x="868657" y="97962"/>
                </a:lnTo>
                <a:lnTo>
                  <a:pt x="874279" y="103724"/>
                </a:lnTo>
                <a:lnTo>
                  <a:pt x="874279" y="159909"/>
                </a:lnTo>
                <a:lnTo>
                  <a:pt x="868657" y="165671"/>
                </a:lnTo>
                <a:lnTo>
                  <a:pt x="903410" y="165671"/>
                </a:lnTo>
                <a:lnTo>
                  <a:pt x="905202" y="157748"/>
                </a:lnTo>
                <a:lnTo>
                  <a:pt x="905202" y="105165"/>
                </a:lnTo>
                <a:lnTo>
                  <a:pt x="903356" y="97962"/>
                </a:lnTo>
                <a:close/>
              </a:path>
              <a:path extrusionOk="0" h="429894" w="1864359">
                <a:moveTo>
                  <a:pt x="614947" y="97962"/>
                </a:moveTo>
                <a:lnTo>
                  <a:pt x="614244" y="97962"/>
                </a:lnTo>
                <a:lnTo>
                  <a:pt x="613541" y="98682"/>
                </a:lnTo>
                <a:lnTo>
                  <a:pt x="614947" y="98682"/>
                </a:lnTo>
                <a:lnTo>
                  <a:pt x="614947" y="97962"/>
                </a:lnTo>
                <a:close/>
              </a:path>
              <a:path extrusionOk="0" h="429894" w="1864359">
                <a:moveTo>
                  <a:pt x="1376774" y="217534"/>
                </a:moveTo>
                <a:lnTo>
                  <a:pt x="1315635" y="217534"/>
                </a:lnTo>
                <a:lnTo>
                  <a:pt x="1304908" y="219459"/>
                </a:lnTo>
                <a:lnTo>
                  <a:pt x="1295694" y="224827"/>
                </a:lnTo>
                <a:lnTo>
                  <a:pt x="1289247" y="233032"/>
                </a:lnTo>
                <a:lnTo>
                  <a:pt x="1286819" y="243465"/>
                </a:lnTo>
                <a:lnTo>
                  <a:pt x="1286117" y="243465"/>
                </a:lnTo>
                <a:lnTo>
                  <a:pt x="1286117" y="338546"/>
                </a:lnTo>
                <a:lnTo>
                  <a:pt x="1318452" y="338546"/>
                </a:lnTo>
                <a:lnTo>
                  <a:pt x="1318452" y="264354"/>
                </a:lnTo>
                <a:lnTo>
                  <a:pt x="1320043" y="256645"/>
                </a:lnTo>
                <a:lnTo>
                  <a:pt x="1324335" y="250218"/>
                </a:lnTo>
                <a:lnTo>
                  <a:pt x="1330604" y="245818"/>
                </a:lnTo>
                <a:lnTo>
                  <a:pt x="1338126" y="244186"/>
                </a:lnTo>
                <a:lnTo>
                  <a:pt x="1376774" y="244186"/>
                </a:lnTo>
                <a:lnTo>
                  <a:pt x="1376774" y="217534"/>
                </a:lnTo>
                <a:close/>
              </a:path>
              <a:path extrusionOk="0" h="429894" w="1864359">
                <a:moveTo>
                  <a:pt x="1863817" y="337106"/>
                </a:moveTo>
                <a:lnTo>
                  <a:pt x="1831493" y="337106"/>
                </a:lnTo>
                <a:lnTo>
                  <a:pt x="1831493" y="399773"/>
                </a:lnTo>
                <a:lnTo>
                  <a:pt x="1833722" y="411377"/>
                </a:lnTo>
                <a:lnTo>
                  <a:pt x="1839837" y="420752"/>
                </a:lnTo>
                <a:lnTo>
                  <a:pt x="1848982" y="427021"/>
                </a:lnTo>
                <a:lnTo>
                  <a:pt x="1860299" y="429306"/>
                </a:lnTo>
                <a:lnTo>
                  <a:pt x="1863817" y="429306"/>
                </a:lnTo>
                <a:lnTo>
                  <a:pt x="1863817" y="337106"/>
                </a:lnTo>
                <a:close/>
              </a:path>
              <a:path extrusionOk="0" h="429894" w="1864359">
                <a:moveTo>
                  <a:pt x="1742229" y="218255"/>
                </a:moveTo>
                <a:lnTo>
                  <a:pt x="1730768" y="222216"/>
                </a:lnTo>
                <a:lnTo>
                  <a:pt x="1720623" y="229419"/>
                </a:lnTo>
                <a:lnTo>
                  <a:pt x="1713375" y="239323"/>
                </a:lnTo>
                <a:lnTo>
                  <a:pt x="1710607" y="251389"/>
                </a:lnTo>
                <a:lnTo>
                  <a:pt x="1710607" y="303971"/>
                </a:lnTo>
                <a:lnTo>
                  <a:pt x="1714065" y="317466"/>
                </a:lnTo>
                <a:lnTo>
                  <a:pt x="1722992" y="328192"/>
                </a:lnTo>
                <a:lnTo>
                  <a:pt x="1735212" y="335271"/>
                </a:lnTo>
                <a:lnTo>
                  <a:pt x="1748554" y="337826"/>
                </a:lnTo>
                <a:lnTo>
                  <a:pt x="1827274" y="337826"/>
                </a:lnTo>
                <a:lnTo>
                  <a:pt x="1829378" y="337106"/>
                </a:lnTo>
                <a:lnTo>
                  <a:pt x="1863817" y="337106"/>
                </a:lnTo>
                <a:lnTo>
                  <a:pt x="1863817" y="311174"/>
                </a:lnTo>
                <a:lnTo>
                  <a:pt x="1747852" y="311174"/>
                </a:lnTo>
                <a:lnTo>
                  <a:pt x="1742229" y="306133"/>
                </a:lnTo>
                <a:lnTo>
                  <a:pt x="1742229" y="218255"/>
                </a:lnTo>
                <a:close/>
              </a:path>
              <a:path extrusionOk="0" h="429894" w="1864359">
                <a:moveTo>
                  <a:pt x="1863817" y="217534"/>
                </a:moveTo>
                <a:lnTo>
                  <a:pt x="1852352" y="221496"/>
                </a:lnTo>
                <a:lnTo>
                  <a:pt x="1842206" y="228699"/>
                </a:lnTo>
                <a:lnTo>
                  <a:pt x="1834961" y="238603"/>
                </a:lnTo>
                <a:lnTo>
                  <a:pt x="1832195" y="250668"/>
                </a:lnTo>
                <a:lnTo>
                  <a:pt x="1832195" y="301090"/>
                </a:lnTo>
                <a:lnTo>
                  <a:pt x="1831493" y="306853"/>
                </a:lnTo>
                <a:lnTo>
                  <a:pt x="1825871" y="311174"/>
                </a:lnTo>
                <a:lnTo>
                  <a:pt x="1863817" y="311174"/>
                </a:lnTo>
                <a:lnTo>
                  <a:pt x="1863817" y="217534"/>
                </a:lnTo>
                <a:close/>
              </a:path>
              <a:path extrusionOk="0" h="429894" w="1864359">
                <a:moveTo>
                  <a:pt x="1596056" y="217534"/>
                </a:moveTo>
                <a:lnTo>
                  <a:pt x="1592537" y="217534"/>
                </a:lnTo>
                <a:lnTo>
                  <a:pt x="1581806" y="219459"/>
                </a:lnTo>
                <a:lnTo>
                  <a:pt x="1572593" y="224827"/>
                </a:lnTo>
                <a:lnTo>
                  <a:pt x="1566148" y="233032"/>
                </a:lnTo>
                <a:lnTo>
                  <a:pt x="1563722" y="243465"/>
                </a:lnTo>
                <a:lnTo>
                  <a:pt x="1563722" y="337826"/>
                </a:lnTo>
                <a:lnTo>
                  <a:pt x="1596056" y="337826"/>
                </a:lnTo>
                <a:lnTo>
                  <a:pt x="1596056" y="217534"/>
                </a:lnTo>
                <a:close/>
              </a:path>
              <a:path extrusionOk="0" h="429894" w="1864359">
                <a:moveTo>
                  <a:pt x="32328" y="71310"/>
                </a:moveTo>
                <a:lnTo>
                  <a:pt x="28814" y="71310"/>
                </a:lnTo>
                <a:lnTo>
                  <a:pt x="18086" y="73235"/>
                </a:lnTo>
                <a:lnTo>
                  <a:pt x="8872" y="78604"/>
                </a:lnTo>
                <a:lnTo>
                  <a:pt x="2426" y="86808"/>
                </a:lnTo>
                <a:lnTo>
                  <a:pt x="0" y="97242"/>
                </a:lnTo>
                <a:lnTo>
                  <a:pt x="0" y="191603"/>
                </a:lnTo>
                <a:lnTo>
                  <a:pt x="32328" y="191603"/>
                </a:lnTo>
                <a:lnTo>
                  <a:pt x="32328" y="71310"/>
                </a:lnTo>
                <a:close/>
              </a:path>
              <a:path extrusionOk="0" h="429894" w="1864359">
                <a:moveTo>
                  <a:pt x="103311" y="71310"/>
                </a:moveTo>
                <a:lnTo>
                  <a:pt x="80118" y="71310"/>
                </a:lnTo>
                <a:lnTo>
                  <a:pt x="70049" y="73235"/>
                </a:lnTo>
                <a:lnTo>
                  <a:pt x="62285" y="78604"/>
                </a:lnTo>
                <a:lnTo>
                  <a:pt x="57288" y="86808"/>
                </a:lnTo>
                <a:lnTo>
                  <a:pt x="55520" y="97242"/>
                </a:lnTo>
                <a:lnTo>
                  <a:pt x="55520" y="192323"/>
                </a:lnTo>
                <a:lnTo>
                  <a:pt x="88552" y="192323"/>
                </a:lnTo>
                <a:lnTo>
                  <a:pt x="88552" y="97242"/>
                </a:lnTo>
                <a:lnTo>
                  <a:pt x="131238" y="97242"/>
                </a:lnTo>
                <a:lnTo>
                  <a:pt x="109635" y="75632"/>
                </a:lnTo>
                <a:lnTo>
                  <a:pt x="105419" y="72031"/>
                </a:lnTo>
                <a:lnTo>
                  <a:pt x="103311" y="71310"/>
                </a:lnTo>
                <a:close/>
              </a:path>
              <a:path extrusionOk="0" h="429894" w="1864359">
                <a:moveTo>
                  <a:pt x="131238" y="97242"/>
                </a:moveTo>
                <a:lnTo>
                  <a:pt x="88552" y="97242"/>
                </a:lnTo>
                <a:lnTo>
                  <a:pt x="175699" y="185840"/>
                </a:lnTo>
                <a:lnTo>
                  <a:pt x="181321" y="192323"/>
                </a:lnTo>
                <a:lnTo>
                  <a:pt x="224894" y="192323"/>
                </a:lnTo>
                <a:lnTo>
                  <a:pt x="230517" y="181519"/>
                </a:lnTo>
                <a:lnTo>
                  <a:pt x="230517" y="163511"/>
                </a:lnTo>
                <a:lnTo>
                  <a:pt x="197486" y="163511"/>
                </a:lnTo>
                <a:lnTo>
                  <a:pt x="131238" y="97242"/>
                </a:lnTo>
                <a:close/>
              </a:path>
              <a:path extrusionOk="0" h="429894" w="1864359">
                <a:moveTo>
                  <a:pt x="273923" y="97242"/>
                </a:moveTo>
                <a:lnTo>
                  <a:pt x="230517" y="97242"/>
                </a:lnTo>
                <a:lnTo>
                  <a:pt x="312744" y="180078"/>
                </a:lnTo>
                <a:lnTo>
                  <a:pt x="317664" y="185120"/>
                </a:lnTo>
                <a:lnTo>
                  <a:pt x="323286" y="191603"/>
                </a:lnTo>
                <a:lnTo>
                  <a:pt x="366860" y="191603"/>
                </a:lnTo>
                <a:lnTo>
                  <a:pt x="372482" y="180798"/>
                </a:lnTo>
                <a:lnTo>
                  <a:pt x="372482" y="162790"/>
                </a:lnTo>
                <a:lnTo>
                  <a:pt x="339450" y="162790"/>
                </a:lnTo>
                <a:lnTo>
                  <a:pt x="273923" y="97242"/>
                </a:lnTo>
                <a:close/>
              </a:path>
              <a:path extrusionOk="0" h="429894" w="1864359">
                <a:moveTo>
                  <a:pt x="245276" y="70590"/>
                </a:moveTo>
                <a:lnTo>
                  <a:pt x="222084" y="70590"/>
                </a:lnTo>
                <a:lnTo>
                  <a:pt x="212014" y="71727"/>
                </a:lnTo>
                <a:lnTo>
                  <a:pt x="204250" y="75362"/>
                </a:lnTo>
                <a:lnTo>
                  <a:pt x="199254" y="81834"/>
                </a:lnTo>
                <a:lnTo>
                  <a:pt x="197486" y="91479"/>
                </a:lnTo>
                <a:lnTo>
                  <a:pt x="197486" y="163511"/>
                </a:lnTo>
                <a:lnTo>
                  <a:pt x="230517" y="163511"/>
                </a:lnTo>
                <a:lnTo>
                  <a:pt x="230517" y="97242"/>
                </a:lnTo>
                <a:lnTo>
                  <a:pt x="273923" y="97242"/>
                </a:lnTo>
                <a:lnTo>
                  <a:pt x="251601" y="74912"/>
                </a:lnTo>
                <a:lnTo>
                  <a:pt x="247384" y="71310"/>
                </a:lnTo>
                <a:lnTo>
                  <a:pt x="245276" y="70590"/>
                </a:lnTo>
                <a:close/>
              </a:path>
              <a:path extrusionOk="0" h="429894" w="1864359">
                <a:moveTo>
                  <a:pt x="385835" y="71310"/>
                </a:moveTo>
                <a:lnTo>
                  <a:pt x="364751" y="71310"/>
                </a:lnTo>
                <a:lnTo>
                  <a:pt x="354681" y="72447"/>
                </a:lnTo>
                <a:lnTo>
                  <a:pt x="346918" y="76082"/>
                </a:lnTo>
                <a:lnTo>
                  <a:pt x="341921" y="82554"/>
                </a:lnTo>
                <a:lnTo>
                  <a:pt x="340154" y="92200"/>
                </a:lnTo>
                <a:lnTo>
                  <a:pt x="339450" y="92200"/>
                </a:lnTo>
                <a:lnTo>
                  <a:pt x="339450" y="162790"/>
                </a:lnTo>
                <a:lnTo>
                  <a:pt x="372482" y="162790"/>
                </a:lnTo>
                <a:lnTo>
                  <a:pt x="372482" y="95080"/>
                </a:lnTo>
                <a:lnTo>
                  <a:pt x="373383" y="82655"/>
                </a:lnTo>
                <a:lnTo>
                  <a:pt x="375996" y="75632"/>
                </a:lnTo>
                <a:lnTo>
                  <a:pt x="380191" y="72391"/>
                </a:lnTo>
                <a:lnTo>
                  <a:pt x="385835" y="71310"/>
                </a:lnTo>
                <a:close/>
              </a:path>
              <a:path extrusionOk="0" h="429894" w="1864359">
                <a:moveTo>
                  <a:pt x="1258003" y="71310"/>
                </a:moveTo>
                <a:lnTo>
                  <a:pt x="1147671" y="71310"/>
                </a:lnTo>
                <a:lnTo>
                  <a:pt x="1134328" y="73865"/>
                </a:lnTo>
                <a:lnTo>
                  <a:pt x="1122104" y="80944"/>
                </a:lnTo>
                <a:lnTo>
                  <a:pt x="1113174" y="91670"/>
                </a:lnTo>
                <a:lnTo>
                  <a:pt x="1109714" y="105165"/>
                </a:lnTo>
                <a:lnTo>
                  <a:pt x="1109714" y="110928"/>
                </a:lnTo>
                <a:lnTo>
                  <a:pt x="1113174" y="124422"/>
                </a:lnTo>
                <a:lnTo>
                  <a:pt x="1122104" y="135148"/>
                </a:lnTo>
                <a:lnTo>
                  <a:pt x="1134328" y="142228"/>
                </a:lnTo>
                <a:lnTo>
                  <a:pt x="1147671" y="144783"/>
                </a:lnTo>
                <a:lnTo>
                  <a:pt x="1217240" y="144783"/>
                </a:lnTo>
                <a:lnTo>
                  <a:pt x="1226038" y="148046"/>
                </a:lnTo>
                <a:lnTo>
                  <a:pt x="1229102" y="155227"/>
                </a:lnTo>
                <a:lnTo>
                  <a:pt x="1226235" y="162407"/>
                </a:lnTo>
                <a:lnTo>
                  <a:pt x="1217240" y="165671"/>
                </a:lnTo>
                <a:lnTo>
                  <a:pt x="1109013" y="165671"/>
                </a:lnTo>
                <a:lnTo>
                  <a:pt x="1109013" y="192323"/>
                </a:lnTo>
                <a:lnTo>
                  <a:pt x="1222863" y="192323"/>
                </a:lnTo>
                <a:lnTo>
                  <a:pt x="1236206" y="189769"/>
                </a:lnTo>
                <a:lnTo>
                  <a:pt x="1248430" y="182689"/>
                </a:lnTo>
                <a:lnTo>
                  <a:pt x="1257360" y="171963"/>
                </a:lnTo>
                <a:lnTo>
                  <a:pt x="1260820" y="158468"/>
                </a:lnTo>
                <a:lnTo>
                  <a:pt x="1260820" y="152706"/>
                </a:lnTo>
                <a:lnTo>
                  <a:pt x="1257360" y="139211"/>
                </a:lnTo>
                <a:lnTo>
                  <a:pt x="1248430" y="128485"/>
                </a:lnTo>
                <a:lnTo>
                  <a:pt x="1236206" y="121406"/>
                </a:lnTo>
                <a:lnTo>
                  <a:pt x="1222863" y="118851"/>
                </a:lnTo>
                <a:lnTo>
                  <a:pt x="1153294" y="118851"/>
                </a:lnTo>
                <a:lnTo>
                  <a:pt x="1144595" y="115587"/>
                </a:lnTo>
                <a:lnTo>
                  <a:pt x="1141695" y="108407"/>
                </a:lnTo>
                <a:lnTo>
                  <a:pt x="1144595" y="101226"/>
                </a:lnTo>
                <a:lnTo>
                  <a:pt x="1153294" y="97962"/>
                </a:lnTo>
                <a:lnTo>
                  <a:pt x="1258003" y="97962"/>
                </a:lnTo>
                <a:lnTo>
                  <a:pt x="1258003" y="71310"/>
                </a:lnTo>
                <a:close/>
              </a:path>
              <a:path extrusionOk="0" h="429894" w="1864359">
                <a:moveTo>
                  <a:pt x="1082312" y="71310"/>
                </a:moveTo>
                <a:lnTo>
                  <a:pt x="1078794" y="71310"/>
                </a:lnTo>
                <a:lnTo>
                  <a:pt x="1068063" y="73235"/>
                </a:lnTo>
                <a:lnTo>
                  <a:pt x="1058849" y="78604"/>
                </a:lnTo>
                <a:lnTo>
                  <a:pt x="1052404" y="86808"/>
                </a:lnTo>
                <a:lnTo>
                  <a:pt x="1049978" y="97242"/>
                </a:lnTo>
                <a:lnTo>
                  <a:pt x="1049978" y="191603"/>
                </a:lnTo>
                <a:lnTo>
                  <a:pt x="1082312" y="191603"/>
                </a:lnTo>
                <a:lnTo>
                  <a:pt x="1082312" y="71310"/>
                </a:lnTo>
                <a:close/>
              </a:path>
              <a:path extrusionOk="0" h="429894" w="1864359">
                <a:moveTo>
                  <a:pt x="961426" y="0"/>
                </a:moveTo>
                <a:lnTo>
                  <a:pt x="957912" y="0"/>
                </a:lnTo>
                <a:lnTo>
                  <a:pt x="946590" y="2284"/>
                </a:lnTo>
                <a:lnTo>
                  <a:pt x="937443" y="8553"/>
                </a:lnTo>
                <a:lnTo>
                  <a:pt x="931326" y="17929"/>
                </a:lnTo>
                <a:lnTo>
                  <a:pt x="929097" y="29533"/>
                </a:lnTo>
                <a:lnTo>
                  <a:pt x="929097" y="157748"/>
                </a:lnTo>
                <a:lnTo>
                  <a:pt x="932556" y="171242"/>
                </a:lnTo>
                <a:lnTo>
                  <a:pt x="941484" y="181969"/>
                </a:lnTo>
                <a:lnTo>
                  <a:pt x="953706" y="189048"/>
                </a:lnTo>
                <a:lnTo>
                  <a:pt x="967049" y="191603"/>
                </a:lnTo>
                <a:lnTo>
                  <a:pt x="1023975" y="191603"/>
                </a:lnTo>
                <a:lnTo>
                  <a:pt x="1023975" y="165671"/>
                </a:lnTo>
                <a:lnTo>
                  <a:pt x="981104" y="165671"/>
                </a:lnTo>
                <a:lnTo>
                  <a:pt x="973582" y="164039"/>
                </a:lnTo>
                <a:lnTo>
                  <a:pt x="967312" y="159639"/>
                </a:lnTo>
                <a:lnTo>
                  <a:pt x="963018" y="153212"/>
                </a:lnTo>
                <a:lnTo>
                  <a:pt x="961426" y="145503"/>
                </a:lnTo>
                <a:lnTo>
                  <a:pt x="961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101786" y="-549293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Поворот робота на заданный угол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вокруг своей оси</a:t>
            </a:r>
            <a:endParaRPr/>
          </a:p>
        </p:txBody>
      </p:sp>
      <p:cxnSp>
        <p:nvCxnSpPr>
          <p:cNvPr id="200" name="Google Shape;200;p25"/>
          <p:cNvCxnSpPr>
            <a:stCxn id="201" idx="1"/>
            <a:endCxn id="202" idx="3"/>
          </p:cNvCxnSpPr>
          <p:nvPr/>
        </p:nvCxnSpPr>
        <p:spPr>
          <a:xfrm>
            <a:off x="1602793" y="3589289"/>
            <a:ext cx="1086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3" name="Google Shape;203;p25"/>
          <p:cNvSpPr/>
          <p:nvPr/>
        </p:nvSpPr>
        <p:spPr>
          <a:xfrm>
            <a:off x="836446" y="2681466"/>
            <a:ext cx="1804641" cy="1815643"/>
          </a:xfrm>
          <a:prstGeom prst="arc">
            <a:avLst>
              <a:gd fmla="val 18591816" name="adj1"/>
              <a:gd fmla="val 21431890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1722004" y="2636310"/>
            <a:ext cx="1804641" cy="1815643"/>
          </a:xfrm>
          <a:prstGeom prst="arc">
            <a:avLst>
              <a:gd fmla="val 7929973" name="adj1"/>
              <a:gd fmla="val 10670491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2353287" y="3368913"/>
            <a:ext cx="335500" cy="44075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602793" y="3368912"/>
            <a:ext cx="335500" cy="44075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996020" y="3603155"/>
            <a:ext cx="2936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97878" y="1093718"/>
            <a:ext cx="70278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повернуть вокруг своей оси, модернизируем предыдущую формулу: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2469577" y="1463563"/>
            <a:ext cx="4572000" cy="128458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33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2444970" y="2913677"/>
            <a:ext cx="4876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441024" y="3974640"/>
            <a:ext cx="442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8620" y="2636310"/>
            <a:ext cx="2781688" cy="175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2102423" y="2453336"/>
            <a:ext cx="3565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изменится мощность на моторах: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/>
          <p:nvPr/>
        </p:nvSpPr>
        <p:spPr>
          <a:xfrm>
            <a:off x="642" y="0"/>
            <a:ext cx="9143358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7CB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Запрограммируйте робота: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1. Поворот робота на 90 градусов.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2. Поворот робота на 180 градусов.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7900758" y="197619"/>
            <a:ext cx="847912" cy="195517"/>
          </a:xfrm>
          <a:custGeom>
            <a:rect b="b" l="l" r="r" t="t"/>
            <a:pathLst>
              <a:path extrusionOk="0" h="429894" w="1864359">
                <a:moveTo>
                  <a:pt x="1537722" y="217534"/>
                </a:moveTo>
                <a:lnTo>
                  <a:pt x="1426679" y="217534"/>
                </a:lnTo>
                <a:lnTo>
                  <a:pt x="1413335" y="220089"/>
                </a:lnTo>
                <a:lnTo>
                  <a:pt x="1401111" y="227168"/>
                </a:lnTo>
                <a:lnTo>
                  <a:pt x="1392182" y="237894"/>
                </a:lnTo>
                <a:lnTo>
                  <a:pt x="1388722" y="251389"/>
                </a:lnTo>
                <a:lnTo>
                  <a:pt x="1388722" y="257151"/>
                </a:lnTo>
                <a:lnTo>
                  <a:pt x="1392182" y="270646"/>
                </a:lnTo>
                <a:lnTo>
                  <a:pt x="1401111" y="281372"/>
                </a:lnTo>
                <a:lnTo>
                  <a:pt x="1413335" y="288451"/>
                </a:lnTo>
                <a:lnTo>
                  <a:pt x="1426679" y="291006"/>
                </a:lnTo>
                <a:lnTo>
                  <a:pt x="1496258" y="291006"/>
                </a:lnTo>
                <a:lnTo>
                  <a:pt x="1505050" y="294270"/>
                </a:lnTo>
                <a:lnTo>
                  <a:pt x="1508112" y="301451"/>
                </a:lnTo>
                <a:lnTo>
                  <a:pt x="1505247" y="308631"/>
                </a:lnTo>
                <a:lnTo>
                  <a:pt x="1496258" y="311895"/>
                </a:lnTo>
                <a:lnTo>
                  <a:pt x="1388020" y="311895"/>
                </a:lnTo>
                <a:lnTo>
                  <a:pt x="1388020" y="338546"/>
                </a:lnTo>
                <a:lnTo>
                  <a:pt x="1501880" y="338546"/>
                </a:lnTo>
                <a:lnTo>
                  <a:pt x="1515222" y="335992"/>
                </a:lnTo>
                <a:lnTo>
                  <a:pt x="1527443" y="328912"/>
                </a:lnTo>
                <a:lnTo>
                  <a:pt x="1536369" y="318186"/>
                </a:lnTo>
                <a:lnTo>
                  <a:pt x="1539827" y="304692"/>
                </a:lnTo>
                <a:lnTo>
                  <a:pt x="1539827" y="298930"/>
                </a:lnTo>
                <a:lnTo>
                  <a:pt x="1536369" y="285435"/>
                </a:lnTo>
                <a:lnTo>
                  <a:pt x="1527443" y="274709"/>
                </a:lnTo>
                <a:lnTo>
                  <a:pt x="1515222" y="267629"/>
                </a:lnTo>
                <a:lnTo>
                  <a:pt x="1501880" y="265074"/>
                </a:lnTo>
                <a:lnTo>
                  <a:pt x="1432301" y="265074"/>
                </a:lnTo>
                <a:lnTo>
                  <a:pt x="1423602" y="261810"/>
                </a:lnTo>
                <a:lnTo>
                  <a:pt x="1420702" y="254630"/>
                </a:lnTo>
                <a:lnTo>
                  <a:pt x="1423602" y="247450"/>
                </a:lnTo>
                <a:lnTo>
                  <a:pt x="1432301" y="244186"/>
                </a:lnTo>
                <a:lnTo>
                  <a:pt x="1537722" y="244186"/>
                </a:lnTo>
                <a:lnTo>
                  <a:pt x="1537722" y="217534"/>
                </a:lnTo>
                <a:close/>
              </a:path>
              <a:path extrusionOk="0" h="429894" w="1864359">
                <a:moveTo>
                  <a:pt x="937344" y="217467"/>
                </a:moveTo>
                <a:lnTo>
                  <a:pt x="990241" y="319818"/>
                </a:lnTo>
                <a:lnTo>
                  <a:pt x="1013433" y="338546"/>
                </a:lnTo>
                <a:lnTo>
                  <a:pt x="1021712" y="338152"/>
                </a:lnTo>
                <a:lnTo>
                  <a:pt x="1029597" y="334855"/>
                </a:lnTo>
                <a:lnTo>
                  <a:pt x="1036954" y="328721"/>
                </a:lnTo>
                <a:lnTo>
                  <a:pt x="1043653" y="319818"/>
                </a:lnTo>
                <a:lnTo>
                  <a:pt x="1052205" y="306853"/>
                </a:lnTo>
                <a:lnTo>
                  <a:pt x="1017649" y="306853"/>
                </a:lnTo>
                <a:lnTo>
                  <a:pt x="969859" y="232660"/>
                </a:lnTo>
                <a:lnTo>
                  <a:pt x="960866" y="223004"/>
                </a:lnTo>
                <a:lnTo>
                  <a:pt x="949566" y="218615"/>
                </a:lnTo>
                <a:lnTo>
                  <a:pt x="937344" y="217467"/>
                </a:lnTo>
                <a:close/>
              </a:path>
              <a:path extrusionOk="0" h="429894" w="1864359">
                <a:moveTo>
                  <a:pt x="1222863" y="217534"/>
                </a:moveTo>
                <a:lnTo>
                  <a:pt x="1146258" y="217534"/>
                </a:lnTo>
                <a:lnTo>
                  <a:pt x="1132916" y="220089"/>
                </a:lnTo>
                <a:lnTo>
                  <a:pt x="1120696" y="227168"/>
                </a:lnTo>
                <a:lnTo>
                  <a:pt x="1111770" y="237894"/>
                </a:lnTo>
                <a:lnTo>
                  <a:pt x="1108311" y="251389"/>
                </a:lnTo>
                <a:lnTo>
                  <a:pt x="1108311" y="304692"/>
                </a:lnTo>
                <a:lnTo>
                  <a:pt x="1111770" y="318186"/>
                </a:lnTo>
                <a:lnTo>
                  <a:pt x="1120696" y="328912"/>
                </a:lnTo>
                <a:lnTo>
                  <a:pt x="1132916" y="335992"/>
                </a:lnTo>
                <a:lnTo>
                  <a:pt x="1146258" y="338546"/>
                </a:lnTo>
                <a:lnTo>
                  <a:pt x="1260820" y="338546"/>
                </a:lnTo>
                <a:lnTo>
                  <a:pt x="1260820" y="311895"/>
                </a:lnTo>
                <a:lnTo>
                  <a:pt x="1153294" y="311895"/>
                </a:lnTo>
                <a:lnTo>
                  <a:pt x="1144595" y="308631"/>
                </a:lnTo>
                <a:lnTo>
                  <a:pt x="1141695" y="301451"/>
                </a:lnTo>
                <a:lnTo>
                  <a:pt x="1144595" y="294270"/>
                </a:lnTo>
                <a:lnTo>
                  <a:pt x="1153294" y="291006"/>
                </a:lnTo>
                <a:lnTo>
                  <a:pt x="1222863" y="291006"/>
                </a:lnTo>
                <a:lnTo>
                  <a:pt x="1236206" y="288451"/>
                </a:lnTo>
                <a:lnTo>
                  <a:pt x="1248430" y="281372"/>
                </a:lnTo>
                <a:lnTo>
                  <a:pt x="1257360" y="270646"/>
                </a:lnTo>
                <a:lnTo>
                  <a:pt x="1258788" y="265074"/>
                </a:lnTo>
                <a:lnTo>
                  <a:pt x="1142750" y="265074"/>
                </a:lnTo>
                <a:lnTo>
                  <a:pt x="1139933" y="264354"/>
                </a:lnTo>
                <a:lnTo>
                  <a:pt x="1139933" y="253550"/>
                </a:lnTo>
                <a:lnTo>
                  <a:pt x="1141347" y="247787"/>
                </a:lnTo>
                <a:lnTo>
                  <a:pt x="1146258" y="243465"/>
                </a:lnTo>
                <a:lnTo>
                  <a:pt x="1258788" y="243465"/>
                </a:lnTo>
                <a:lnTo>
                  <a:pt x="1257360" y="237894"/>
                </a:lnTo>
                <a:lnTo>
                  <a:pt x="1248430" y="227168"/>
                </a:lnTo>
                <a:lnTo>
                  <a:pt x="1236206" y="220089"/>
                </a:lnTo>
                <a:lnTo>
                  <a:pt x="1222863" y="217534"/>
                </a:lnTo>
                <a:close/>
              </a:path>
              <a:path extrusionOk="0" h="429894" w="1864359">
                <a:moveTo>
                  <a:pt x="1098350" y="217467"/>
                </a:moveTo>
                <a:lnTo>
                  <a:pt x="1086260" y="218615"/>
                </a:lnTo>
                <a:lnTo>
                  <a:pt x="1074829" y="223004"/>
                </a:lnTo>
                <a:lnTo>
                  <a:pt x="1065443" y="232660"/>
                </a:lnTo>
                <a:lnTo>
                  <a:pt x="1017649" y="306853"/>
                </a:lnTo>
                <a:lnTo>
                  <a:pt x="1052205" y="306853"/>
                </a:lnTo>
                <a:lnTo>
                  <a:pt x="1059808" y="295328"/>
                </a:lnTo>
                <a:lnTo>
                  <a:pt x="1076421" y="269757"/>
                </a:lnTo>
                <a:lnTo>
                  <a:pt x="1093279" y="243465"/>
                </a:lnTo>
                <a:lnTo>
                  <a:pt x="1109714" y="217534"/>
                </a:lnTo>
                <a:lnTo>
                  <a:pt x="1098350" y="217467"/>
                </a:lnTo>
                <a:close/>
              </a:path>
              <a:path extrusionOk="0" h="429894" w="1864359">
                <a:moveTo>
                  <a:pt x="1258788" y="243465"/>
                </a:moveTo>
                <a:lnTo>
                  <a:pt x="1217240" y="243465"/>
                </a:lnTo>
                <a:lnTo>
                  <a:pt x="1225939" y="246729"/>
                </a:lnTo>
                <a:lnTo>
                  <a:pt x="1228839" y="253910"/>
                </a:lnTo>
                <a:lnTo>
                  <a:pt x="1225939" y="261090"/>
                </a:lnTo>
                <a:lnTo>
                  <a:pt x="1217240" y="264354"/>
                </a:lnTo>
                <a:lnTo>
                  <a:pt x="1144855" y="264354"/>
                </a:lnTo>
                <a:lnTo>
                  <a:pt x="1142750" y="265074"/>
                </a:lnTo>
                <a:lnTo>
                  <a:pt x="1258788" y="265074"/>
                </a:lnTo>
                <a:lnTo>
                  <a:pt x="1260820" y="257151"/>
                </a:lnTo>
                <a:lnTo>
                  <a:pt x="1260820" y="251389"/>
                </a:lnTo>
                <a:lnTo>
                  <a:pt x="1258788" y="243465"/>
                </a:lnTo>
                <a:close/>
              </a:path>
              <a:path extrusionOk="0" h="429894" w="1864359">
                <a:moveTo>
                  <a:pt x="1651572" y="146223"/>
                </a:moveTo>
                <a:lnTo>
                  <a:pt x="1648054" y="146223"/>
                </a:lnTo>
                <a:lnTo>
                  <a:pt x="1636737" y="148508"/>
                </a:lnTo>
                <a:lnTo>
                  <a:pt x="1627593" y="154777"/>
                </a:lnTo>
                <a:lnTo>
                  <a:pt x="1621477" y="164152"/>
                </a:lnTo>
                <a:lnTo>
                  <a:pt x="1619249" y="175755"/>
                </a:lnTo>
                <a:lnTo>
                  <a:pt x="1619249" y="303971"/>
                </a:lnTo>
                <a:lnTo>
                  <a:pt x="1622707" y="317466"/>
                </a:lnTo>
                <a:lnTo>
                  <a:pt x="1631633" y="328192"/>
                </a:lnTo>
                <a:lnTo>
                  <a:pt x="1643854" y="335271"/>
                </a:lnTo>
                <a:lnTo>
                  <a:pt x="1657195" y="337826"/>
                </a:lnTo>
                <a:lnTo>
                  <a:pt x="1700063" y="337826"/>
                </a:lnTo>
                <a:lnTo>
                  <a:pt x="1700063" y="311895"/>
                </a:lnTo>
                <a:lnTo>
                  <a:pt x="1671247" y="311895"/>
                </a:lnTo>
                <a:lnTo>
                  <a:pt x="1663729" y="310263"/>
                </a:lnTo>
                <a:lnTo>
                  <a:pt x="1657460" y="305862"/>
                </a:lnTo>
                <a:lnTo>
                  <a:pt x="1653165" y="299435"/>
                </a:lnTo>
                <a:lnTo>
                  <a:pt x="1651572" y="291726"/>
                </a:lnTo>
                <a:lnTo>
                  <a:pt x="1651572" y="244186"/>
                </a:lnTo>
                <a:lnTo>
                  <a:pt x="1690932" y="244186"/>
                </a:lnTo>
                <a:lnTo>
                  <a:pt x="1690932" y="218255"/>
                </a:lnTo>
                <a:lnTo>
                  <a:pt x="1651572" y="218255"/>
                </a:lnTo>
                <a:lnTo>
                  <a:pt x="1651572" y="146223"/>
                </a:lnTo>
                <a:close/>
              </a:path>
              <a:path extrusionOk="0" h="429894" w="1864359">
                <a:moveTo>
                  <a:pt x="1690932" y="217534"/>
                </a:moveTo>
                <a:lnTo>
                  <a:pt x="1655792" y="217534"/>
                </a:lnTo>
                <a:lnTo>
                  <a:pt x="1653677" y="218255"/>
                </a:lnTo>
                <a:lnTo>
                  <a:pt x="1690932" y="218255"/>
                </a:lnTo>
                <a:lnTo>
                  <a:pt x="1690932" y="217534"/>
                </a:lnTo>
                <a:close/>
              </a:path>
              <a:path extrusionOk="0" h="429894" w="1864359">
                <a:moveTo>
                  <a:pt x="545370" y="218255"/>
                </a:moveTo>
                <a:lnTo>
                  <a:pt x="544667" y="218255"/>
                </a:lnTo>
                <a:lnTo>
                  <a:pt x="532906" y="222317"/>
                </a:lnTo>
                <a:lnTo>
                  <a:pt x="522793" y="229689"/>
                </a:lnTo>
                <a:lnTo>
                  <a:pt x="515710" y="239627"/>
                </a:lnTo>
                <a:lnTo>
                  <a:pt x="513041" y="251389"/>
                </a:lnTo>
                <a:lnTo>
                  <a:pt x="513041" y="303971"/>
                </a:lnTo>
                <a:lnTo>
                  <a:pt x="516500" y="317466"/>
                </a:lnTo>
                <a:lnTo>
                  <a:pt x="525428" y="328192"/>
                </a:lnTo>
                <a:lnTo>
                  <a:pt x="537650" y="335271"/>
                </a:lnTo>
                <a:lnTo>
                  <a:pt x="550992" y="337826"/>
                </a:lnTo>
                <a:lnTo>
                  <a:pt x="629002" y="337826"/>
                </a:lnTo>
                <a:lnTo>
                  <a:pt x="642345" y="335271"/>
                </a:lnTo>
                <a:lnTo>
                  <a:pt x="654567" y="328192"/>
                </a:lnTo>
                <a:lnTo>
                  <a:pt x="663495" y="317466"/>
                </a:lnTo>
                <a:lnTo>
                  <a:pt x="665108" y="311174"/>
                </a:lnTo>
                <a:lnTo>
                  <a:pt x="550992" y="311174"/>
                </a:lnTo>
                <a:lnTo>
                  <a:pt x="545370" y="305412"/>
                </a:lnTo>
                <a:lnTo>
                  <a:pt x="545370" y="218255"/>
                </a:lnTo>
                <a:close/>
              </a:path>
              <a:path extrusionOk="0" h="429894" w="1864359">
                <a:moveTo>
                  <a:pt x="920664" y="217534"/>
                </a:moveTo>
                <a:lnTo>
                  <a:pt x="917150" y="217534"/>
                </a:lnTo>
                <a:lnTo>
                  <a:pt x="906421" y="219459"/>
                </a:lnTo>
                <a:lnTo>
                  <a:pt x="897208" y="224827"/>
                </a:lnTo>
                <a:lnTo>
                  <a:pt x="890762" y="233032"/>
                </a:lnTo>
                <a:lnTo>
                  <a:pt x="888335" y="243465"/>
                </a:lnTo>
                <a:lnTo>
                  <a:pt x="888335" y="337826"/>
                </a:lnTo>
                <a:lnTo>
                  <a:pt x="920664" y="337826"/>
                </a:lnTo>
                <a:lnTo>
                  <a:pt x="920664" y="217534"/>
                </a:lnTo>
                <a:close/>
              </a:path>
              <a:path extrusionOk="0" h="429894" w="1864359">
                <a:moveTo>
                  <a:pt x="737936" y="217534"/>
                </a:moveTo>
                <a:lnTo>
                  <a:pt x="714744" y="217534"/>
                </a:lnTo>
                <a:lnTo>
                  <a:pt x="704674" y="219459"/>
                </a:lnTo>
                <a:lnTo>
                  <a:pt x="696911" y="224827"/>
                </a:lnTo>
                <a:lnTo>
                  <a:pt x="691914" y="233032"/>
                </a:lnTo>
                <a:lnTo>
                  <a:pt x="690146" y="243465"/>
                </a:lnTo>
                <a:lnTo>
                  <a:pt x="690849" y="243465"/>
                </a:lnTo>
                <a:lnTo>
                  <a:pt x="690849" y="337106"/>
                </a:lnTo>
                <a:lnTo>
                  <a:pt x="723177" y="337106"/>
                </a:lnTo>
                <a:lnTo>
                  <a:pt x="723177" y="242025"/>
                </a:lnTo>
                <a:lnTo>
                  <a:pt x="764424" y="242025"/>
                </a:lnTo>
                <a:lnTo>
                  <a:pt x="744262" y="221856"/>
                </a:lnTo>
                <a:lnTo>
                  <a:pt x="740045" y="218255"/>
                </a:lnTo>
                <a:lnTo>
                  <a:pt x="737936" y="217534"/>
                </a:lnTo>
                <a:close/>
              </a:path>
              <a:path extrusionOk="0" h="429894" w="1864359">
                <a:moveTo>
                  <a:pt x="764424" y="242025"/>
                </a:moveTo>
                <a:lnTo>
                  <a:pt x="723177" y="242025"/>
                </a:lnTo>
                <a:lnTo>
                  <a:pt x="810325" y="330623"/>
                </a:lnTo>
                <a:lnTo>
                  <a:pt x="815946" y="337106"/>
                </a:lnTo>
                <a:lnTo>
                  <a:pt x="858817" y="337106"/>
                </a:lnTo>
                <a:lnTo>
                  <a:pt x="864440" y="326301"/>
                </a:lnTo>
                <a:lnTo>
                  <a:pt x="864440" y="309734"/>
                </a:lnTo>
                <a:lnTo>
                  <a:pt x="832111" y="309734"/>
                </a:lnTo>
                <a:lnTo>
                  <a:pt x="764424" y="242025"/>
                </a:lnTo>
                <a:close/>
              </a:path>
              <a:path extrusionOk="0" h="429894" w="1864359">
                <a:moveTo>
                  <a:pt x="666954" y="217534"/>
                </a:moveTo>
                <a:lnTo>
                  <a:pt x="655193" y="221597"/>
                </a:lnTo>
                <a:lnTo>
                  <a:pt x="645079" y="228969"/>
                </a:lnTo>
                <a:lnTo>
                  <a:pt x="637996" y="238907"/>
                </a:lnTo>
                <a:lnTo>
                  <a:pt x="635328" y="250668"/>
                </a:lnTo>
                <a:lnTo>
                  <a:pt x="635328" y="305412"/>
                </a:lnTo>
                <a:lnTo>
                  <a:pt x="629706" y="311174"/>
                </a:lnTo>
                <a:lnTo>
                  <a:pt x="665108" y="311174"/>
                </a:lnTo>
                <a:lnTo>
                  <a:pt x="666954" y="303971"/>
                </a:lnTo>
                <a:lnTo>
                  <a:pt x="666954" y="217534"/>
                </a:lnTo>
                <a:close/>
              </a:path>
              <a:path extrusionOk="0" h="429894" w="1864359">
                <a:moveTo>
                  <a:pt x="877793" y="216814"/>
                </a:moveTo>
                <a:lnTo>
                  <a:pt x="856708" y="216814"/>
                </a:lnTo>
                <a:lnTo>
                  <a:pt x="846639" y="217951"/>
                </a:lnTo>
                <a:lnTo>
                  <a:pt x="838867" y="221597"/>
                </a:lnTo>
                <a:lnTo>
                  <a:pt x="833879" y="228057"/>
                </a:lnTo>
                <a:lnTo>
                  <a:pt x="832111" y="237702"/>
                </a:lnTo>
                <a:lnTo>
                  <a:pt x="832111" y="309734"/>
                </a:lnTo>
                <a:lnTo>
                  <a:pt x="864440" y="309734"/>
                </a:lnTo>
                <a:lnTo>
                  <a:pt x="864517" y="239627"/>
                </a:lnTo>
                <a:lnTo>
                  <a:pt x="865439" y="228158"/>
                </a:lnTo>
                <a:lnTo>
                  <a:pt x="868217" y="221135"/>
                </a:lnTo>
                <a:lnTo>
                  <a:pt x="872445" y="217894"/>
                </a:lnTo>
                <a:lnTo>
                  <a:pt x="877793" y="216814"/>
                </a:lnTo>
                <a:close/>
              </a:path>
              <a:path extrusionOk="0" h="429894" w="1864359">
                <a:moveTo>
                  <a:pt x="690146" y="71310"/>
                </a:moveTo>
                <a:lnTo>
                  <a:pt x="610730" y="71310"/>
                </a:lnTo>
                <a:lnTo>
                  <a:pt x="597388" y="73865"/>
                </a:lnTo>
                <a:lnTo>
                  <a:pt x="585166" y="80944"/>
                </a:lnTo>
                <a:lnTo>
                  <a:pt x="576238" y="91670"/>
                </a:lnTo>
                <a:lnTo>
                  <a:pt x="572779" y="105165"/>
                </a:lnTo>
                <a:lnTo>
                  <a:pt x="572779" y="283082"/>
                </a:lnTo>
                <a:lnTo>
                  <a:pt x="576293" y="283082"/>
                </a:lnTo>
                <a:lnTo>
                  <a:pt x="587614" y="280797"/>
                </a:lnTo>
                <a:lnTo>
                  <a:pt x="596762" y="274529"/>
                </a:lnTo>
                <a:lnTo>
                  <a:pt x="602879" y="265154"/>
                </a:lnTo>
                <a:lnTo>
                  <a:pt x="605108" y="253550"/>
                </a:lnTo>
                <a:lnTo>
                  <a:pt x="605108" y="190883"/>
                </a:lnTo>
                <a:lnTo>
                  <a:pt x="693236" y="190883"/>
                </a:lnTo>
                <a:lnTo>
                  <a:pt x="702895" y="189048"/>
                </a:lnTo>
                <a:lnTo>
                  <a:pt x="715359" y="181969"/>
                </a:lnTo>
                <a:lnTo>
                  <a:pt x="724528" y="171242"/>
                </a:lnTo>
                <a:lnTo>
                  <a:pt x="726001" y="165671"/>
                </a:lnTo>
                <a:lnTo>
                  <a:pt x="611433" y="165671"/>
                </a:lnTo>
                <a:lnTo>
                  <a:pt x="605810" y="159909"/>
                </a:lnTo>
                <a:lnTo>
                  <a:pt x="605810" y="103724"/>
                </a:lnTo>
                <a:lnTo>
                  <a:pt x="611433" y="97962"/>
                </a:lnTo>
                <a:lnTo>
                  <a:pt x="726250" y="97962"/>
                </a:lnTo>
                <a:lnTo>
                  <a:pt x="724638" y="91670"/>
                </a:lnTo>
                <a:lnTo>
                  <a:pt x="715710" y="80944"/>
                </a:lnTo>
                <a:lnTo>
                  <a:pt x="703488" y="73865"/>
                </a:lnTo>
                <a:lnTo>
                  <a:pt x="690146" y="71310"/>
                </a:lnTo>
                <a:close/>
              </a:path>
              <a:path extrusionOk="0" h="429894" w="1864359">
                <a:moveTo>
                  <a:pt x="511635" y="71310"/>
                </a:moveTo>
                <a:lnTo>
                  <a:pt x="434328" y="71310"/>
                </a:lnTo>
                <a:lnTo>
                  <a:pt x="420986" y="73865"/>
                </a:lnTo>
                <a:lnTo>
                  <a:pt x="408764" y="80944"/>
                </a:lnTo>
                <a:lnTo>
                  <a:pt x="399836" y="91670"/>
                </a:lnTo>
                <a:lnTo>
                  <a:pt x="396377" y="105165"/>
                </a:lnTo>
                <a:lnTo>
                  <a:pt x="396377" y="157748"/>
                </a:lnTo>
                <a:lnTo>
                  <a:pt x="399836" y="171242"/>
                </a:lnTo>
                <a:lnTo>
                  <a:pt x="408764" y="181969"/>
                </a:lnTo>
                <a:lnTo>
                  <a:pt x="420986" y="189048"/>
                </a:lnTo>
                <a:lnTo>
                  <a:pt x="434328" y="191603"/>
                </a:lnTo>
                <a:lnTo>
                  <a:pt x="512339" y="191603"/>
                </a:lnTo>
                <a:lnTo>
                  <a:pt x="525768" y="189048"/>
                </a:lnTo>
                <a:lnTo>
                  <a:pt x="538078" y="181969"/>
                </a:lnTo>
                <a:lnTo>
                  <a:pt x="546830" y="171242"/>
                </a:lnTo>
                <a:lnTo>
                  <a:pt x="547968" y="165671"/>
                </a:lnTo>
                <a:lnTo>
                  <a:pt x="433625" y="165671"/>
                </a:lnTo>
                <a:lnTo>
                  <a:pt x="428003" y="159909"/>
                </a:lnTo>
                <a:lnTo>
                  <a:pt x="428003" y="108767"/>
                </a:lnTo>
                <a:lnTo>
                  <a:pt x="429408" y="102284"/>
                </a:lnTo>
                <a:lnTo>
                  <a:pt x="435031" y="97962"/>
                </a:lnTo>
                <a:lnTo>
                  <a:pt x="547741" y="97962"/>
                </a:lnTo>
                <a:lnTo>
                  <a:pt x="546128" y="91670"/>
                </a:lnTo>
                <a:lnTo>
                  <a:pt x="537200" y="80944"/>
                </a:lnTo>
                <a:lnTo>
                  <a:pt x="524978" y="73865"/>
                </a:lnTo>
                <a:lnTo>
                  <a:pt x="511635" y="71310"/>
                </a:lnTo>
                <a:close/>
              </a:path>
              <a:path extrusionOk="0" h="429894" w="1864359">
                <a:moveTo>
                  <a:pt x="693236" y="190883"/>
                </a:moveTo>
                <a:lnTo>
                  <a:pt x="605108" y="190883"/>
                </a:lnTo>
                <a:lnTo>
                  <a:pt x="606513" y="191603"/>
                </a:lnTo>
                <a:lnTo>
                  <a:pt x="689443" y="191603"/>
                </a:lnTo>
                <a:lnTo>
                  <a:pt x="693236" y="190883"/>
                </a:lnTo>
                <a:close/>
              </a:path>
              <a:path extrusionOk="0" h="429894" w="1864359">
                <a:moveTo>
                  <a:pt x="867251" y="71310"/>
                </a:moveTo>
                <a:lnTo>
                  <a:pt x="790646" y="71310"/>
                </a:lnTo>
                <a:lnTo>
                  <a:pt x="777304" y="73865"/>
                </a:lnTo>
                <a:lnTo>
                  <a:pt x="765082" y="80944"/>
                </a:lnTo>
                <a:lnTo>
                  <a:pt x="756154" y="91670"/>
                </a:lnTo>
                <a:lnTo>
                  <a:pt x="752695" y="105165"/>
                </a:lnTo>
                <a:lnTo>
                  <a:pt x="752695" y="157748"/>
                </a:lnTo>
                <a:lnTo>
                  <a:pt x="756154" y="171242"/>
                </a:lnTo>
                <a:lnTo>
                  <a:pt x="765082" y="181969"/>
                </a:lnTo>
                <a:lnTo>
                  <a:pt x="777304" y="189048"/>
                </a:lnTo>
                <a:lnTo>
                  <a:pt x="790646" y="191603"/>
                </a:lnTo>
                <a:lnTo>
                  <a:pt x="867953" y="191603"/>
                </a:lnTo>
                <a:lnTo>
                  <a:pt x="881285" y="189048"/>
                </a:lnTo>
                <a:lnTo>
                  <a:pt x="893430" y="181969"/>
                </a:lnTo>
                <a:lnTo>
                  <a:pt x="902149" y="171242"/>
                </a:lnTo>
                <a:lnTo>
                  <a:pt x="903410" y="165671"/>
                </a:lnTo>
                <a:lnTo>
                  <a:pt x="789240" y="165671"/>
                </a:lnTo>
                <a:lnTo>
                  <a:pt x="783619" y="159909"/>
                </a:lnTo>
                <a:lnTo>
                  <a:pt x="783619" y="108767"/>
                </a:lnTo>
                <a:lnTo>
                  <a:pt x="785024" y="102284"/>
                </a:lnTo>
                <a:lnTo>
                  <a:pt x="790646" y="97962"/>
                </a:lnTo>
                <a:lnTo>
                  <a:pt x="903356" y="97962"/>
                </a:lnTo>
                <a:lnTo>
                  <a:pt x="901743" y="91670"/>
                </a:lnTo>
                <a:lnTo>
                  <a:pt x="892815" y="80944"/>
                </a:lnTo>
                <a:lnTo>
                  <a:pt x="880593" y="73865"/>
                </a:lnTo>
                <a:lnTo>
                  <a:pt x="867251" y="71310"/>
                </a:lnTo>
                <a:close/>
              </a:path>
              <a:path extrusionOk="0" h="429894" w="1864359">
                <a:moveTo>
                  <a:pt x="547741" y="97962"/>
                </a:moveTo>
                <a:lnTo>
                  <a:pt x="513041" y="97962"/>
                </a:lnTo>
                <a:lnTo>
                  <a:pt x="518663" y="103724"/>
                </a:lnTo>
                <a:lnTo>
                  <a:pt x="518663" y="159909"/>
                </a:lnTo>
                <a:lnTo>
                  <a:pt x="513041" y="165671"/>
                </a:lnTo>
                <a:lnTo>
                  <a:pt x="547968" y="165671"/>
                </a:lnTo>
                <a:lnTo>
                  <a:pt x="549587" y="157748"/>
                </a:lnTo>
                <a:lnTo>
                  <a:pt x="549587" y="105165"/>
                </a:lnTo>
                <a:lnTo>
                  <a:pt x="547741" y="97962"/>
                </a:lnTo>
                <a:close/>
              </a:path>
              <a:path extrusionOk="0" h="429894" w="1864359">
                <a:moveTo>
                  <a:pt x="726250" y="97962"/>
                </a:moveTo>
                <a:lnTo>
                  <a:pt x="690849" y="97962"/>
                </a:lnTo>
                <a:lnTo>
                  <a:pt x="696471" y="103724"/>
                </a:lnTo>
                <a:lnTo>
                  <a:pt x="696471" y="153426"/>
                </a:lnTo>
                <a:lnTo>
                  <a:pt x="695769" y="159909"/>
                </a:lnTo>
                <a:lnTo>
                  <a:pt x="690146" y="165671"/>
                </a:lnTo>
                <a:lnTo>
                  <a:pt x="726001" y="165671"/>
                </a:lnTo>
                <a:lnTo>
                  <a:pt x="728097" y="157748"/>
                </a:lnTo>
                <a:lnTo>
                  <a:pt x="728097" y="105165"/>
                </a:lnTo>
                <a:lnTo>
                  <a:pt x="726250" y="97962"/>
                </a:lnTo>
                <a:close/>
              </a:path>
              <a:path extrusionOk="0" h="429894" w="1864359">
                <a:moveTo>
                  <a:pt x="903356" y="97962"/>
                </a:moveTo>
                <a:lnTo>
                  <a:pt x="868657" y="97962"/>
                </a:lnTo>
                <a:lnTo>
                  <a:pt x="874279" y="103724"/>
                </a:lnTo>
                <a:lnTo>
                  <a:pt x="874279" y="159909"/>
                </a:lnTo>
                <a:lnTo>
                  <a:pt x="868657" y="165671"/>
                </a:lnTo>
                <a:lnTo>
                  <a:pt x="903410" y="165671"/>
                </a:lnTo>
                <a:lnTo>
                  <a:pt x="905202" y="157748"/>
                </a:lnTo>
                <a:lnTo>
                  <a:pt x="905202" y="105165"/>
                </a:lnTo>
                <a:lnTo>
                  <a:pt x="903356" y="97962"/>
                </a:lnTo>
                <a:close/>
              </a:path>
              <a:path extrusionOk="0" h="429894" w="1864359">
                <a:moveTo>
                  <a:pt x="614947" y="97962"/>
                </a:moveTo>
                <a:lnTo>
                  <a:pt x="614244" y="97962"/>
                </a:lnTo>
                <a:lnTo>
                  <a:pt x="613541" y="98682"/>
                </a:lnTo>
                <a:lnTo>
                  <a:pt x="614947" y="98682"/>
                </a:lnTo>
                <a:lnTo>
                  <a:pt x="614947" y="97962"/>
                </a:lnTo>
                <a:close/>
              </a:path>
              <a:path extrusionOk="0" h="429894" w="1864359">
                <a:moveTo>
                  <a:pt x="1376774" y="217534"/>
                </a:moveTo>
                <a:lnTo>
                  <a:pt x="1315635" y="217534"/>
                </a:lnTo>
                <a:lnTo>
                  <a:pt x="1304908" y="219459"/>
                </a:lnTo>
                <a:lnTo>
                  <a:pt x="1295694" y="224827"/>
                </a:lnTo>
                <a:lnTo>
                  <a:pt x="1289247" y="233032"/>
                </a:lnTo>
                <a:lnTo>
                  <a:pt x="1286819" y="243465"/>
                </a:lnTo>
                <a:lnTo>
                  <a:pt x="1286117" y="243465"/>
                </a:lnTo>
                <a:lnTo>
                  <a:pt x="1286117" y="338546"/>
                </a:lnTo>
                <a:lnTo>
                  <a:pt x="1318452" y="338546"/>
                </a:lnTo>
                <a:lnTo>
                  <a:pt x="1318452" y="264354"/>
                </a:lnTo>
                <a:lnTo>
                  <a:pt x="1320043" y="256645"/>
                </a:lnTo>
                <a:lnTo>
                  <a:pt x="1324335" y="250218"/>
                </a:lnTo>
                <a:lnTo>
                  <a:pt x="1330604" y="245818"/>
                </a:lnTo>
                <a:lnTo>
                  <a:pt x="1338126" y="244186"/>
                </a:lnTo>
                <a:lnTo>
                  <a:pt x="1376774" y="244186"/>
                </a:lnTo>
                <a:lnTo>
                  <a:pt x="1376774" y="217534"/>
                </a:lnTo>
                <a:close/>
              </a:path>
              <a:path extrusionOk="0" h="429894" w="1864359">
                <a:moveTo>
                  <a:pt x="1863817" y="337106"/>
                </a:moveTo>
                <a:lnTo>
                  <a:pt x="1831493" y="337106"/>
                </a:lnTo>
                <a:lnTo>
                  <a:pt x="1831493" y="399773"/>
                </a:lnTo>
                <a:lnTo>
                  <a:pt x="1833722" y="411377"/>
                </a:lnTo>
                <a:lnTo>
                  <a:pt x="1839837" y="420752"/>
                </a:lnTo>
                <a:lnTo>
                  <a:pt x="1848982" y="427021"/>
                </a:lnTo>
                <a:lnTo>
                  <a:pt x="1860299" y="429306"/>
                </a:lnTo>
                <a:lnTo>
                  <a:pt x="1863817" y="429306"/>
                </a:lnTo>
                <a:lnTo>
                  <a:pt x="1863817" y="337106"/>
                </a:lnTo>
                <a:close/>
              </a:path>
              <a:path extrusionOk="0" h="429894" w="1864359">
                <a:moveTo>
                  <a:pt x="1742229" y="218255"/>
                </a:moveTo>
                <a:lnTo>
                  <a:pt x="1730768" y="222216"/>
                </a:lnTo>
                <a:lnTo>
                  <a:pt x="1720623" y="229419"/>
                </a:lnTo>
                <a:lnTo>
                  <a:pt x="1713375" y="239323"/>
                </a:lnTo>
                <a:lnTo>
                  <a:pt x="1710607" y="251389"/>
                </a:lnTo>
                <a:lnTo>
                  <a:pt x="1710607" y="303971"/>
                </a:lnTo>
                <a:lnTo>
                  <a:pt x="1714065" y="317466"/>
                </a:lnTo>
                <a:lnTo>
                  <a:pt x="1722992" y="328192"/>
                </a:lnTo>
                <a:lnTo>
                  <a:pt x="1735212" y="335271"/>
                </a:lnTo>
                <a:lnTo>
                  <a:pt x="1748554" y="337826"/>
                </a:lnTo>
                <a:lnTo>
                  <a:pt x="1827274" y="337826"/>
                </a:lnTo>
                <a:lnTo>
                  <a:pt x="1829378" y="337106"/>
                </a:lnTo>
                <a:lnTo>
                  <a:pt x="1863817" y="337106"/>
                </a:lnTo>
                <a:lnTo>
                  <a:pt x="1863817" y="311174"/>
                </a:lnTo>
                <a:lnTo>
                  <a:pt x="1747852" y="311174"/>
                </a:lnTo>
                <a:lnTo>
                  <a:pt x="1742229" y="306133"/>
                </a:lnTo>
                <a:lnTo>
                  <a:pt x="1742229" y="218255"/>
                </a:lnTo>
                <a:close/>
              </a:path>
              <a:path extrusionOk="0" h="429894" w="1864359">
                <a:moveTo>
                  <a:pt x="1863817" y="217534"/>
                </a:moveTo>
                <a:lnTo>
                  <a:pt x="1852352" y="221496"/>
                </a:lnTo>
                <a:lnTo>
                  <a:pt x="1842206" y="228699"/>
                </a:lnTo>
                <a:lnTo>
                  <a:pt x="1834961" y="238603"/>
                </a:lnTo>
                <a:lnTo>
                  <a:pt x="1832195" y="250668"/>
                </a:lnTo>
                <a:lnTo>
                  <a:pt x="1832195" y="301090"/>
                </a:lnTo>
                <a:lnTo>
                  <a:pt x="1831493" y="306853"/>
                </a:lnTo>
                <a:lnTo>
                  <a:pt x="1825871" y="311174"/>
                </a:lnTo>
                <a:lnTo>
                  <a:pt x="1863817" y="311174"/>
                </a:lnTo>
                <a:lnTo>
                  <a:pt x="1863817" y="217534"/>
                </a:lnTo>
                <a:close/>
              </a:path>
              <a:path extrusionOk="0" h="429894" w="1864359">
                <a:moveTo>
                  <a:pt x="1596056" y="217534"/>
                </a:moveTo>
                <a:lnTo>
                  <a:pt x="1592537" y="217534"/>
                </a:lnTo>
                <a:lnTo>
                  <a:pt x="1581806" y="219459"/>
                </a:lnTo>
                <a:lnTo>
                  <a:pt x="1572593" y="224827"/>
                </a:lnTo>
                <a:lnTo>
                  <a:pt x="1566148" y="233032"/>
                </a:lnTo>
                <a:lnTo>
                  <a:pt x="1563722" y="243465"/>
                </a:lnTo>
                <a:lnTo>
                  <a:pt x="1563722" y="337826"/>
                </a:lnTo>
                <a:lnTo>
                  <a:pt x="1596056" y="337826"/>
                </a:lnTo>
                <a:lnTo>
                  <a:pt x="1596056" y="217534"/>
                </a:lnTo>
                <a:close/>
              </a:path>
              <a:path extrusionOk="0" h="429894" w="1864359">
                <a:moveTo>
                  <a:pt x="32328" y="71310"/>
                </a:moveTo>
                <a:lnTo>
                  <a:pt x="28814" y="71310"/>
                </a:lnTo>
                <a:lnTo>
                  <a:pt x="18086" y="73235"/>
                </a:lnTo>
                <a:lnTo>
                  <a:pt x="8872" y="78604"/>
                </a:lnTo>
                <a:lnTo>
                  <a:pt x="2426" y="86808"/>
                </a:lnTo>
                <a:lnTo>
                  <a:pt x="0" y="97242"/>
                </a:lnTo>
                <a:lnTo>
                  <a:pt x="0" y="191603"/>
                </a:lnTo>
                <a:lnTo>
                  <a:pt x="32328" y="191603"/>
                </a:lnTo>
                <a:lnTo>
                  <a:pt x="32328" y="71310"/>
                </a:lnTo>
                <a:close/>
              </a:path>
              <a:path extrusionOk="0" h="429894" w="1864359">
                <a:moveTo>
                  <a:pt x="103311" y="71310"/>
                </a:moveTo>
                <a:lnTo>
                  <a:pt x="80118" y="71310"/>
                </a:lnTo>
                <a:lnTo>
                  <a:pt x="70049" y="73235"/>
                </a:lnTo>
                <a:lnTo>
                  <a:pt x="62285" y="78604"/>
                </a:lnTo>
                <a:lnTo>
                  <a:pt x="57288" y="86808"/>
                </a:lnTo>
                <a:lnTo>
                  <a:pt x="55520" y="97242"/>
                </a:lnTo>
                <a:lnTo>
                  <a:pt x="55520" y="192323"/>
                </a:lnTo>
                <a:lnTo>
                  <a:pt x="88552" y="192323"/>
                </a:lnTo>
                <a:lnTo>
                  <a:pt x="88552" y="97242"/>
                </a:lnTo>
                <a:lnTo>
                  <a:pt x="131238" y="97242"/>
                </a:lnTo>
                <a:lnTo>
                  <a:pt x="109635" y="75632"/>
                </a:lnTo>
                <a:lnTo>
                  <a:pt x="105419" y="72031"/>
                </a:lnTo>
                <a:lnTo>
                  <a:pt x="103311" y="71310"/>
                </a:lnTo>
                <a:close/>
              </a:path>
              <a:path extrusionOk="0" h="429894" w="1864359">
                <a:moveTo>
                  <a:pt x="131238" y="97242"/>
                </a:moveTo>
                <a:lnTo>
                  <a:pt x="88552" y="97242"/>
                </a:lnTo>
                <a:lnTo>
                  <a:pt x="175699" y="185840"/>
                </a:lnTo>
                <a:lnTo>
                  <a:pt x="181321" y="192323"/>
                </a:lnTo>
                <a:lnTo>
                  <a:pt x="224894" y="192323"/>
                </a:lnTo>
                <a:lnTo>
                  <a:pt x="230517" y="181519"/>
                </a:lnTo>
                <a:lnTo>
                  <a:pt x="230517" y="163511"/>
                </a:lnTo>
                <a:lnTo>
                  <a:pt x="197486" y="163511"/>
                </a:lnTo>
                <a:lnTo>
                  <a:pt x="131238" y="97242"/>
                </a:lnTo>
                <a:close/>
              </a:path>
              <a:path extrusionOk="0" h="429894" w="1864359">
                <a:moveTo>
                  <a:pt x="273923" y="97242"/>
                </a:moveTo>
                <a:lnTo>
                  <a:pt x="230517" y="97242"/>
                </a:lnTo>
                <a:lnTo>
                  <a:pt x="312744" y="180078"/>
                </a:lnTo>
                <a:lnTo>
                  <a:pt x="317664" y="185120"/>
                </a:lnTo>
                <a:lnTo>
                  <a:pt x="323286" y="191603"/>
                </a:lnTo>
                <a:lnTo>
                  <a:pt x="366860" y="191603"/>
                </a:lnTo>
                <a:lnTo>
                  <a:pt x="372482" y="180798"/>
                </a:lnTo>
                <a:lnTo>
                  <a:pt x="372482" y="162790"/>
                </a:lnTo>
                <a:lnTo>
                  <a:pt x="339450" y="162790"/>
                </a:lnTo>
                <a:lnTo>
                  <a:pt x="273923" y="97242"/>
                </a:lnTo>
                <a:close/>
              </a:path>
              <a:path extrusionOk="0" h="429894" w="1864359">
                <a:moveTo>
                  <a:pt x="245276" y="70590"/>
                </a:moveTo>
                <a:lnTo>
                  <a:pt x="222084" y="70590"/>
                </a:lnTo>
                <a:lnTo>
                  <a:pt x="212014" y="71727"/>
                </a:lnTo>
                <a:lnTo>
                  <a:pt x="204250" y="75362"/>
                </a:lnTo>
                <a:lnTo>
                  <a:pt x="199254" y="81834"/>
                </a:lnTo>
                <a:lnTo>
                  <a:pt x="197486" y="91479"/>
                </a:lnTo>
                <a:lnTo>
                  <a:pt x="197486" y="163511"/>
                </a:lnTo>
                <a:lnTo>
                  <a:pt x="230517" y="163511"/>
                </a:lnTo>
                <a:lnTo>
                  <a:pt x="230517" y="97242"/>
                </a:lnTo>
                <a:lnTo>
                  <a:pt x="273923" y="97242"/>
                </a:lnTo>
                <a:lnTo>
                  <a:pt x="251601" y="74912"/>
                </a:lnTo>
                <a:lnTo>
                  <a:pt x="247384" y="71310"/>
                </a:lnTo>
                <a:lnTo>
                  <a:pt x="245276" y="70590"/>
                </a:lnTo>
                <a:close/>
              </a:path>
              <a:path extrusionOk="0" h="429894" w="1864359">
                <a:moveTo>
                  <a:pt x="385835" y="71310"/>
                </a:moveTo>
                <a:lnTo>
                  <a:pt x="364751" y="71310"/>
                </a:lnTo>
                <a:lnTo>
                  <a:pt x="354681" y="72447"/>
                </a:lnTo>
                <a:lnTo>
                  <a:pt x="346918" y="76082"/>
                </a:lnTo>
                <a:lnTo>
                  <a:pt x="341921" y="82554"/>
                </a:lnTo>
                <a:lnTo>
                  <a:pt x="340154" y="92200"/>
                </a:lnTo>
                <a:lnTo>
                  <a:pt x="339450" y="92200"/>
                </a:lnTo>
                <a:lnTo>
                  <a:pt x="339450" y="162790"/>
                </a:lnTo>
                <a:lnTo>
                  <a:pt x="372482" y="162790"/>
                </a:lnTo>
                <a:lnTo>
                  <a:pt x="372482" y="95080"/>
                </a:lnTo>
                <a:lnTo>
                  <a:pt x="373383" y="82655"/>
                </a:lnTo>
                <a:lnTo>
                  <a:pt x="375996" y="75632"/>
                </a:lnTo>
                <a:lnTo>
                  <a:pt x="380191" y="72391"/>
                </a:lnTo>
                <a:lnTo>
                  <a:pt x="385835" y="71310"/>
                </a:lnTo>
                <a:close/>
              </a:path>
              <a:path extrusionOk="0" h="429894" w="1864359">
                <a:moveTo>
                  <a:pt x="1258003" y="71310"/>
                </a:moveTo>
                <a:lnTo>
                  <a:pt x="1147671" y="71310"/>
                </a:lnTo>
                <a:lnTo>
                  <a:pt x="1134328" y="73865"/>
                </a:lnTo>
                <a:lnTo>
                  <a:pt x="1122104" y="80944"/>
                </a:lnTo>
                <a:lnTo>
                  <a:pt x="1113174" y="91670"/>
                </a:lnTo>
                <a:lnTo>
                  <a:pt x="1109714" y="105165"/>
                </a:lnTo>
                <a:lnTo>
                  <a:pt x="1109714" y="110928"/>
                </a:lnTo>
                <a:lnTo>
                  <a:pt x="1113174" y="124422"/>
                </a:lnTo>
                <a:lnTo>
                  <a:pt x="1122104" y="135148"/>
                </a:lnTo>
                <a:lnTo>
                  <a:pt x="1134328" y="142228"/>
                </a:lnTo>
                <a:lnTo>
                  <a:pt x="1147671" y="144783"/>
                </a:lnTo>
                <a:lnTo>
                  <a:pt x="1217240" y="144783"/>
                </a:lnTo>
                <a:lnTo>
                  <a:pt x="1226038" y="148046"/>
                </a:lnTo>
                <a:lnTo>
                  <a:pt x="1229102" y="155227"/>
                </a:lnTo>
                <a:lnTo>
                  <a:pt x="1226235" y="162407"/>
                </a:lnTo>
                <a:lnTo>
                  <a:pt x="1217240" y="165671"/>
                </a:lnTo>
                <a:lnTo>
                  <a:pt x="1109013" y="165671"/>
                </a:lnTo>
                <a:lnTo>
                  <a:pt x="1109013" y="192323"/>
                </a:lnTo>
                <a:lnTo>
                  <a:pt x="1222863" y="192323"/>
                </a:lnTo>
                <a:lnTo>
                  <a:pt x="1236206" y="189769"/>
                </a:lnTo>
                <a:lnTo>
                  <a:pt x="1248430" y="182689"/>
                </a:lnTo>
                <a:lnTo>
                  <a:pt x="1257360" y="171963"/>
                </a:lnTo>
                <a:lnTo>
                  <a:pt x="1260820" y="158468"/>
                </a:lnTo>
                <a:lnTo>
                  <a:pt x="1260820" y="152706"/>
                </a:lnTo>
                <a:lnTo>
                  <a:pt x="1257360" y="139211"/>
                </a:lnTo>
                <a:lnTo>
                  <a:pt x="1248430" y="128485"/>
                </a:lnTo>
                <a:lnTo>
                  <a:pt x="1236206" y="121406"/>
                </a:lnTo>
                <a:lnTo>
                  <a:pt x="1222863" y="118851"/>
                </a:lnTo>
                <a:lnTo>
                  <a:pt x="1153294" y="118851"/>
                </a:lnTo>
                <a:lnTo>
                  <a:pt x="1144595" y="115587"/>
                </a:lnTo>
                <a:lnTo>
                  <a:pt x="1141695" y="108407"/>
                </a:lnTo>
                <a:lnTo>
                  <a:pt x="1144595" y="101226"/>
                </a:lnTo>
                <a:lnTo>
                  <a:pt x="1153294" y="97962"/>
                </a:lnTo>
                <a:lnTo>
                  <a:pt x="1258003" y="97962"/>
                </a:lnTo>
                <a:lnTo>
                  <a:pt x="1258003" y="71310"/>
                </a:lnTo>
                <a:close/>
              </a:path>
              <a:path extrusionOk="0" h="429894" w="1864359">
                <a:moveTo>
                  <a:pt x="1082312" y="71310"/>
                </a:moveTo>
                <a:lnTo>
                  <a:pt x="1078794" y="71310"/>
                </a:lnTo>
                <a:lnTo>
                  <a:pt x="1068063" y="73235"/>
                </a:lnTo>
                <a:lnTo>
                  <a:pt x="1058849" y="78604"/>
                </a:lnTo>
                <a:lnTo>
                  <a:pt x="1052404" y="86808"/>
                </a:lnTo>
                <a:lnTo>
                  <a:pt x="1049978" y="97242"/>
                </a:lnTo>
                <a:lnTo>
                  <a:pt x="1049978" y="191603"/>
                </a:lnTo>
                <a:lnTo>
                  <a:pt x="1082312" y="191603"/>
                </a:lnTo>
                <a:lnTo>
                  <a:pt x="1082312" y="71310"/>
                </a:lnTo>
                <a:close/>
              </a:path>
              <a:path extrusionOk="0" h="429894" w="1864359">
                <a:moveTo>
                  <a:pt x="961426" y="0"/>
                </a:moveTo>
                <a:lnTo>
                  <a:pt x="957912" y="0"/>
                </a:lnTo>
                <a:lnTo>
                  <a:pt x="946590" y="2284"/>
                </a:lnTo>
                <a:lnTo>
                  <a:pt x="937443" y="8553"/>
                </a:lnTo>
                <a:lnTo>
                  <a:pt x="931326" y="17929"/>
                </a:lnTo>
                <a:lnTo>
                  <a:pt x="929097" y="29533"/>
                </a:lnTo>
                <a:lnTo>
                  <a:pt x="929097" y="157748"/>
                </a:lnTo>
                <a:lnTo>
                  <a:pt x="932556" y="171242"/>
                </a:lnTo>
                <a:lnTo>
                  <a:pt x="941484" y="181969"/>
                </a:lnTo>
                <a:lnTo>
                  <a:pt x="953706" y="189048"/>
                </a:lnTo>
                <a:lnTo>
                  <a:pt x="967049" y="191603"/>
                </a:lnTo>
                <a:lnTo>
                  <a:pt x="1023975" y="191603"/>
                </a:lnTo>
                <a:lnTo>
                  <a:pt x="1023975" y="165671"/>
                </a:lnTo>
                <a:lnTo>
                  <a:pt x="981104" y="165671"/>
                </a:lnTo>
                <a:lnTo>
                  <a:pt x="973582" y="164039"/>
                </a:lnTo>
                <a:lnTo>
                  <a:pt x="967312" y="159639"/>
                </a:lnTo>
                <a:lnTo>
                  <a:pt x="963018" y="153212"/>
                </a:lnTo>
                <a:lnTo>
                  <a:pt x="961426" y="145503"/>
                </a:lnTo>
                <a:lnTo>
                  <a:pt x="961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209485" y="-572602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Движение робота по окружности</a:t>
            </a:r>
            <a:endParaRPr/>
          </a:p>
        </p:txBody>
      </p:sp>
      <p:cxnSp>
        <p:nvCxnSpPr>
          <p:cNvPr id="225" name="Google Shape;225;p27"/>
          <p:cNvCxnSpPr>
            <a:stCxn id="226" idx="1"/>
            <a:endCxn id="227" idx="3"/>
          </p:cNvCxnSpPr>
          <p:nvPr/>
        </p:nvCxnSpPr>
        <p:spPr>
          <a:xfrm flipH="1" rot="10800000">
            <a:off x="1904366" y="2556307"/>
            <a:ext cx="960300" cy="9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8" name="Google Shape;228;p27"/>
          <p:cNvSpPr/>
          <p:nvPr/>
        </p:nvSpPr>
        <p:spPr>
          <a:xfrm>
            <a:off x="463090" y="1793906"/>
            <a:ext cx="1566242" cy="1526604"/>
          </a:xfrm>
          <a:prstGeom prst="arc">
            <a:avLst>
              <a:gd fmla="val 21451700" name="adj1"/>
              <a:gd fmla="val 21431890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-168607" y="1244381"/>
            <a:ext cx="2875354" cy="2654737"/>
          </a:xfrm>
          <a:prstGeom prst="arc">
            <a:avLst>
              <a:gd fmla="val 18113961" name="adj1"/>
              <a:gd fmla="val 21415629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7"/>
          <p:cNvCxnSpPr>
            <a:endCxn id="226" idx="3"/>
          </p:cNvCxnSpPr>
          <p:nvPr/>
        </p:nvCxnSpPr>
        <p:spPr>
          <a:xfrm>
            <a:off x="1234750" y="2557207"/>
            <a:ext cx="961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26" name="Google Shape;226;p27"/>
          <p:cNvSpPr/>
          <p:nvPr/>
        </p:nvSpPr>
        <p:spPr>
          <a:xfrm>
            <a:off x="1904366" y="2387930"/>
            <a:ext cx="292184" cy="33855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572614" y="2387084"/>
            <a:ext cx="292184" cy="33855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1223351" y="2534347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D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368035" y="2571750"/>
            <a:ext cx="427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2196550" y="2594154"/>
            <a:ext cx="427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 flipH="1" rot="10800000">
            <a:off x="1258208" y="1429975"/>
            <a:ext cx="749035" cy="1114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5" name="Google Shape;235;p27"/>
          <p:cNvSpPr txBox="1"/>
          <p:nvPr/>
        </p:nvSpPr>
        <p:spPr>
          <a:xfrm rot="-3382395">
            <a:off x="1166970" y="1670268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 +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983630" y="739363"/>
            <a:ext cx="5526065" cy="12003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653" r="-220" t="-35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3441591" y="1886268"/>
            <a:ext cx="148470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= t1 * v1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= t2 * v2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199982" y="1793934"/>
            <a:ext cx="36695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– время,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 – скорость левого мотора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 – скорость правого мотора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3536691" y="3007488"/>
            <a:ext cx="9012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= t2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2718119" y="3499703"/>
            <a:ext cx="3937473" cy="12384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41" name="Google Shape;241;p27"/>
          <p:cNvCxnSpPr/>
          <p:nvPr/>
        </p:nvCxnSpPr>
        <p:spPr>
          <a:xfrm>
            <a:off x="4868029" y="2261888"/>
            <a:ext cx="33195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27"/>
          <p:cNvCxnSpPr/>
          <p:nvPr/>
        </p:nvCxnSpPr>
        <p:spPr>
          <a:xfrm>
            <a:off x="3851989" y="3885962"/>
            <a:ext cx="33195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248" name="Google Shape;24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209485" y="-572602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Движение робота по окружности</a:t>
            </a:r>
            <a:endParaRPr/>
          </a:p>
        </p:txBody>
      </p:sp>
      <p:cxnSp>
        <p:nvCxnSpPr>
          <p:cNvPr id="250" name="Google Shape;250;p28"/>
          <p:cNvCxnSpPr>
            <a:stCxn id="251" idx="1"/>
            <a:endCxn id="252" idx="3"/>
          </p:cNvCxnSpPr>
          <p:nvPr/>
        </p:nvCxnSpPr>
        <p:spPr>
          <a:xfrm flipH="1" rot="10800000">
            <a:off x="1904366" y="2556307"/>
            <a:ext cx="960300" cy="9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3" name="Google Shape;253;p28"/>
          <p:cNvSpPr/>
          <p:nvPr/>
        </p:nvSpPr>
        <p:spPr>
          <a:xfrm>
            <a:off x="463090" y="1793906"/>
            <a:ext cx="1566242" cy="1526604"/>
          </a:xfrm>
          <a:prstGeom prst="arc">
            <a:avLst>
              <a:gd fmla="val 21451700" name="adj1"/>
              <a:gd fmla="val 21431890" name="adj2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-168607" y="1244381"/>
            <a:ext cx="2875354" cy="2654737"/>
          </a:xfrm>
          <a:prstGeom prst="arc">
            <a:avLst>
              <a:gd fmla="val 18113961" name="adj1"/>
              <a:gd fmla="val 21415629" name="adj2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8"/>
          <p:cNvCxnSpPr>
            <a:endCxn id="251" idx="3"/>
          </p:cNvCxnSpPr>
          <p:nvPr/>
        </p:nvCxnSpPr>
        <p:spPr>
          <a:xfrm>
            <a:off x="1234750" y="2557207"/>
            <a:ext cx="961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1" name="Google Shape;251;p28"/>
          <p:cNvSpPr/>
          <p:nvPr/>
        </p:nvSpPr>
        <p:spPr>
          <a:xfrm>
            <a:off x="1904366" y="2387930"/>
            <a:ext cx="292184" cy="33855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2572614" y="2387084"/>
            <a:ext cx="292184" cy="33855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1223351" y="2534347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5D8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1368035" y="2571750"/>
            <a:ext cx="427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196550" y="2594154"/>
            <a:ext cx="427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 flipH="1" rot="10800000">
            <a:off x="1258208" y="1429975"/>
            <a:ext cx="749035" cy="111495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0" name="Google Shape;260;p28"/>
          <p:cNvSpPr txBox="1"/>
          <p:nvPr/>
        </p:nvSpPr>
        <p:spPr>
          <a:xfrm rot="-3382395">
            <a:off x="1166970" y="1670268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 +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793983" y="944321"/>
            <a:ext cx="3937473" cy="25887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5954492" y="1733412"/>
            <a:ext cx="298002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R1 – радиус окружности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– колесная база робота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 – мощность правого мотора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 – мощность левого мотора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3033757" y="3015175"/>
            <a:ext cx="3076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v1 = 40 высчитываем v2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956810" y="3456168"/>
            <a:ext cx="3230379" cy="12067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209485" y="-572602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Реализация в EV3-G</a:t>
            </a:r>
            <a:endParaRPr b="1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917" y="1220656"/>
            <a:ext cx="7078063" cy="211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/>
          <p:nvPr/>
        </p:nvSpPr>
        <p:spPr>
          <a:xfrm>
            <a:off x="642" y="0"/>
            <a:ext cx="9143358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7CB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Запрограммируйте робота: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1. Проезд по окружности радиусом 20см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900758" y="197619"/>
            <a:ext cx="847912" cy="195517"/>
          </a:xfrm>
          <a:custGeom>
            <a:rect b="b" l="l" r="r" t="t"/>
            <a:pathLst>
              <a:path extrusionOk="0" h="429894" w="1864359">
                <a:moveTo>
                  <a:pt x="1537722" y="217534"/>
                </a:moveTo>
                <a:lnTo>
                  <a:pt x="1426679" y="217534"/>
                </a:lnTo>
                <a:lnTo>
                  <a:pt x="1413335" y="220089"/>
                </a:lnTo>
                <a:lnTo>
                  <a:pt x="1401111" y="227168"/>
                </a:lnTo>
                <a:lnTo>
                  <a:pt x="1392182" y="237894"/>
                </a:lnTo>
                <a:lnTo>
                  <a:pt x="1388722" y="251389"/>
                </a:lnTo>
                <a:lnTo>
                  <a:pt x="1388722" y="257151"/>
                </a:lnTo>
                <a:lnTo>
                  <a:pt x="1392182" y="270646"/>
                </a:lnTo>
                <a:lnTo>
                  <a:pt x="1401111" y="281372"/>
                </a:lnTo>
                <a:lnTo>
                  <a:pt x="1413335" y="288451"/>
                </a:lnTo>
                <a:lnTo>
                  <a:pt x="1426679" y="291006"/>
                </a:lnTo>
                <a:lnTo>
                  <a:pt x="1496258" y="291006"/>
                </a:lnTo>
                <a:lnTo>
                  <a:pt x="1505050" y="294270"/>
                </a:lnTo>
                <a:lnTo>
                  <a:pt x="1508112" y="301451"/>
                </a:lnTo>
                <a:lnTo>
                  <a:pt x="1505247" y="308631"/>
                </a:lnTo>
                <a:lnTo>
                  <a:pt x="1496258" y="311895"/>
                </a:lnTo>
                <a:lnTo>
                  <a:pt x="1388020" y="311895"/>
                </a:lnTo>
                <a:lnTo>
                  <a:pt x="1388020" y="338546"/>
                </a:lnTo>
                <a:lnTo>
                  <a:pt x="1501880" y="338546"/>
                </a:lnTo>
                <a:lnTo>
                  <a:pt x="1515222" y="335992"/>
                </a:lnTo>
                <a:lnTo>
                  <a:pt x="1527443" y="328912"/>
                </a:lnTo>
                <a:lnTo>
                  <a:pt x="1536369" y="318186"/>
                </a:lnTo>
                <a:lnTo>
                  <a:pt x="1539827" y="304692"/>
                </a:lnTo>
                <a:lnTo>
                  <a:pt x="1539827" y="298930"/>
                </a:lnTo>
                <a:lnTo>
                  <a:pt x="1536369" y="285435"/>
                </a:lnTo>
                <a:lnTo>
                  <a:pt x="1527443" y="274709"/>
                </a:lnTo>
                <a:lnTo>
                  <a:pt x="1515222" y="267629"/>
                </a:lnTo>
                <a:lnTo>
                  <a:pt x="1501880" y="265074"/>
                </a:lnTo>
                <a:lnTo>
                  <a:pt x="1432301" y="265074"/>
                </a:lnTo>
                <a:lnTo>
                  <a:pt x="1423602" y="261810"/>
                </a:lnTo>
                <a:lnTo>
                  <a:pt x="1420702" y="254630"/>
                </a:lnTo>
                <a:lnTo>
                  <a:pt x="1423602" y="247450"/>
                </a:lnTo>
                <a:lnTo>
                  <a:pt x="1432301" y="244186"/>
                </a:lnTo>
                <a:lnTo>
                  <a:pt x="1537722" y="244186"/>
                </a:lnTo>
                <a:lnTo>
                  <a:pt x="1537722" y="217534"/>
                </a:lnTo>
                <a:close/>
              </a:path>
              <a:path extrusionOk="0" h="429894" w="1864359">
                <a:moveTo>
                  <a:pt x="937344" y="217467"/>
                </a:moveTo>
                <a:lnTo>
                  <a:pt x="990241" y="319818"/>
                </a:lnTo>
                <a:lnTo>
                  <a:pt x="1013433" y="338546"/>
                </a:lnTo>
                <a:lnTo>
                  <a:pt x="1021712" y="338152"/>
                </a:lnTo>
                <a:lnTo>
                  <a:pt x="1029597" y="334855"/>
                </a:lnTo>
                <a:lnTo>
                  <a:pt x="1036954" y="328721"/>
                </a:lnTo>
                <a:lnTo>
                  <a:pt x="1043653" y="319818"/>
                </a:lnTo>
                <a:lnTo>
                  <a:pt x="1052205" y="306853"/>
                </a:lnTo>
                <a:lnTo>
                  <a:pt x="1017649" y="306853"/>
                </a:lnTo>
                <a:lnTo>
                  <a:pt x="969859" y="232660"/>
                </a:lnTo>
                <a:lnTo>
                  <a:pt x="960866" y="223004"/>
                </a:lnTo>
                <a:lnTo>
                  <a:pt x="949566" y="218615"/>
                </a:lnTo>
                <a:lnTo>
                  <a:pt x="937344" y="217467"/>
                </a:lnTo>
                <a:close/>
              </a:path>
              <a:path extrusionOk="0" h="429894" w="1864359">
                <a:moveTo>
                  <a:pt x="1222863" y="217534"/>
                </a:moveTo>
                <a:lnTo>
                  <a:pt x="1146258" y="217534"/>
                </a:lnTo>
                <a:lnTo>
                  <a:pt x="1132916" y="220089"/>
                </a:lnTo>
                <a:lnTo>
                  <a:pt x="1120696" y="227168"/>
                </a:lnTo>
                <a:lnTo>
                  <a:pt x="1111770" y="237894"/>
                </a:lnTo>
                <a:lnTo>
                  <a:pt x="1108311" y="251389"/>
                </a:lnTo>
                <a:lnTo>
                  <a:pt x="1108311" y="304692"/>
                </a:lnTo>
                <a:lnTo>
                  <a:pt x="1111770" y="318186"/>
                </a:lnTo>
                <a:lnTo>
                  <a:pt x="1120696" y="328912"/>
                </a:lnTo>
                <a:lnTo>
                  <a:pt x="1132916" y="335992"/>
                </a:lnTo>
                <a:lnTo>
                  <a:pt x="1146258" y="338546"/>
                </a:lnTo>
                <a:lnTo>
                  <a:pt x="1260820" y="338546"/>
                </a:lnTo>
                <a:lnTo>
                  <a:pt x="1260820" y="311895"/>
                </a:lnTo>
                <a:lnTo>
                  <a:pt x="1153294" y="311895"/>
                </a:lnTo>
                <a:lnTo>
                  <a:pt x="1144595" y="308631"/>
                </a:lnTo>
                <a:lnTo>
                  <a:pt x="1141695" y="301451"/>
                </a:lnTo>
                <a:lnTo>
                  <a:pt x="1144595" y="294270"/>
                </a:lnTo>
                <a:lnTo>
                  <a:pt x="1153294" y="291006"/>
                </a:lnTo>
                <a:lnTo>
                  <a:pt x="1222863" y="291006"/>
                </a:lnTo>
                <a:lnTo>
                  <a:pt x="1236206" y="288451"/>
                </a:lnTo>
                <a:lnTo>
                  <a:pt x="1248430" y="281372"/>
                </a:lnTo>
                <a:lnTo>
                  <a:pt x="1257360" y="270646"/>
                </a:lnTo>
                <a:lnTo>
                  <a:pt x="1258788" y="265074"/>
                </a:lnTo>
                <a:lnTo>
                  <a:pt x="1142750" y="265074"/>
                </a:lnTo>
                <a:lnTo>
                  <a:pt x="1139933" y="264354"/>
                </a:lnTo>
                <a:lnTo>
                  <a:pt x="1139933" y="253550"/>
                </a:lnTo>
                <a:lnTo>
                  <a:pt x="1141347" y="247787"/>
                </a:lnTo>
                <a:lnTo>
                  <a:pt x="1146258" y="243465"/>
                </a:lnTo>
                <a:lnTo>
                  <a:pt x="1258788" y="243465"/>
                </a:lnTo>
                <a:lnTo>
                  <a:pt x="1257360" y="237894"/>
                </a:lnTo>
                <a:lnTo>
                  <a:pt x="1248430" y="227168"/>
                </a:lnTo>
                <a:lnTo>
                  <a:pt x="1236206" y="220089"/>
                </a:lnTo>
                <a:lnTo>
                  <a:pt x="1222863" y="217534"/>
                </a:lnTo>
                <a:close/>
              </a:path>
              <a:path extrusionOk="0" h="429894" w="1864359">
                <a:moveTo>
                  <a:pt x="1098350" y="217467"/>
                </a:moveTo>
                <a:lnTo>
                  <a:pt x="1086260" y="218615"/>
                </a:lnTo>
                <a:lnTo>
                  <a:pt x="1074829" y="223004"/>
                </a:lnTo>
                <a:lnTo>
                  <a:pt x="1065443" y="232660"/>
                </a:lnTo>
                <a:lnTo>
                  <a:pt x="1017649" y="306853"/>
                </a:lnTo>
                <a:lnTo>
                  <a:pt x="1052205" y="306853"/>
                </a:lnTo>
                <a:lnTo>
                  <a:pt x="1059808" y="295328"/>
                </a:lnTo>
                <a:lnTo>
                  <a:pt x="1076421" y="269757"/>
                </a:lnTo>
                <a:lnTo>
                  <a:pt x="1093279" y="243465"/>
                </a:lnTo>
                <a:lnTo>
                  <a:pt x="1109714" y="217534"/>
                </a:lnTo>
                <a:lnTo>
                  <a:pt x="1098350" y="217467"/>
                </a:lnTo>
                <a:close/>
              </a:path>
              <a:path extrusionOk="0" h="429894" w="1864359">
                <a:moveTo>
                  <a:pt x="1258788" y="243465"/>
                </a:moveTo>
                <a:lnTo>
                  <a:pt x="1217240" y="243465"/>
                </a:lnTo>
                <a:lnTo>
                  <a:pt x="1225939" y="246729"/>
                </a:lnTo>
                <a:lnTo>
                  <a:pt x="1228839" y="253910"/>
                </a:lnTo>
                <a:lnTo>
                  <a:pt x="1225939" y="261090"/>
                </a:lnTo>
                <a:lnTo>
                  <a:pt x="1217240" y="264354"/>
                </a:lnTo>
                <a:lnTo>
                  <a:pt x="1144855" y="264354"/>
                </a:lnTo>
                <a:lnTo>
                  <a:pt x="1142750" y="265074"/>
                </a:lnTo>
                <a:lnTo>
                  <a:pt x="1258788" y="265074"/>
                </a:lnTo>
                <a:lnTo>
                  <a:pt x="1260820" y="257151"/>
                </a:lnTo>
                <a:lnTo>
                  <a:pt x="1260820" y="251389"/>
                </a:lnTo>
                <a:lnTo>
                  <a:pt x="1258788" y="243465"/>
                </a:lnTo>
                <a:close/>
              </a:path>
              <a:path extrusionOk="0" h="429894" w="1864359">
                <a:moveTo>
                  <a:pt x="1651572" y="146223"/>
                </a:moveTo>
                <a:lnTo>
                  <a:pt x="1648054" y="146223"/>
                </a:lnTo>
                <a:lnTo>
                  <a:pt x="1636737" y="148508"/>
                </a:lnTo>
                <a:lnTo>
                  <a:pt x="1627593" y="154777"/>
                </a:lnTo>
                <a:lnTo>
                  <a:pt x="1621477" y="164152"/>
                </a:lnTo>
                <a:lnTo>
                  <a:pt x="1619249" y="175755"/>
                </a:lnTo>
                <a:lnTo>
                  <a:pt x="1619249" y="303971"/>
                </a:lnTo>
                <a:lnTo>
                  <a:pt x="1622707" y="317466"/>
                </a:lnTo>
                <a:lnTo>
                  <a:pt x="1631633" y="328192"/>
                </a:lnTo>
                <a:lnTo>
                  <a:pt x="1643854" y="335271"/>
                </a:lnTo>
                <a:lnTo>
                  <a:pt x="1657195" y="337826"/>
                </a:lnTo>
                <a:lnTo>
                  <a:pt x="1700063" y="337826"/>
                </a:lnTo>
                <a:lnTo>
                  <a:pt x="1700063" y="311895"/>
                </a:lnTo>
                <a:lnTo>
                  <a:pt x="1671247" y="311895"/>
                </a:lnTo>
                <a:lnTo>
                  <a:pt x="1663729" y="310263"/>
                </a:lnTo>
                <a:lnTo>
                  <a:pt x="1657460" y="305862"/>
                </a:lnTo>
                <a:lnTo>
                  <a:pt x="1653165" y="299435"/>
                </a:lnTo>
                <a:lnTo>
                  <a:pt x="1651572" y="291726"/>
                </a:lnTo>
                <a:lnTo>
                  <a:pt x="1651572" y="244186"/>
                </a:lnTo>
                <a:lnTo>
                  <a:pt x="1690932" y="244186"/>
                </a:lnTo>
                <a:lnTo>
                  <a:pt x="1690932" y="218255"/>
                </a:lnTo>
                <a:lnTo>
                  <a:pt x="1651572" y="218255"/>
                </a:lnTo>
                <a:lnTo>
                  <a:pt x="1651572" y="146223"/>
                </a:lnTo>
                <a:close/>
              </a:path>
              <a:path extrusionOk="0" h="429894" w="1864359">
                <a:moveTo>
                  <a:pt x="1690932" y="217534"/>
                </a:moveTo>
                <a:lnTo>
                  <a:pt x="1655792" y="217534"/>
                </a:lnTo>
                <a:lnTo>
                  <a:pt x="1653677" y="218255"/>
                </a:lnTo>
                <a:lnTo>
                  <a:pt x="1690932" y="218255"/>
                </a:lnTo>
                <a:lnTo>
                  <a:pt x="1690932" y="217534"/>
                </a:lnTo>
                <a:close/>
              </a:path>
              <a:path extrusionOk="0" h="429894" w="1864359">
                <a:moveTo>
                  <a:pt x="545370" y="218255"/>
                </a:moveTo>
                <a:lnTo>
                  <a:pt x="544667" y="218255"/>
                </a:lnTo>
                <a:lnTo>
                  <a:pt x="532906" y="222317"/>
                </a:lnTo>
                <a:lnTo>
                  <a:pt x="522793" y="229689"/>
                </a:lnTo>
                <a:lnTo>
                  <a:pt x="515710" y="239627"/>
                </a:lnTo>
                <a:lnTo>
                  <a:pt x="513041" y="251389"/>
                </a:lnTo>
                <a:lnTo>
                  <a:pt x="513041" y="303971"/>
                </a:lnTo>
                <a:lnTo>
                  <a:pt x="516500" y="317466"/>
                </a:lnTo>
                <a:lnTo>
                  <a:pt x="525428" y="328192"/>
                </a:lnTo>
                <a:lnTo>
                  <a:pt x="537650" y="335271"/>
                </a:lnTo>
                <a:lnTo>
                  <a:pt x="550992" y="337826"/>
                </a:lnTo>
                <a:lnTo>
                  <a:pt x="629002" y="337826"/>
                </a:lnTo>
                <a:lnTo>
                  <a:pt x="642345" y="335271"/>
                </a:lnTo>
                <a:lnTo>
                  <a:pt x="654567" y="328192"/>
                </a:lnTo>
                <a:lnTo>
                  <a:pt x="663495" y="317466"/>
                </a:lnTo>
                <a:lnTo>
                  <a:pt x="665108" y="311174"/>
                </a:lnTo>
                <a:lnTo>
                  <a:pt x="550992" y="311174"/>
                </a:lnTo>
                <a:lnTo>
                  <a:pt x="545370" y="305412"/>
                </a:lnTo>
                <a:lnTo>
                  <a:pt x="545370" y="218255"/>
                </a:lnTo>
                <a:close/>
              </a:path>
              <a:path extrusionOk="0" h="429894" w="1864359">
                <a:moveTo>
                  <a:pt x="920664" y="217534"/>
                </a:moveTo>
                <a:lnTo>
                  <a:pt x="917150" y="217534"/>
                </a:lnTo>
                <a:lnTo>
                  <a:pt x="906421" y="219459"/>
                </a:lnTo>
                <a:lnTo>
                  <a:pt x="897208" y="224827"/>
                </a:lnTo>
                <a:lnTo>
                  <a:pt x="890762" y="233032"/>
                </a:lnTo>
                <a:lnTo>
                  <a:pt x="888335" y="243465"/>
                </a:lnTo>
                <a:lnTo>
                  <a:pt x="888335" y="337826"/>
                </a:lnTo>
                <a:lnTo>
                  <a:pt x="920664" y="337826"/>
                </a:lnTo>
                <a:lnTo>
                  <a:pt x="920664" y="217534"/>
                </a:lnTo>
                <a:close/>
              </a:path>
              <a:path extrusionOk="0" h="429894" w="1864359">
                <a:moveTo>
                  <a:pt x="737936" y="217534"/>
                </a:moveTo>
                <a:lnTo>
                  <a:pt x="714744" y="217534"/>
                </a:lnTo>
                <a:lnTo>
                  <a:pt x="704674" y="219459"/>
                </a:lnTo>
                <a:lnTo>
                  <a:pt x="696911" y="224827"/>
                </a:lnTo>
                <a:lnTo>
                  <a:pt x="691914" y="233032"/>
                </a:lnTo>
                <a:lnTo>
                  <a:pt x="690146" y="243465"/>
                </a:lnTo>
                <a:lnTo>
                  <a:pt x="690849" y="243465"/>
                </a:lnTo>
                <a:lnTo>
                  <a:pt x="690849" y="337106"/>
                </a:lnTo>
                <a:lnTo>
                  <a:pt x="723177" y="337106"/>
                </a:lnTo>
                <a:lnTo>
                  <a:pt x="723177" y="242025"/>
                </a:lnTo>
                <a:lnTo>
                  <a:pt x="764424" y="242025"/>
                </a:lnTo>
                <a:lnTo>
                  <a:pt x="744262" y="221856"/>
                </a:lnTo>
                <a:lnTo>
                  <a:pt x="740045" y="218255"/>
                </a:lnTo>
                <a:lnTo>
                  <a:pt x="737936" y="217534"/>
                </a:lnTo>
                <a:close/>
              </a:path>
              <a:path extrusionOk="0" h="429894" w="1864359">
                <a:moveTo>
                  <a:pt x="764424" y="242025"/>
                </a:moveTo>
                <a:lnTo>
                  <a:pt x="723177" y="242025"/>
                </a:lnTo>
                <a:lnTo>
                  <a:pt x="810325" y="330623"/>
                </a:lnTo>
                <a:lnTo>
                  <a:pt x="815946" y="337106"/>
                </a:lnTo>
                <a:lnTo>
                  <a:pt x="858817" y="337106"/>
                </a:lnTo>
                <a:lnTo>
                  <a:pt x="864440" y="326301"/>
                </a:lnTo>
                <a:lnTo>
                  <a:pt x="864440" y="309734"/>
                </a:lnTo>
                <a:lnTo>
                  <a:pt x="832111" y="309734"/>
                </a:lnTo>
                <a:lnTo>
                  <a:pt x="764424" y="242025"/>
                </a:lnTo>
                <a:close/>
              </a:path>
              <a:path extrusionOk="0" h="429894" w="1864359">
                <a:moveTo>
                  <a:pt x="666954" y="217534"/>
                </a:moveTo>
                <a:lnTo>
                  <a:pt x="655193" y="221597"/>
                </a:lnTo>
                <a:lnTo>
                  <a:pt x="645079" y="228969"/>
                </a:lnTo>
                <a:lnTo>
                  <a:pt x="637996" y="238907"/>
                </a:lnTo>
                <a:lnTo>
                  <a:pt x="635328" y="250668"/>
                </a:lnTo>
                <a:lnTo>
                  <a:pt x="635328" y="305412"/>
                </a:lnTo>
                <a:lnTo>
                  <a:pt x="629706" y="311174"/>
                </a:lnTo>
                <a:lnTo>
                  <a:pt x="665108" y="311174"/>
                </a:lnTo>
                <a:lnTo>
                  <a:pt x="666954" y="303971"/>
                </a:lnTo>
                <a:lnTo>
                  <a:pt x="666954" y="217534"/>
                </a:lnTo>
                <a:close/>
              </a:path>
              <a:path extrusionOk="0" h="429894" w="1864359">
                <a:moveTo>
                  <a:pt x="877793" y="216814"/>
                </a:moveTo>
                <a:lnTo>
                  <a:pt x="856708" y="216814"/>
                </a:lnTo>
                <a:lnTo>
                  <a:pt x="846639" y="217951"/>
                </a:lnTo>
                <a:lnTo>
                  <a:pt x="838867" y="221597"/>
                </a:lnTo>
                <a:lnTo>
                  <a:pt x="833879" y="228057"/>
                </a:lnTo>
                <a:lnTo>
                  <a:pt x="832111" y="237702"/>
                </a:lnTo>
                <a:lnTo>
                  <a:pt x="832111" y="309734"/>
                </a:lnTo>
                <a:lnTo>
                  <a:pt x="864440" y="309734"/>
                </a:lnTo>
                <a:lnTo>
                  <a:pt x="864517" y="239627"/>
                </a:lnTo>
                <a:lnTo>
                  <a:pt x="865439" y="228158"/>
                </a:lnTo>
                <a:lnTo>
                  <a:pt x="868217" y="221135"/>
                </a:lnTo>
                <a:lnTo>
                  <a:pt x="872445" y="217894"/>
                </a:lnTo>
                <a:lnTo>
                  <a:pt x="877793" y="216814"/>
                </a:lnTo>
                <a:close/>
              </a:path>
              <a:path extrusionOk="0" h="429894" w="1864359">
                <a:moveTo>
                  <a:pt x="690146" y="71310"/>
                </a:moveTo>
                <a:lnTo>
                  <a:pt x="610730" y="71310"/>
                </a:lnTo>
                <a:lnTo>
                  <a:pt x="597388" y="73865"/>
                </a:lnTo>
                <a:lnTo>
                  <a:pt x="585166" y="80944"/>
                </a:lnTo>
                <a:lnTo>
                  <a:pt x="576238" y="91670"/>
                </a:lnTo>
                <a:lnTo>
                  <a:pt x="572779" y="105165"/>
                </a:lnTo>
                <a:lnTo>
                  <a:pt x="572779" y="283082"/>
                </a:lnTo>
                <a:lnTo>
                  <a:pt x="576293" y="283082"/>
                </a:lnTo>
                <a:lnTo>
                  <a:pt x="587614" y="280797"/>
                </a:lnTo>
                <a:lnTo>
                  <a:pt x="596762" y="274529"/>
                </a:lnTo>
                <a:lnTo>
                  <a:pt x="602879" y="265154"/>
                </a:lnTo>
                <a:lnTo>
                  <a:pt x="605108" y="253550"/>
                </a:lnTo>
                <a:lnTo>
                  <a:pt x="605108" y="190883"/>
                </a:lnTo>
                <a:lnTo>
                  <a:pt x="693236" y="190883"/>
                </a:lnTo>
                <a:lnTo>
                  <a:pt x="702895" y="189048"/>
                </a:lnTo>
                <a:lnTo>
                  <a:pt x="715359" y="181969"/>
                </a:lnTo>
                <a:lnTo>
                  <a:pt x="724528" y="171242"/>
                </a:lnTo>
                <a:lnTo>
                  <a:pt x="726001" y="165671"/>
                </a:lnTo>
                <a:lnTo>
                  <a:pt x="611433" y="165671"/>
                </a:lnTo>
                <a:lnTo>
                  <a:pt x="605810" y="159909"/>
                </a:lnTo>
                <a:lnTo>
                  <a:pt x="605810" y="103724"/>
                </a:lnTo>
                <a:lnTo>
                  <a:pt x="611433" y="97962"/>
                </a:lnTo>
                <a:lnTo>
                  <a:pt x="726250" y="97962"/>
                </a:lnTo>
                <a:lnTo>
                  <a:pt x="724638" y="91670"/>
                </a:lnTo>
                <a:lnTo>
                  <a:pt x="715710" y="80944"/>
                </a:lnTo>
                <a:lnTo>
                  <a:pt x="703488" y="73865"/>
                </a:lnTo>
                <a:lnTo>
                  <a:pt x="690146" y="71310"/>
                </a:lnTo>
                <a:close/>
              </a:path>
              <a:path extrusionOk="0" h="429894" w="1864359">
                <a:moveTo>
                  <a:pt x="511635" y="71310"/>
                </a:moveTo>
                <a:lnTo>
                  <a:pt x="434328" y="71310"/>
                </a:lnTo>
                <a:lnTo>
                  <a:pt x="420986" y="73865"/>
                </a:lnTo>
                <a:lnTo>
                  <a:pt x="408764" y="80944"/>
                </a:lnTo>
                <a:lnTo>
                  <a:pt x="399836" y="91670"/>
                </a:lnTo>
                <a:lnTo>
                  <a:pt x="396377" y="105165"/>
                </a:lnTo>
                <a:lnTo>
                  <a:pt x="396377" y="157748"/>
                </a:lnTo>
                <a:lnTo>
                  <a:pt x="399836" y="171242"/>
                </a:lnTo>
                <a:lnTo>
                  <a:pt x="408764" y="181969"/>
                </a:lnTo>
                <a:lnTo>
                  <a:pt x="420986" y="189048"/>
                </a:lnTo>
                <a:lnTo>
                  <a:pt x="434328" y="191603"/>
                </a:lnTo>
                <a:lnTo>
                  <a:pt x="512339" y="191603"/>
                </a:lnTo>
                <a:lnTo>
                  <a:pt x="525768" y="189048"/>
                </a:lnTo>
                <a:lnTo>
                  <a:pt x="538078" y="181969"/>
                </a:lnTo>
                <a:lnTo>
                  <a:pt x="546830" y="171242"/>
                </a:lnTo>
                <a:lnTo>
                  <a:pt x="547968" y="165671"/>
                </a:lnTo>
                <a:lnTo>
                  <a:pt x="433625" y="165671"/>
                </a:lnTo>
                <a:lnTo>
                  <a:pt x="428003" y="159909"/>
                </a:lnTo>
                <a:lnTo>
                  <a:pt x="428003" y="108767"/>
                </a:lnTo>
                <a:lnTo>
                  <a:pt x="429408" y="102284"/>
                </a:lnTo>
                <a:lnTo>
                  <a:pt x="435031" y="97962"/>
                </a:lnTo>
                <a:lnTo>
                  <a:pt x="547741" y="97962"/>
                </a:lnTo>
                <a:lnTo>
                  <a:pt x="546128" y="91670"/>
                </a:lnTo>
                <a:lnTo>
                  <a:pt x="537200" y="80944"/>
                </a:lnTo>
                <a:lnTo>
                  <a:pt x="524978" y="73865"/>
                </a:lnTo>
                <a:lnTo>
                  <a:pt x="511635" y="71310"/>
                </a:lnTo>
                <a:close/>
              </a:path>
              <a:path extrusionOk="0" h="429894" w="1864359">
                <a:moveTo>
                  <a:pt x="693236" y="190883"/>
                </a:moveTo>
                <a:lnTo>
                  <a:pt x="605108" y="190883"/>
                </a:lnTo>
                <a:lnTo>
                  <a:pt x="606513" y="191603"/>
                </a:lnTo>
                <a:lnTo>
                  <a:pt x="689443" y="191603"/>
                </a:lnTo>
                <a:lnTo>
                  <a:pt x="693236" y="190883"/>
                </a:lnTo>
                <a:close/>
              </a:path>
              <a:path extrusionOk="0" h="429894" w="1864359">
                <a:moveTo>
                  <a:pt x="867251" y="71310"/>
                </a:moveTo>
                <a:lnTo>
                  <a:pt x="790646" y="71310"/>
                </a:lnTo>
                <a:lnTo>
                  <a:pt x="777304" y="73865"/>
                </a:lnTo>
                <a:lnTo>
                  <a:pt x="765082" y="80944"/>
                </a:lnTo>
                <a:lnTo>
                  <a:pt x="756154" y="91670"/>
                </a:lnTo>
                <a:lnTo>
                  <a:pt x="752695" y="105165"/>
                </a:lnTo>
                <a:lnTo>
                  <a:pt x="752695" y="157748"/>
                </a:lnTo>
                <a:lnTo>
                  <a:pt x="756154" y="171242"/>
                </a:lnTo>
                <a:lnTo>
                  <a:pt x="765082" y="181969"/>
                </a:lnTo>
                <a:lnTo>
                  <a:pt x="777304" y="189048"/>
                </a:lnTo>
                <a:lnTo>
                  <a:pt x="790646" y="191603"/>
                </a:lnTo>
                <a:lnTo>
                  <a:pt x="867953" y="191603"/>
                </a:lnTo>
                <a:lnTo>
                  <a:pt x="881285" y="189048"/>
                </a:lnTo>
                <a:lnTo>
                  <a:pt x="893430" y="181969"/>
                </a:lnTo>
                <a:lnTo>
                  <a:pt x="902149" y="171242"/>
                </a:lnTo>
                <a:lnTo>
                  <a:pt x="903410" y="165671"/>
                </a:lnTo>
                <a:lnTo>
                  <a:pt x="789240" y="165671"/>
                </a:lnTo>
                <a:lnTo>
                  <a:pt x="783619" y="159909"/>
                </a:lnTo>
                <a:lnTo>
                  <a:pt x="783619" y="108767"/>
                </a:lnTo>
                <a:lnTo>
                  <a:pt x="785024" y="102284"/>
                </a:lnTo>
                <a:lnTo>
                  <a:pt x="790646" y="97962"/>
                </a:lnTo>
                <a:lnTo>
                  <a:pt x="903356" y="97962"/>
                </a:lnTo>
                <a:lnTo>
                  <a:pt x="901743" y="91670"/>
                </a:lnTo>
                <a:lnTo>
                  <a:pt x="892815" y="80944"/>
                </a:lnTo>
                <a:lnTo>
                  <a:pt x="880593" y="73865"/>
                </a:lnTo>
                <a:lnTo>
                  <a:pt x="867251" y="71310"/>
                </a:lnTo>
                <a:close/>
              </a:path>
              <a:path extrusionOk="0" h="429894" w="1864359">
                <a:moveTo>
                  <a:pt x="547741" y="97962"/>
                </a:moveTo>
                <a:lnTo>
                  <a:pt x="513041" y="97962"/>
                </a:lnTo>
                <a:lnTo>
                  <a:pt x="518663" y="103724"/>
                </a:lnTo>
                <a:lnTo>
                  <a:pt x="518663" y="159909"/>
                </a:lnTo>
                <a:lnTo>
                  <a:pt x="513041" y="165671"/>
                </a:lnTo>
                <a:lnTo>
                  <a:pt x="547968" y="165671"/>
                </a:lnTo>
                <a:lnTo>
                  <a:pt x="549587" y="157748"/>
                </a:lnTo>
                <a:lnTo>
                  <a:pt x="549587" y="105165"/>
                </a:lnTo>
                <a:lnTo>
                  <a:pt x="547741" y="97962"/>
                </a:lnTo>
                <a:close/>
              </a:path>
              <a:path extrusionOk="0" h="429894" w="1864359">
                <a:moveTo>
                  <a:pt x="726250" y="97962"/>
                </a:moveTo>
                <a:lnTo>
                  <a:pt x="690849" y="97962"/>
                </a:lnTo>
                <a:lnTo>
                  <a:pt x="696471" y="103724"/>
                </a:lnTo>
                <a:lnTo>
                  <a:pt x="696471" y="153426"/>
                </a:lnTo>
                <a:lnTo>
                  <a:pt x="695769" y="159909"/>
                </a:lnTo>
                <a:lnTo>
                  <a:pt x="690146" y="165671"/>
                </a:lnTo>
                <a:lnTo>
                  <a:pt x="726001" y="165671"/>
                </a:lnTo>
                <a:lnTo>
                  <a:pt x="728097" y="157748"/>
                </a:lnTo>
                <a:lnTo>
                  <a:pt x="728097" y="105165"/>
                </a:lnTo>
                <a:lnTo>
                  <a:pt x="726250" y="97962"/>
                </a:lnTo>
                <a:close/>
              </a:path>
              <a:path extrusionOk="0" h="429894" w="1864359">
                <a:moveTo>
                  <a:pt x="903356" y="97962"/>
                </a:moveTo>
                <a:lnTo>
                  <a:pt x="868657" y="97962"/>
                </a:lnTo>
                <a:lnTo>
                  <a:pt x="874279" y="103724"/>
                </a:lnTo>
                <a:lnTo>
                  <a:pt x="874279" y="159909"/>
                </a:lnTo>
                <a:lnTo>
                  <a:pt x="868657" y="165671"/>
                </a:lnTo>
                <a:lnTo>
                  <a:pt x="903410" y="165671"/>
                </a:lnTo>
                <a:lnTo>
                  <a:pt x="905202" y="157748"/>
                </a:lnTo>
                <a:lnTo>
                  <a:pt x="905202" y="105165"/>
                </a:lnTo>
                <a:lnTo>
                  <a:pt x="903356" y="97962"/>
                </a:lnTo>
                <a:close/>
              </a:path>
              <a:path extrusionOk="0" h="429894" w="1864359">
                <a:moveTo>
                  <a:pt x="614947" y="97962"/>
                </a:moveTo>
                <a:lnTo>
                  <a:pt x="614244" y="97962"/>
                </a:lnTo>
                <a:lnTo>
                  <a:pt x="613541" y="98682"/>
                </a:lnTo>
                <a:lnTo>
                  <a:pt x="614947" y="98682"/>
                </a:lnTo>
                <a:lnTo>
                  <a:pt x="614947" y="97962"/>
                </a:lnTo>
                <a:close/>
              </a:path>
              <a:path extrusionOk="0" h="429894" w="1864359">
                <a:moveTo>
                  <a:pt x="1376774" y="217534"/>
                </a:moveTo>
                <a:lnTo>
                  <a:pt x="1315635" y="217534"/>
                </a:lnTo>
                <a:lnTo>
                  <a:pt x="1304908" y="219459"/>
                </a:lnTo>
                <a:lnTo>
                  <a:pt x="1295694" y="224827"/>
                </a:lnTo>
                <a:lnTo>
                  <a:pt x="1289247" y="233032"/>
                </a:lnTo>
                <a:lnTo>
                  <a:pt x="1286819" y="243465"/>
                </a:lnTo>
                <a:lnTo>
                  <a:pt x="1286117" y="243465"/>
                </a:lnTo>
                <a:lnTo>
                  <a:pt x="1286117" y="338546"/>
                </a:lnTo>
                <a:lnTo>
                  <a:pt x="1318452" y="338546"/>
                </a:lnTo>
                <a:lnTo>
                  <a:pt x="1318452" y="264354"/>
                </a:lnTo>
                <a:lnTo>
                  <a:pt x="1320043" y="256645"/>
                </a:lnTo>
                <a:lnTo>
                  <a:pt x="1324335" y="250218"/>
                </a:lnTo>
                <a:lnTo>
                  <a:pt x="1330604" y="245818"/>
                </a:lnTo>
                <a:lnTo>
                  <a:pt x="1338126" y="244186"/>
                </a:lnTo>
                <a:lnTo>
                  <a:pt x="1376774" y="244186"/>
                </a:lnTo>
                <a:lnTo>
                  <a:pt x="1376774" y="217534"/>
                </a:lnTo>
                <a:close/>
              </a:path>
              <a:path extrusionOk="0" h="429894" w="1864359">
                <a:moveTo>
                  <a:pt x="1863817" y="337106"/>
                </a:moveTo>
                <a:lnTo>
                  <a:pt x="1831493" y="337106"/>
                </a:lnTo>
                <a:lnTo>
                  <a:pt x="1831493" y="399773"/>
                </a:lnTo>
                <a:lnTo>
                  <a:pt x="1833722" y="411377"/>
                </a:lnTo>
                <a:lnTo>
                  <a:pt x="1839837" y="420752"/>
                </a:lnTo>
                <a:lnTo>
                  <a:pt x="1848982" y="427021"/>
                </a:lnTo>
                <a:lnTo>
                  <a:pt x="1860299" y="429306"/>
                </a:lnTo>
                <a:lnTo>
                  <a:pt x="1863817" y="429306"/>
                </a:lnTo>
                <a:lnTo>
                  <a:pt x="1863817" y="337106"/>
                </a:lnTo>
                <a:close/>
              </a:path>
              <a:path extrusionOk="0" h="429894" w="1864359">
                <a:moveTo>
                  <a:pt x="1742229" y="218255"/>
                </a:moveTo>
                <a:lnTo>
                  <a:pt x="1730768" y="222216"/>
                </a:lnTo>
                <a:lnTo>
                  <a:pt x="1720623" y="229419"/>
                </a:lnTo>
                <a:lnTo>
                  <a:pt x="1713375" y="239323"/>
                </a:lnTo>
                <a:lnTo>
                  <a:pt x="1710607" y="251389"/>
                </a:lnTo>
                <a:lnTo>
                  <a:pt x="1710607" y="303971"/>
                </a:lnTo>
                <a:lnTo>
                  <a:pt x="1714065" y="317466"/>
                </a:lnTo>
                <a:lnTo>
                  <a:pt x="1722992" y="328192"/>
                </a:lnTo>
                <a:lnTo>
                  <a:pt x="1735212" y="335271"/>
                </a:lnTo>
                <a:lnTo>
                  <a:pt x="1748554" y="337826"/>
                </a:lnTo>
                <a:lnTo>
                  <a:pt x="1827274" y="337826"/>
                </a:lnTo>
                <a:lnTo>
                  <a:pt x="1829378" y="337106"/>
                </a:lnTo>
                <a:lnTo>
                  <a:pt x="1863817" y="337106"/>
                </a:lnTo>
                <a:lnTo>
                  <a:pt x="1863817" y="311174"/>
                </a:lnTo>
                <a:lnTo>
                  <a:pt x="1747852" y="311174"/>
                </a:lnTo>
                <a:lnTo>
                  <a:pt x="1742229" y="306133"/>
                </a:lnTo>
                <a:lnTo>
                  <a:pt x="1742229" y="218255"/>
                </a:lnTo>
                <a:close/>
              </a:path>
              <a:path extrusionOk="0" h="429894" w="1864359">
                <a:moveTo>
                  <a:pt x="1863817" y="217534"/>
                </a:moveTo>
                <a:lnTo>
                  <a:pt x="1852352" y="221496"/>
                </a:lnTo>
                <a:lnTo>
                  <a:pt x="1842206" y="228699"/>
                </a:lnTo>
                <a:lnTo>
                  <a:pt x="1834961" y="238603"/>
                </a:lnTo>
                <a:lnTo>
                  <a:pt x="1832195" y="250668"/>
                </a:lnTo>
                <a:lnTo>
                  <a:pt x="1832195" y="301090"/>
                </a:lnTo>
                <a:lnTo>
                  <a:pt x="1831493" y="306853"/>
                </a:lnTo>
                <a:lnTo>
                  <a:pt x="1825871" y="311174"/>
                </a:lnTo>
                <a:lnTo>
                  <a:pt x="1863817" y="311174"/>
                </a:lnTo>
                <a:lnTo>
                  <a:pt x="1863817" y="217534"/>
                </a:lnTo>
                <a:close/>
              </a:path>
              <a:path extrusionOk="0" h="429894" w="1864359">
                <a:moveTo>
                  <a:pt x="1596056" y="217534"/>
                </a:moveTo>
                <a:lnTo>
                  <a:pt x="1592537" y="217534"/>
                </a:lnTo>
                <a:lnTo>
                  <a:pt x="1581806" y="219459"/>
                </a:lnTo>
                <a:lnTo>
                  <a:pt x="1572593" y="224827"/>
                </a:lnTo>
                <a:lnTo>
                  <a:pt x="1566148" y="233032"/>
                </a:lnTo>
                <a:lnTo>
                  <a:pt x="1563722" y="243465"/>
                </a:lnTo>
                <a:lnTo>
                  <a:pt x="1563722" y="337826"/>
                </a:lnTo>
                <a:lnTo>
                  <a:pt x="1596056" y="337826"/>
                </a:lnTo>
                <a:lnTo>
                  <a:pt x="1596056" y="217534"/>
                </a:lnTo>
                <a:close/>
              </a:path>
              <a:path extrusionOk="0" h="429894" w="1864359">
                <a:moveTo>
                  <a:pt x="32328" y="71310"/>
                </a:moveTo>
                <a:lnTo>
                  <a:pt x="28814" y="71310"/>
                </a:lnTo>
                <a:lnTo>
                  <a:pt x="18086" y="73235"/>
                </a:lnTo>
                <a:lnTo>
                  <a:pt x="8872" y="78604"/>
                </a:lnTo>
                <a:lnTo>
                  <a:pt x="2426" y="86808"/>
                </a:lnTo>
                <a:lnTo>
                  <a:pt x="0" y="97242"/>
                </a:lnTo>
                <a:lnTo>
                  <a:pt x="0" y="191603"/>
                </a:lnTo>
                <a:lnTo>
                  <a:pt x="32328" y="191603"/>
                </a:lnTo>
                <a:lnTo>
                  <a:pt x="32328" y="71310"/>
                </a:lnTo>
                <a:close/>
              </a:path>
              <a:path extrusionOk="0" h="429894" w="1864359">
                <a:moveTo>
                  <a:pt x="103311" y="71310"/>
                </a:moveTo>
                <a:lnTo>
                  <a:pt x="80118" y="71310"/>
                </a:lnTo>
                <a:lnTo>
                  <a:pt x="70049" y="73235"/>
                </a:lnTo>
                <a:lnTo>
                  <a:pt x="62285" y="78604"/>
                </a:lnTo>
                <a:lnTo>
                  <a:pt x="57288" y="86808"/>
                </a:lnTo>
                <a:lnTo>
                  <a:pt x="55520" y="97242"/>
                </a:lnTo>
                <a:lnTo>
                  <a:pt x="55520" y="192323"/>
                </a:lnTo>
                <a:lnTo>
                  <a:pt x="88552" y="192323"/>
                </a:lnTo>
                <a:lnTo>
                  <a:pt x="88552" y="97242"/>
                </a:lnTo>
                <a:lnTo>
                  <a:pt x="131238" y="97242"/>
                </a:lnTo>
                <a:lnTo>
                  <a:pt x="109635" y="75632"/>
                </a:lnTo>
                <a:lnTo>
                  <a:pt x="105419" y="72031"/>
                </a:lnTo>
                <a:lnTo>
                  <a:pt x="103311" y="71310"/>
                </a:lnTo>
                <a:close/>
              </a:path>
              <a:path extrusionOk="0" h="429894" w="1864359">
                <a:moveTo>
                  <a:pt x="131238" y="97242"/>
                </a:moveTo>
                <a:lnTo>
                  <a:pt x="88552" y="97242"/>
                </a:lnTo>
                <a:lnTo>
                  <a:pt x="175699" y="185840"/>
                </a:lnTo>
                <a:lnTo>
                  <a:pt x="181321" y="192323"/>
                </a:lnTo>
                <a:lnTo>
                  <a:pt x="224894" y="192323"/>
                </a:lnTo>
                <a:lnTo>
                  <a:pt x="230517" y="181519"/>
                </a:lnTo>
                <a:lnTo>
                  <a:pt x="230517" y="163511"/>
                </a:lnTo>
                <a:lnTo>
                  <a:pt x="197486" y="163511"/>
                </a:lnTo>
                <a:lnTo>
                  <a:pt x="131238" y="97242"/>
                </a:lnTo>
                <a:close/>
              </a:path>
              <a:path extrusionOk="0" h="429894" w="1864359">
                <a:moveTo>
                  <a:pt x="273923" y="97242"/>
                </a:moveTo>
                <a:lnTo>
                  <a:pt x="230517" y="97242"/>
                </a:lnTo>
                <a:lnTo>
                  <a:pt x="312744" y="180078"/>
                </a:lnTo>
                <a:lnTo>
                  <a:pt x="317664" y="185120"/>
                </a:lnTo>
                <a:lnTo>
                  <a:pt x="323286" y="191603"/>
                </a:lnTo>
                <a:lnTo>
                  <a:pt x="366860" y="191603"/>
                </a:lnTo>
                <a:lnTo>
                  <a:pt x="372482" y="180798"/>
                </a:lnTo>
                <a:lnTo>
                  <a:pt x="372482" y="162790"/>
                </a:lnTo>
                <a:lnTo>
                  <a:pt x="339450" y="162790"/>
                </a:lnTo>
                <a:lnTo>
                  <a:pt x="273923" y="97242"/>
                </a:lnTo>
                <a:close/>
              </a:path>
              <a:path extrusionOk="0" h="429894" w="1864359">
                <a:moveTo>
                  <a:pt x="245276" y="70590"/>
                </a:moveTo>
                <a:lnTo>
                  <a:pt x="222084" y="70590"/>
                </a:lnTo>
                <a:lnTo>
                  <a:pt x="212014" y="71727"/>
                </a:lnTo>
                <a:lnTo>
                  <a:pt x="204250" y="75362"/>
                </a:lnTo>
                <a:lnTo>
                  <a:pt x="199254" y="81834"/>
                </a:lnTo>
                <a:lnTo>
                  <a:pt x="197486" y="91479"/>
                </a:lnTo>
                <a:lnTo>
                  <a:pt x="197486" y="163511"/>
                </a:lnTo>
                <a:lnTo>
                  <a:pt x="230517" y="163511"/>
                </a:lnTo>
                <a:lnTo>
                  <a:pt x="230517" y="97242"/>
                </a:lnTo>
                <a:lnTo>
                  <a:pt x="273923" y="97242"/>
                </a:lnTo>
                <a:lnTo>
                  <a:pt x="251601" y="74912"/>
                </a:lnTo>
                <a:lnTo>
                  <a:pt x="247384" y="71310"/>
                </a:lnTo>
                <a:lnTo>
                  <a:pt x="245276" y="70590"/>
                </a:lnTo>
                <a:close/>
              </a:path>
              <a:path extrusionOk="0" h="429894" w="1864359">
                <a:moveTo>
                  <a:pt x="385835" y="71310"/>
                </a:moveTo>
                <a:lnTo>
                  <a:pt x="364751" y="71310"/>
                </a:lnTo>
                <a:lnTo>
                  <a:pt x="354681" y="72447"/>
                </a:lnTo>
                <a:lnTo>
                  <a:pt x="346918" y="76082"/>
                </a:lnTo>
                <a:lnTo>
                  <a:pt x="341921" y="82554"/>
                </a:lnTo>
                <a:lnTo>
                  <a:pt x="340154" y="92200"/>
                </a:lnTo>
                <a:lnTo>
                  <a:pt x="339450" y="92200"/>
                </a:lnTo>
                <a:lnTo>
                  <a:pt x="339450" y="162790"/>
                </a:lnTo>
                <a:lnTo>
                  <a:pt x="372482" y="162790"/>
                </a:lnTo>
                <a:lnTo>
                  <a:pt x="372482" y="95080"/>
                </a:lnTo>
                <a:lnTo>
                  <a:pt x="373383" y="82655"/>
                </a:lnTo>
                <a:lnTo>
                  <a:pt x="375996" y="75632"/>
                </a:lnTo>
                <a:lnTo>
                  <a:pt x="380191" y="72391"/>
                </a:lnTo>
                <a:lnTo>
                  <a:pt x="385835" y="71310"/>
                </a:lnTo>
                <a:close/>
              </a:path>
              <a:path extrusionOk="0" h="429894" w="1864359">
                <a:moveTo>
                  <a:pt x="1258003" y="71310"/>
                </a:moveTo>
                <a:lnTo>
                  <a:pt x="1147671" y="71310"/>
                </a:lnTo>
                <a:lnTo>
                  <a:pt x="1134328" y="73865"/>
                </a:lnTo>
                <a:lnTo>
                  <a:pt x="1122104" y="80944"/>
                </a:lnTo>
                <a:lnTo>
                  <a:pt x="1113174" y="91670"/>
                </a:lnTo>
                <a:lnTo>
                  <a:pt x="1109714" y="105165"/>
                </a:lnTo>
                <a:lnTo>
                  <a:pt x="1109714" y="110928"/>
                </a:lnTo>
                <a:lnTo>
                  <a:pt x="1113174" y="124422"/>
                </a:lnTo>
                <a:lnTo>
                  <a:pt x="1122104" y="135148"/>
                </a:lnTo>
                <a:lnTo>
                  <a:pt x="1134328" y="142228"/>
                </a:lnTo>
                <a:lnTo>
                  <a:pt x="1147671" y="144783"/>
                </a:lnTo>
                <a:lnTo>
                  <a:pt x="1217240" y="144783"/>
                </a:lnTo>
                <a:lnTo>
                  <a:pt x="1226038" y="148046"/>
                </a:lnTo>
                <a:lnTo>
                  <a:pt x="1229102" y="155227"/>
                </a:lnTo>
                <a:lnTo>
                  <a:pt x="1226235" y="162407"/>
                </a:lnTo>
                <a:lnTo>
                  <a:pt x="1217240" y="165671"/>
                </a:lnTo>
                <a:lnTo>
                  <a:pt x="1109013" y="165671"/>
                </a:lnTo>
                <a:lnTo>
                  <a:pt x="1109013" y="192323"/>
                </a:lnTo>
                <a:lnTo>
                  <a:pt x="1222863" y="192323"/>
                </a:lnTo>
                <a:lnTo>
                  <a:pt x="1236206" y="189769"/>
                </a:lnTo>
                <a:lnTo>
                  <a:pt x="1248430" y="182689"/>
                </a:lnTo>
                <a:lnTo>
                  <a:pt x="1257360" y="171963"/>
                </a:lnTo>
                <a:lnTo>
                  <a:pt x="1260820" y="158468"/>
                </a:lnTo>
                <a:lnTo>
                  <a:pt x="1260820" y="152706"/>
                </a:lnTo>
                <a:lnTo>
                  <a:pt x="1257360" y="139211"/>
                </a:lnTo>
                <a:lnTo>
                  <a:pt x="1248430" y="128485"/>
                </a:lnTo>
                <a:lnTo>
                  <a:pt x="1236206" y="121406"/>
                </a:lnTo>
                <a:lnTo>
                  <a:pt x="1222863" y="118851"/>
                </a:lnTo>
                <a:lnTo>
                  <a:pt x="1153294" y="118851"/>
                </a:lnTo>
                <a:lnTo>
                  <a:pt x="1144595" y="115587"/>
                </a:lnTo>
                <a:lnTo>
                  <a:pt x="1141695" y="108407"/>
                </a:lnTo>
                <a:lnTo>
                  <a:pt x="1144595" y="101226"/>
                </a:lnTo>
                <a:lnTo>
                  <a:pt x="1153294" y="97962"/>
                </a:lnTo>
                <a:lnTo>
                  <a:pt x="1258003" y="97962"/>
                </a:lnTo>
                <a:lnTo>
                  <a:pt x="1258003" y="71310"/>
                </a:lnTo>
                <a:close/>
              </a:path>
              <a:path extrusionOk="0" h="429894" w="1864359">
                <a:moveTo>
                  <a:pt x="1082312" y="71310"/>
                </a:moveTo>
                <a:lnTo>
                  <a:pt x="1078794" y="71310"/>
                </a:lnTo>
                <a:lnTo>
                  <a:pt x="1068063" y="73235"/>
                </a:lnTo>
                <a:lnTo>
                  <a:pt x="1058849" y="78604"/>
                </a:lnTo>
                <a:lnTo>
                  <a:pt x="1052404" y="86808"/>
                </a:lnTo>
                <a:lnTo>
                  <a:pt x="1049978" y="97242"/>
                </a:lnTo>
                <a:lnTo>
                  <a:pt x="1049978" y="191603"/>
                </a:lnTo>
                <a:lnTo>
                  <a:pt x="1082312" y="191603"/>
                </a:lnTo>
                <a:lnTo>
                  <a:pt x="1082312" y="71310"/>
                </a:lnTo>
                <a:close/>
              </a:path>
              <a:path extrusionOk="0" h="429894" w="1864359">
                <a:moveTo>
                  <a:pt x="961426" y="0"/>
                </a:moveTo>
                <a:lnTo>
                  <a:pt x="957912" y="0"/>
                </a:lnTo>
                <a:lnTo>
                  <a:pt x="946590" y="2284"/>
                </a:lnTo>
                <a:lnTo>
                  <a:pt x="937443" y="8553"/>
                </a:lnTo>
                <a:lnTo>
                  <a:pt x="931326" y="17929"/>
                </a:lnTo>
                <a:lnTo>
                  <a:pt x="929097" y="29533"/>
                </a:lnTo>
                <a:lnTo>
                  <a:pt x="929097" y="157748"/>
                </a:lnTo>
                <a:lnTo>
                  <a:pt x="932556" y="171242"/>
                </a:lnTo>
                <a:lnTo>
                  <a:pt x="941484" y="181969"/>
                </a:lnTo>
                <a:lnTo>
                  <a:pt x="953706" y="189048"/>
                </a:lnTo>
                <a:lnTo>
                  <a:pt x="967049" y="191603"/>
                </a:lnTo>
                <a:lnTo>
                  <a:pt x="1023975" y="191603"/>
                </a:lnTo>
                <a:lnTo>
                  <a:pt x="1023975" y="165671"/>
                </a:lnTo>
                <a:lnTo>
                  <a:pt x="981104" y="165671"/>
                </a:lnTo>
                <a:lnTo>
                  <a:pt x="973582" y="164039"/>
                </a:lnTo>
                <a:lnTo>
                  <a:pt x="967312" y="159639"/>
                </a:lnTo>
                <a:lnTo>
                  <a:pt x="963018" y="153212"/>
                </a:lnTo>
                <a:lnTo>
                  <a:pt x="961426" y="145503"/>
                </a:lnTo>
                <a:lnTo>
                  <a:pt x="961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/>
          <p:nvPr/>
        </p:nvSpPr>
        <p:spPr>
          <a:xfrm>
            <a:off x="642" y="0"/>
            <a:ext cx="9143358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7CB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Решите комплексную задачу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7900758" y="197619"/>
            <a:ext cx="847912" cy="195517"/>
          </a:xfrm>
          <a:custGeom>
            <a:rect b="b" l="l" r="r" t="t"/>
            <a:pathLst>
              <a:path extrusionOk="0" h="429894" w="1864359">
                <a:moveTo>
                  <a:pt x="1537722" y="217534"/>
                </a:moveTo>
                <a:lnTo>
                  <a:pt x="1426679" y="217534"/>
                </a:lnTo>
                <a:lnTo>
                  <a:pt x="1413335" y="220089"/>
                </a:lnTo>
                <a:lnTo>
                  <a:pt x="1401111" y="227168"/>
                </a:lnTo>
                <a:lnTo>
                  <a:pt x="1392182" y="237894"/>
                </a:lnTo>
                <a:lnTo>
                  <a:pt x="1388722" y="251389"/>
                </a:lnTo>
                <a:lnTo>
                  <a:pt x="1388722" y="257151"/>
                </a:lnTo>
                <a:lnTo>
                  <a:pt x="1392182" y="270646"/>
                </a:lnTo>
                <a:lnTo>
                  <a:pt x="1401111" y="281372"/>
                </a:lnTo>
                <a:lnTo>
                  <a:pt x="1413335" y="288451"/>
                </a:lnTo>
                <a:lnTo>
                  <a:pt x="1426679" y="291006"/>
                </a:lnTo>
                <a:lnTo>
                  <a:pt x="1496258" y="291006"/>
                </a:lnTo>
                <a:lnTo>
                  <a:pt x="1505050" y="294270"/>
                </a:lnTo>
                <a:lnTo>
                  <a:pt x="1508112" y="301451"/>
                </a:lnTo>
                <a:lnTo>
                  <a:pt x="1505247" y="308631"/>
                </a:lnTo>
                <a:lnTo>
                  <a:pt x="1496258" y="311895"/>
                </a:lnTo>
                <a:lnTo>
                  <a:pt x="1388020" y="311895"/>
                </a:lnTo>
                <a:lnTo>
                  <a:pt x="1388020" y="338546"/>
                </a:lnTo>
                <a:lnTo>
                  <a:pt x="1501880" y="338546"/>
                </a:lnTo>
                <a:lnTo>
                  <a:pt x="1515222" y="335992"/>
                </a:lnTo>
                <a:lnTo>
                  <a:pt x="1527443" y="328912"/>
                </a:lnTo>
                <a:lnTo>
                  <a:pt x="1536369" y="318186"/>
                </a:lnTo>
                <a:lnTo>
                  <a:pt x="1539827" y="304692"/>
                </a:lnTo>
                <a:lnTo>
                  <a:pt x="1539827" y="298930"/>
                </a:lnTo>
                <a:lnTo>
                  <a:pt x="1536369" y="285435"/>
                </a:lnTo>
                <a:lnTo>
                  <a:pt x="1527443" y="274709"/>
                </a:lnTo>
                <a:lnTo>
                  <a:pt x="1515222" y="267629"/>
                </a:lnTo>
                <a:lnTo>
                  <a:pt x="1501880" y="265074"/>
                </a:lnTo>
                <a:lnTo>
                  <a:pt x="1432301" y="265074"/>
                </a:lnTo>
                <a:lnTo>
                  <a:pt x="1423602" y="261810"/>
                </a:lnTo>
                <a:lnTo>
                  <a:pt x="1420702" y="254630"/>
                </a:lnTo>
                <a:lnTo>
                  <a:pt x="1423602" y="247450"/>
                </a:lnTo>
                <a:lnTo>
                  <a:pt x="1432301" y="244186"/>
                </a:lnTo>
                <a:lnTo>
                  <a:pt x="1537722" y="244186"/>
                </a:lnTo>
                <a:lnTo>
                  <a:pt x="1537722" y="217534"/>
                </a:lnTo>
                <a:close/>
              </a:path>
              <a:path extrusionOk="0" h="429894" w="1864359">
                <a:moveTo>
                  <a:pt x="937344" y="217467"/>
                </a:moveTo>
                <a:lnTo>
                  <a:pt x="990241" y="319818"/>
                </a:lnTo>
                <a:lnTo>
                  <a:pt x="1013433" y="338546"/>
                </a:lnTo>
                <a:lnTo>
                  <a:pt x="1021712" y="338152"/>
                </a:lnTo>
                <a:lnTo>
                  <a:pt x="1029597" y="334855"/>
                </a:lnTo>
                <a:lnTo>
                  <a:pt x="1036954" y="328721"/>
                </a:lnTo>
                <a:lnTo>
                  <a:pt x="1043653" y="319818"/>
                </a:lnTo>
                <a:lnTo>
                  <a:pt x="1052205" y="306853"/>
                </a:lnTo>
                <a:lnTo>
                  <a:pt x="1017649" y="306853"/>
                </a:lnTo>
                <a:lnTo>
                  <a:pt x="969859" y="232660"/>
                </a:lnTo>
                <a:lnTo>
                  <a:pt x="960866" y="223004"/>
                </a:lnTo>
                <a:lnTo>
                  <a:pt x="949566" y="218615"/>
                </a:lnTo>
                <a:lnTo>
                  <a:pt x="937344" y="217467"/>
                </a:lnTo>
                <a:close/>
              </a:path>
              <a:path extrusionOk="0" h="429894" w="1864359">
                <a:moveTo>
                  <a:pt x="1222863" y="217534"/>
                </a:moveTo>
                <a:lnTo>
                  <a:pt x="1146258" y="217534"/>
                </a:lnTo>
                <a:lnTo>
                  <a:pt x="1132916" y="220089"/>
                </a:lnTo>
                <a:lnTo>
                  <a:pt x="1120696" y="227168"/>
                </a:lnTo>
                <a:lnTo>
                  <a:pt x="1111770" y="237894"/>
                </a:lnTo>
                <a:lnTo>
                  <a:pt x="1108311" y="251389"/>
                </a:lnTo>
                <a:lnTo>
                  <a:pt x="1108311" y="304692"/>
                </a:lnTo>
                <a:lnTo>
                  <a:pt x="1111770" y="318186"/>
                </a:lnTo>
                <a:lnTo>
                  <a:pt x="1120696" y="328912"/>
                </a:lnTo>
                <a:lnTo>
                  <a:pt x="1132916" y="335992"/>
                </a:lnTo>
                <a:lnTo>
                  <a:pt x="1146258" y="338546"/>
                </a:lnTo>
                <a:lnTo>
                  <a:pt x="1260820" y="338546"/>
                </a:lnTo>
                <a:lnTo>
                  <a:pt x="1260820" y="311895"/>
                </a:lnTo>
                <a:lnTo>
                  <a:pt x="1153294" y="311895"/>
                </a:lnTo>
                <a:lnTo>
                  <a:pt x="1144595" y="308631"/>
                </a:lnTo>
                <a:lnTo>
                  <a:pt x="1141695" y="301451"/>
                </a:lnTo>
                <a:lnTo>
                  <a:pt x="1144595" y="294270"/>
                </a:lnTo>
                <a:lnTo>
                  <a:pt x="1153294" y="291006"/>
                </a:lnTo>
                <a:lnTo>
                  <a:pt x="1222863" y="291006"/>
                </a:lnTo>
                <a:lnTo>
                  <a:pt x="1236206" y="288451"/>
                </a:lnTo>
                <a:lnTo>
                  <a:pt x="1248430" y="281372"/>
                </a:lnTo>
                <a:lnTo>
                  <a:pt x="1257360" y="270646"/>
                </a:lnTo>
                <a:lnTo>
                  <a:pt x="1258788" y="265074"/>
                </a:lnTo>
                <a:lnTo>
                  <a:pt x="1142750" y="265074"/>
                </a:lnTo>
                <a:lnTo>
                  <a:pt x="1139933" y="264354"/>
                </a:lnTo>
                <a:lnTo>
                  <a:pt x="1139933" y="253550"/>
                </a:lnTo>
                <a:lnTo>
                  <a:pt x="1141347" y="247787"/>
                </a:lnTo>
                <a:lnTo>
                  <a:pt x="1146258" y="243465"/>
                </a:lnTo>
                <a:lnTo>
                  <a:pt x="1258788" y="243465"/>
                </a:lnTo>
                <a:lnTo>
                  <a:pt x="1257360" y="237894"/>
                </a:lnTo>
                <a:lnTo>
                  <a:pt x="1248430" y="227168"/>
                </a:lnTo>
                <a:lnTo>
                  <a:pt x="1236206" y="220089"/>
                </a:lnTo>
                <a:lnTo>
                  <a:pt x="1222863" y="217534"/>
                </a:lnTo>
                <a:close/>
              </a:path>
              <a:path extrusionOk="0" h="429894" w="1864359">
                <a:moveTo>
                  <a:pt x="1098350" y="217467"/>
                </a:moveTo>
                <a:lnTo>
                  <a:pt x="1086260" y="218615"/>
                </a:lnTo>
                <a:lnTo>
                  <a:pt x="1074829" y="223004"/>
                </a:lnTo>
                <a:lnTo>
                  <a:pt x="1065443" y="232660"/>
                </a:lnTo>
                <a:lnTo>
                  <a:pt x="1017649" y="306853"/>
                </a:lnTo>
                <a:lnTo>
                  <a:pt x="1052205" y="306853"/>
                </a:lnTo>
                <a:lnTo>
                  <a:pt x="1059808" y="295328"/>
                </a:lnTo>
                <a:lnTo>
                  <a:pt x="1076421" y="269757"/>
                </a:lnTo>
                <a:lnTo>
                  <a:pt x="1093279" y="243465"/>
                </a:lnTo>
                <a:lnTo>
                  <a:pt x="1109714" y="217534"/>
                </a:lnTo>
                <a:lnTo>
                  <a:pt x="1098350" y="217467"/>
                </a:lnTo>
                <a:close/>
              </a:path>
              <a:path extrusionOk="0" h="429894" w="1864359">
                <a:moveTo>
                  <a:pt x="1258788" y="243465"/>
                </a:moveTo>
                <a:lnTo>
                  <a:pt x="1217240" y="243465"/>
                </a:lnTo>
                <a:lnTo>
                  <a:pt x="1225939" y="246729"/>
                </a:lnTo>
                <a:lnTo>
                  <a:pt x="1228839" y="253910"/>
                </a:lnTo>
                <a:lnTo>
                  <a:pt x="1225939" y="261090"/>
                </a:lnTo>
                <a:lnTo>
                  <a:pt x="1217240" y="264354"/>
                </a:lnTo>
                <a:lnTo>
                  <a:pt x="1144855" y="264354"/>
                </a:lnTo>
                <a:lnTo>
                  <a:pt x="1142750" y="265074"/>
                </a:lnTo>
                <a:lnTo>
                  <a:pt x="1258788" y="265074"/>
                </a:lnTo>
                <a:lnTo>
                  <a:pt x="1260820" y="257151"/>
                </a:lnTo>
                <a:lnTo>
                  <a:pt x="1260820" y="251389"/>
                </a:lnTo>
                <a:lnTo>
                  <a:pt x="1258788" y="243465"/>
                </a:lnTo>
                <a:close/>
              </a:path>
              <a:path extrusionOk="0" h="429894" w="1864359">
                <a:moveTo>
                  <a:pt x="1651572" y="146223"/>
                </a:moveTo>
                <a:lnTo>
                  <a:pt x="1648054" y="146223"/>
                </a:lnTo>
                <a:lnTo>
                  <a:pt x="1636737" y="148508"/>
                </a:lnTo>
                <a:lnTo>
                  <a:pt x="1627593" y="154777"/>
                </a:lnTo>
                <a:lnTo>
                  <a:pt x="1621477" y="164152"/>
                </a:lnTo>
                <a:lnTo>
                  <a:pt x="1619249" y="175755"/>
                </a:lnTo>
                <a:lnTo>
                  <a:pt x="1619249" y="303971"/>
                </a:lnTo>
                <a:lnTo>
                  <a:pt x="1622707" y="317466"/>
                </a:lnTo>
                <a:lnTo>
                  <a:pt x="1631633" y="328192"/>
                </a:lnTo>
                <a:lnTo>
                  <a:pt x="1643854" y="335271"/>
                </a:lnTo>
                <a:lnTo>
                  <a:pt x="1657195" y="337826"/>
                </a:lnTo>
                <a:lnTo>
                  <a:pt x="1700063" y="337826"/>
                </a:lnTo>
                <a:lnTo>
                  <a:pt x="1700063" y="311895"/>
                </a:lnTo>
                <a:lnTo>
                  <a:pt x="1671247" y="311895"/>
                </a:lnTo>
                <a:lnTo>
                  <a:pt x="1663729" y="310263"/>
                </a:lnTo>
                <a:lnTo>
                  <a:pt x="1657460" y="305862"/>
                </a:lnTo>
                <a:lnTo>
                  <a:pt x="1653165" y="299435"/>
                </a:lnTo>
                <a:lnTo>
                  <a:pt x="1651572" y="291726"/>
                </a:lnTo>
                <a:lnTo>
                  <a:pt x="1651572" y="244186"/>
                </a:lnTo>
                <a:lnTo>
                  <a:pt x="1690932" y="244186"/>
                </a:lnTo>
                <a:lnTo>
                  <a:pt x="1690932" y="218255"/>
                </a:lnTo>
                <a:lnTo>
                  <a:pt x="1651572" y="218255"/>
                </a:lnTo>
                <a:lnTo>
                  <a:pt x="1651572" y="146223"/>
                </a:lnTo>
                <a:close/>
              </a:path>
              <a:path extrusionOk="0" h="429894" w="1864359">
                <a:moveTo>
                  <a:pt x="1690932" y="217534"/>
                </a:moveTo>
                <a:lnTo>
                  <a:pt x="1655792" y="217534"/>
                </a:lnTo>
                <a:lnTo>
                  <a:pt x="1653677" y="218255"/>
                </a:lnTo>
                <a:lnTo>
                  <a:pt x="1690932" y="218255"/>
                </a:lnTo>
                <a:lnTo>
                  <a:pt x="1690932" y="217534"/>
                </a:lnTo>
                <a:close/>
              </a:path>
              <a:path extrusionOk="0" h="429894" w="1864359">
                <a:moveTo>
                  <a:pt x="545370" y="218255"/>
                </a:moveTo>
                <a:lnTo>
                  <a:pt x="544667" y="218255"/>
                </a:lnTo>
                <a:lnTo>
                  <a:pt x="532906" y="222317"/>
                </a:lnTo>
                <a:lnTo>
                  <a:pt x="522793" y="229689"/>
                </a:lnTo>
                <a:lnTo>
                  <a:pt x="515710" y="239627"/>
                </a:lnTo>
                <a:lnTo>
                  <a:pt x="513041" y="251389"/>
                </a:lnTo>
                <a:lnTo>
                  <a:pt x="513041" y="303971"/>
                </a:lnTo>
                <a:lnTo>
                  <a:pt x="516500" y="317466"/>
                </a:lnTo>
                <a:lnTo>
                  <a:pt x="525428" y="328192"/>
                </a:lnTo>
                <a:lnTo>
                  <a:pt x="537650" y="335271"/>
                </a:lnTo>
                <a:lnTo>
                  <a:pt x="550992" y="337826"/>
                </a:lnTo>
                <a:lnTo>
                  <a:pt x="629002" y="337826"/>
                </a:lnTo>
                <a:lnTo>
                  <a:pt x="642345" y="335271"/>
                </a:lnTo>
                <a:lnTo>
                  <a:pt x="654567" y="328192"/>
                </a:lnTo>
                <a:lnTo>
                  <a:pt x="663495" y="317466"/>
                </a:lnTo>
                <a:lnTo>
                  <a:pt x="665108" y="311174"/>
                </a:lnTo>
                <a:lnTo>
                  <a:pt x="550992" y="311174"/>
                </a:lnTo>
                <a:lnTo>
                  <a:pt x="545370" y="305412"/>
                </a:lnTo>
                <a:lnTo>
                  <a:pt x="545370" y="218255"/>
                </a:lnTo>
                <a:close/>
              </a:path>
              <a:path extrusionOk="0" h="429894" w="1864359">
                <a:moveTo>
                  <a:pt x="920664" y="217534"/>
                </a:moveTo>
                <a:lnTo>
                  <a:pt x="917150" y="217534"/>
                </a:lnTo>
                <a:lnTo>
                  <a:pt x="906421" y="219459"/>
                </a:lnTo>
                <a:lnTo>
                  <a:pt x="897208" y="224827"/>
                </a:lnTo>
                <a:lnTo>
                  <a:pt x="890762" y="233032"/>
                </a:lnTo>
                <a:lnTo>
                  <a:pt x="888335" y="243465"/>
                </a:lnTo>
                <a:lnTo>
                  <a:pt x="888335" y="337826"/>
                </a:lnTo>
                <a:lnTo>
                  <a:pt x="920664" y="337826"/>
                </a:lnTo>
                <a:lnTo>
                  <a:pt x="920664" y="217534"/>
                </a:lnTo>
                <a:close/>
              </a:path>
              <a:path extrusionOk="0" h="429894" w="1864359">
                <a:moveTo>
                  <a:pt x="737936" y="217534"/>
                </a:moveTo>
                <a:lnTo>
                  <a:pt x="714744" y="217534"/>
                </a:lnTo>
                <a:lnTo>
                  <a:pt x="704674" y="219459"/>
                </a:lnTo>
                <a:lnTo>
                  <a:pt x="696911" y="224827"/>
                </a:lnTo>
                <a:lnTo>
                  <a:pt x="691914" y="233032"/>
                </a:lnTo>
                <a:lnTo>
                  <a:pt x="690146" y="243465"/>
                </a:lnTo>
                <a:lnTo>
                  <a:pt x="690849" y="243465"/>
                </a:lnTo>
                <a:lnTo>
                  <a:pt x="690849" y="337106"/>
                </a:lnTo>
                <a:lnTo>
                  <a:pt x="723177" y="337106"/>
                </a:lnTo>
                <a:lnTo>
                  <a:pt x="723177" y="242025"/>
                </a:lnTo>
                <a:lnTo>
                  <a:pt x="764424" y="242025"/>
                </a:lnTo>
                <a:lnTo>
                  <a:pt x="744262" y="221856"/>
                </a:lnTo>
                <a:lnTo>
                  <a:pt x="740045" y="218255"/>
                </a:lnTo>
                <a:lnTo>
                  <a:pt x="737936" y="217534"/>
                </a:lnTo>
                <a:close/>
              </a:path>
              <a:path extrusionOk="0" h="429894" w="1864359">
                <a:moveTo>
                  <a:pt x="764424" y="242025"/>
                </a:moveTo>
                <a:lnTo>
                  <a:pt x="723177" y="242025"/>
                </a:lnTo>
                <a:lnTo>
                  <a:pt x="810325" y="330623"/>
                </a:lnTo>
                <a:lnTo>
                  <a:pt x="815946" y="337106"/>
                </a:lnTo>
                <a:lnTo>
                  <a:pt x="858817" y="337106"/>
                </a:lnTo>
                <a:lnTo>
                  <a:pt x="864440" y="326301"/>
                </a:lnTo>
                <a:lnTo>
                  <a:pt x="864440" y="309734"/>
                </a:lnTo>
                <a:lnTo>
                  <a:pt x="832111" y="309734"/>
                </a:lnTo>
                <a:lnTo>
                  <a:pt x="764424" y="242025"/>
                </a:lnTo>
                <a:close/>
              </a:path>
              <a:path extrusionOk="0" h="429894" w="1864359">
                <a:moveTo>
                  <a:pt x="666954" y="217534"/>
                </a:moveTo>
                <a:lnTo>
                  <a:pt x="655193" y="221597"/>
                </a:lnTo>
                <a:lnTo>
                  <a:pt x="645079" y="228969"/>
                </a:lnTo>
                <a:lnTo>
                  <a:pt x="637996" y="238907"/>
                </a:lnTo>
                <a:lnTo>
                  <a:pt x="635328" y="250668"/>
                </a:lnTo>
                <a:lnTo>
                  <a:pt x="635328" y="305412"/>
                </a:lnTo>
                <a:lnTo>
                  <a:pt x="629706" y="311174"/>
                </a:lnTo>
                <a:lnTo>
                  <a:pt x="665108" y="311174"/>
                </a:lnTo>
                <a:lnTo>
                  <a:pt x="666954" y="303971"/>
                </a:lnTo>
                <a:lnTo>
                  <a:pt x="666954" y="217534"/>
                </a:lnTo>
                <a:close/>
              </a:path>
              <a:path extrusionOk="0" h="429894" w="1864359">
                <a:moveTo>
                  <a:pt x="877793" y="216814"/>
                </a:moveTo>
                <a:lnTo>
                  <a:pt x="856708" y="216814"/>
                </a:lnTo>
                <a:lnTo>
                  <a:pt x="846639" y="217951"/>
                </a:lnTo>
                <a:lnTo>
                  <a:pt x="838867" y="221597"/>
                </a:lnTo>
                <a:lnTo>
                  <a:pt x="833879" y="228057"/>
                </a:lnTo>
                <a:lnTo>
                  <a:pt x="832111" y="237702"/>
                </a:lnTo>
                <a:lnTo>
                  <a:pt x="832111" y="309734"/>
                </a:lnTo>
                <a:lnTo>
                  <a:pt x="864440" y="309734"/>
                </a:lnTo>
                <a:lnTo>
                  <a:pt x="864517" y="239627"/>
                </a:lnTo>
                <a:lnTo>
                  <a:pt x="865439" y="228158"/>
                </a:lnTo>
                <a:lnTo>
                  <a:pt x="868217" y="221135"/>
                </a:lnTo>
                <a:lnTo>
                  <a:pt x="872445" y="217894"/>
                </a:lnTo>
                <a:lnTo>
                  <a:pt x="877793" y="216814"/>
                </a:lnTo>
                <a:close/>
              </a:path>
              <a:path extrusionOk="0" h="429894" w="1864359">
                <a:moveTo>
                  <a:pt x="690146" y="71310"/>
                </a:moveTo>
                <a:lnTo>
                  <a:pt x="610730" y="71310"/>
                </a:lnTo>
                <a:lnTo>
                  <a:pt x="597388" y="73865"/>
                </a:lnTo>
                <a:lnTo>
                  <a:pt x="585166" y="80944"/>
                </a:lnTo>
                <a:lnTo>
                  <a:pt x="576238" y="91670"/>
                </a:lnTo>
                <a:lnTo>
                  <a:pt x="572779" y="105165"/>
                </a:lnTo>
                <a:lnTo>
                  <a:pt x="572779" y="283082"/>
                </a:lnTo>
                <a:lnTo>
                  <a:pt x="576293" y="283082"/>
                </a:lnTo>
                <a:lnTo>
                  <a:pt x="587614" y="280797"/>
                </a:lnTo>
                <a:lnTo>
                  <a:pt x="596762" y="274529"/>
                </a:lnTo>
                <a:lnTo>
                  <a:pt x="602879" y="265154"/>
                </a:lnTo>
                <a:lnTo>
                  <a:pt x="605108" y="253550"/>
                </a:lnTo>
                <a:lnTo>
                  <a:pt x="605108" y="190883"/>
                </a:lnTo>
                <a:lnTo>
                  <a:pt x="693236" y="190883"/>
                </a:lnTo>
                <a:lnTo>
                  <a:pt x="702895" y="189048"/>
                </a:lnTo>
                <a:lnTo>
                  <a:pt x="715359" y="181969"/>
                </a:lnTo>
                <a:lnTo>
                  <a:pt x="724528" y="171242"/>
                </a:lnTo>
                <a:lnTo>
                  <a:pt x="726001" y="165671"/>
                </a:lnTo>
                <a:lnTo>
                  <a:pt x="611433" y="165671"/>
                </a:lnTo>
                <a:lnTo>
                  <a:pt x="605810" y="159909"/>
                </a:lnTo>
                <a:lnTo>
                  <a:pt x="605810" y="103724"/>
                </a:lnTo>
                <a:lnTo>
                  <a:pt x="611433" y="97962"/>
                </a:lnTo>
                <a:lnTo>
                  <a:pt x="726250" y="97962"/>
                </a:lnTo>
                <a:lnTo>
                  <a:pt x="724638" y="91670"/>
                </a:lnTo>
                <a:lnTo>
                  <a:pt x="715710" y="80944"/>
                </a:lnTo>
                <a:lnTo>
                  <a:pt x="703488" y="73865"/>
                </a:lnTo>
                <a:lnTo>
                  <a:pt x="690146" y="71310"/>
                </a:lnTo>
                <a:close/>
              </a:path>
              <a:path extrusionOk="0" h="429894" w="1864359">
                <a:moveTo>
                  <a:pt x="511635" y="71310"/>
                </a:moveTo>
                <a:lnTo>
                  <a:pt x="434328" y="71310"/>
                </a:lnTo>
                <a:lnTo>
                  <a:pt x="420986" y="73865"/>
                </a:lnTo>
                <a:lnTo>
                  <a:pt x="408764" y="80944"/>
                </a:lnTo>
                <a:lnTo>
                  <a:pt x="399836" y="91670"/>
                </a:lnTo>
                <a:lnTo>
                  <a:pt x="396377" y="105165"/>
                </a:lnTo>
                <a:lnTo>
                  <a:pt x="396377" y="157748"/>
                </a:lnTo>
                <a:lnTo>
                  <a:pt x="399836" y="171242"/>
                </a:lnTo>
                <a:lnTo>
                  <a:pt x="408764" y="181969"/>
                </a:lnTo>
                <a:lnTo>
                  <a:pt x="420986" y="189048"/>
                </a:lnTo>
                <a:lnTo>
                  <a:pt x="434328" y="191603"/>
                </a:lnTo>
                <a:lnTo>
                  <a:pt x="512339" y="191603"/>
                </a:lnTo>
                <a:lnTo>
                  <a:pt x="525768" y="189048"/>
                </a:lnTo>
                <a:lnTo>
                  <a:pt x="538078" y="181969"/>
                </a:lnTo>
                <a:lnTo>
                  <a:pt x="546830" y="171242"/>
                </a:lnTo>
                <a:lnTo>
                  <a:pt x="547968" y="165671"/>
                </a:lnTo>
                <a:lnTo>
                  <a:pt x="433625" y="165671"/>
                </a:lnTo>
                <a:lnTo>
                  <a:pt x="428003" y="159909"/>
                </a:lnTo>
                <a:lnTo>
                  <a:pt x="428003" y="108767"/>
                </a:lnTo>
                <a:lnTo>
                  <a:pt x="429408" y="102284"/>
                </a:lnTo>
                <a:lnTo>
                  <a:pt x="435031" y="97962"/>
                </a:lnTo>
                <a:lnTo>
                  <a:pt x="547741" y="97962"/>
                </a:lnTo>
                <a:lnTo>
                  <a:pt x="546128" y="91670"/>
                </a:lnTo>
                <a:lnTo>
                  <a:pt x="537200" y="80944"/>
                </a:lnTo>
                <a:lnTo>
                  <a:pt x="524978" y="73865"/>
                </a:lnTo>
                <a:lnTo>
                  <a:pt x="511635" y="71310"/>
                </a:lnTo>
                <a:close/>
              </a:path>
              <a:path extrusionOk="0" h="429894" w="1864359">
                <a:moveTo>
                  <a:pt x="693236" y="190883"/>
                </a:moveTo>
                <a:lnTo>
                  <a:pt x="605108" y="190883"/>
                </a:lnTo>
                <a:lnTo>
                  <a:pt x="606513" y="191603"/>
                </a:lnTo>
                <a:lnTo>
                  <a:pt x="689443" y="191603"/>
                </a:lnTo>
                <a:lnTo>
                  <a:pt x="693236" y="190883"/>
                </a:lnTo>
                <a:close/>
              </a:path>
              <a:path extrusionOk="0" h="429894" w="1864359">
                <a:moveTo>
                  <a:pt x="867251" y="71310"/>
                </a:moveTo>
                <a:lnTo>
                  <a:pt x="790646" y="71310"/>
                </a:lnTo>
                <a:lnTo>
                  <a:pt x="777304" y="73865"/>
                </a:lnTo>
                <a:lnTo>
                  <a:pt x="765082" y="80944"/>
                </a:lnTo>
                <a:lnTo>
                  <a:pt x="756154" y="91670"/>
                </a:lnTo>
                <a:lnTo>
                  <a:pt x="752695" y="105165"/>
                </a:lnTo>
                <a:lnTo>
                  <a:pt x="752695" y="157748"/>
                </a:lnTo>
                <a:lnTo>
                  <a:pt x="756154" y="171242"/>
                </a:lnTo>
                <a:lnTo>
                  <a:pt x="765082" y="181969"/>
                </a:lnTo>
                <a:lnTo>
                  <a:pt x="777304" y="189048"/>
                </a:lnTo>
                <a:lnTo>
                  <a:pt x="790646" y="191603"/>
                </a:lnTo>
                <a:lnTo>
                  <a:pt x="867953" y="191603"/>
                </a:lnTo>
                <a:lnTo>
                  <a:pt x="881285" y="189048"/>
                </a:lnTo>
                <a:lnTo>
                  <a:pt x="893430" y="181969"/>
                </a:lnTo>
                <a:lnTo>
                  <a:pt x="902149" y="171242"/>
                </a:lnTo>
                <a:lnTo>
                  <a:pt x="903410" y="165671"/>
                </a:lnTo>
                <a:lnTo>
                  <a:pt x="789240" y="165671"/>
                </a:lnTo>
                <a:lnTo>
                  <a:pt x="783619" y="159909"/>
                </a:lnTo>
                <a:lnTo>
                  <a:pt x="783619" y="108767"/>
                </a:lnTo>
                <a:lnTo>
                  <a:pt x="785024" y="102284"/>
                </a:lnTo>
                <a:lnTo>
                  <a:pt x="790646" y="97962"/>
                </a:lnTo>
                <a:lnTo>
                  <a:pt x="903356" y="97962"/>
                </a:lnTo>
                <a:lnTo>
                  <a:pt x="901743" y="91670"/>
                </a:lnTo>
                <a:lnTo>
                  <a:pt x="892815" y="80944"/>
                </a:lnTo>
                <a:lnTo>
                  <a:pt x="880593" y="73865"/>
                </a:lnTo>
                <a:lnTo>
                  <a:pt x="867251" y="71310"/>
                </a:lnTo>
                <a:close/>
              </a:path>
              <a:path extrusionOk="0" h="429894" w="1864359">
                <a:moveTo>
                  <a:pt x="547741" y="97962"/>
                </a:moveTo>
                <a:lnTo>
                  <a:pt x="513041" y="97962"/>
                </a:lnTo>
                <a:lnTo>
                  <a:pt x="518663" y="103724"/>
                </a:lnTo>
                <a:lnTo>
                  <a:pt x="518663" y="159909"/>
                </a:lnTo>
                <a:lnTo>
                  <a:pt x="513041" y="165671"/>
                </a:lnTo>
                <a:lnTo>
                  <a:pt x="547968" y="165671"/>
                </a:lnTo>
                <a:lnTo>
                  <a:pt x="549587" y="157748"/>
                </a:lnTo>
                <a:lnTo>
                  <a:pt x="549587" y="105165"/>
                </a:lnTo>
                <a:lnTo>
                  <a:pt x="547741" y="97962"/>
                </a:lnTo>
                <a:close/>
              </a:path>
              <a:path extrusionOk="0" h="429894" w="1864359">
                <a:moveTo>
                  <a:pt x="726250" y="97962"/>
                </a:moveTo>
                <a:lnTo>
                  <a:pt x="690849" y="97962"/>
                </a:lnTo>
                <a:lnTo>
                  <a:pt x="696471" y="103724"/>
                </a:lnTo>
                <a:lnTo>
                  <a:pt x="696471" y="153426"/>
                </a:lnTo>
                <a:lnTo>
                  <a:pt x="695769" y="159909"/>
                </a:lnTo>
                <a:lnTo>
                  <a:pt x="690146" y="165671"/>
                </a:lnTo>
                <a:lnTo>
                  <a:pt x="726001" y="165671"/>
                </a:lnTo>
                <a:lnTo>
                  <a:pt x="728097" y="157748"/>
                </a:lnTo>
                <a:lnTo>
                  <a:pt x="728097" y="105165"/>
                </a:lnTo>
                <a:lnTo>
                  <a:pt x="726250" y="97962"/>
                </a:lnTo>
                <a:close/>
              </a:path>
              <a:path extrusionOk="0" h="429894" w="1864359">
                <a:moveTo>
                  <a:pt x="903356" y="97962"/>
                </a:moveTo>
                <a:lnTo>
                  <a:pt x="868657" y="97962"/>
                </a:lnTo>
                <a:lnTo>
                  <a:pt x="874279" y="103724"/>
                </a:lnTo>
                <a:lnTo>
                  <a:pt x="874279" y="159909"/>
                </a:lnTo>
                <a:lnTo>
                  <a:pt x="868657" y="165671"/>
                </a:lnTo>
                <a:lnTo>
                  <a:pt x="903410" y="165671"/>
                </a:lnTo>
                <a:lnTo>
                  <a:pt x="905202" y="157748"/>
                </a:lnTo>
                <a:lnTo>
                  <a:pt x="905202" y="105165"/>
                </a:lnTo>
                <a:lnTo>
                  <a:pt x="903356" y="97962"/>
                </a:lnTo>
                <a:close/>
              </a:path>
              <a:path extrusionOk="0" h="429894" w="1864359">
                <a:moveTo>
                  <a:pt x="614947" y="97962"/>
                </a:moveTo>
                <a:lnTo>
                  <a:pt x="614244" y="97962"/>
                </a:lnTo>
                <a:lnTo>
                  <a:pt x="613541" y="98682"/>
                </a:lnTo>
                <a:lnTo>
                  <a:pt x="614947" y="98682"/>
                </a:lnTo>
                <a:lnTo>
                  <a:pt x="614947" y="97962"/>
                </a:lnTo>
                <a:close/>
              </a:path>
              <a:path extrusionOk="0" h="429894" w="1864359">
                <a:moveTo>
                  <a:pt x="1376774" y="217534"/>
                </a:moveTo>
                <a:lnTo>
                  <a:pt x="1315635" y="217534"/>
                </a:lnTo>
                <a:lnTo>
                  <a:pt x="1304908" y="219459"/>
                </a:lnTo>
                <a:lnTo>
                  <a:pt x="1295694" y="224827"/>
                </a:lnTo>
                <a:lnTo>
                  <a:pt x="1289247" y="233032"/>
                </a:lnTo>
                <a:lnTo>
                  <a:pt x="1286819" y="243465"/>
                </a:lnTo>
                <a:lnTo>
                  <a:pt x="1286117" y="243465"/>
                </a:lnTo>
                <a:lnTo>
                  <a:pt x="1286117" y="338546"/>
                </a:lnTo>
                <a:lnTo>
                  <a:pt x="1318452" y="338546"/>
                </a:lnTo>
                <a:lnTo>
                  <a:pt x="1318452" y="264354"/>
                </a:lnTo>
                <a:lnTo>
                  <a:pt x="1320043" y="256645"/>
                </a:lnTo>
                <a:lnTo>
                  <a:pt x="1324335" y="250218"/>
                </a:lnTo>
                <a:lnTo>
                  <a:pt x="1330604" y="245818"/>
                </a:lnTo>
                <a:lnTo>
                  <a:pt x="1338126" y="244186"/>
                </a:lnTo>
                <a:lnTo>
                  <a:pt x="1376774" y="244186"/>
                </a:lnTo>
                <a:lnTo>
                  <a:pt x="1376774" y="217534"/>
                </a:lnTo>
                <a:close/>
              </a:path>
              <a:path extrusionOk="0" h="429894" w="1864359">
                <a:moveTo>
                  <a:pt x="1863817" y="337106"/>
                </a:moveTo>
                <a:lnTo>
                  <a:pt x="1831493" y="337106"/>
                </a:lnTo>
                <a:lnTo>
                  <a:pt x="1831493" y="399773"/>
                </a:lnTo>
                <a:lnTo>
                  <a:pt x="1833722" y="411377"/>
                </a:lnTo>
                <a:lnTo>
                  <a:pt x="1839837" y="420752"/>
                </a:lnTo>
                <a:lnTo>
                  <a:pt x="1848982" y="427021"/>
                </a:lnTo>
                <a:lnTo>
                  <a:pt x="1860299" y="429306"/>
                </a:lnTo>
                <a:lnTo>
                  <a:pt x="1863817" y="429306"/>
                </a:lnTo>
                <a:lnTo>
                  <a:pt x="1863817" y="337106"/>
                </a:lnTo>
                <a:close/>
              </a:path>
              <a:path extrusionOk="0" h="429894" w="1864359">
                <a:moveTo>
                  <a:pt x="1742229" y="218255"/>
                </a:moveTo>
                <a:lnTo>
                  <a:pt x="1730768" y="222216"/>
                </a:lnTo>
                <a:lnTo>
                  <a:pt x="1720623" y="229419"/>
                </a:lnTo>
                <a:lnTo>
                  <a:pt x="1713375" y="239323"/>
                </a:lnTo>
                <a:lnTo>
                  <a:pt x="1710607" y="251389"/>
                </a:lnTo>
                <a:lnTo>
                  <a:pt x="1710607" y="303971"/>
                </a:lnTo>
                <a:lnTo>
                  <a:pt x="1714065" y="317466"/>
                </a:lnTo>
                <a:lnTo>
                  <a:pt x="1722992" y="328192"/>
                </a:lnTo>
                <a:lnTo>
                  <a:pt x="1735212" y="335271"/>
                </a:lnTo>
                <a:lnTo>
                  <a:pt x="1748554" y="337826"/>
                </a:lnTo>
                <a:lnTo>
                  <a:pt x="1827274" y="337826"/>
                </a:lnTo>
                <a:lnTo>
                  <a:pt x="1829378" y="337106"/>
                </a:lnTo>
                <a:lnTo>
                  <a:pt x="1863817" y="337106"/>
                </a:lnTo>
                <a:lnTo>
                  <a:pt x="1863817" y="311174"/>
                </a:lnTo>
                <a:lnTo>
                  <a:pt x="1747852" y="311174"/>
                </a:lnTo>
                <a:lnTo>
                  <a:pt x="1742229" y="306133"/>
                </a:lnTo>
                <a:lnTo>
                  <a:pt x="1742229" y="218255"/>
                </a:lnTo>
                <a:close/>
              </a:path>
              <a:path extrusionOk="0" h="429894" w="1864359">
                <a:moveTo>
                  <a:pt x="1863817" y="217534"/>
                </a:moveTo>
                <a:lnTo>
                  <a:pt x="1852352" y="221496"/>
                </a:lnTo>
                <a:lnTo>
                  <a:pt x="1842206" y="228699"/>
                </a:lnTo>
                <a:lnTo>
                  <a:pt x="1834961" y="238603"/>
                </a:lnTo>
                <a:lnTo>
                  <a:pt x="1832195" y="250668"/>
                </a:lnTo>
                <a:lnTo>
                  <a:pt x="1832195" y="301090"/>
                </a:lnTo>
                <a:lnTo>
                  <a:pt x="1831493" y="306853"/>
                </a:lnTo>
                <a:lnTo>
                  <a:pt x="1825871" y="311174"/>
                </a:lnTo>
                <a:lnTo>
                  <a:pt x="1863817" y="311174"/>
                </a:lnTo>
                <a:lnTo>
                  <a:pt x="1863817" y="217534"/>
                </a:lnTo>
                <a:close/>
              </a:path>
              <a:path extrusionOk="0" h="429894" w="1864359">
                <a:moveTo>
                  <a:pt x="1596056" y="217534"/>
                </a:moveTo>
                <a:lnTo>
                  <a:pt x="1592537" y="217534"/>
                </a:lnTo>
                <a:lnTo>
                  <a:pt x="1581806" y="219459"/>
                </a:lnTo>
                <a:lnTo>
                  <a:pt x="1572593" y="224827"/>
                </a:lnTo>
                <a:lnTo>
                  <a:pt x="1566148" y="233032"/>
                </a:lnTo>
                <a:lnTo>
                  <a:pt x="1563722" y="243465"/>
                </a:lnTo>
                <a:lnTo>
                  <a:pt x="1563722" y="337826"/>
                </a:lnTo>
                <a:lnTo>
                  <a:pt x="1596056" y="337826"/>
                </a:lnTo>
                <a:lnTo>
                  <a:pt x="1596056" y="217534"/>
                </a:lnTo>
                <a:close/>
              </a:path>
              <a:path extrusionOk="0" h="429894" w="1864359">
                <a:moveTo>
                  <a:pt x="32328" y="71310"/>
                </a:moveTo>
                <a:lnTo>
                  <a:pt x="28814" y="71310"/>
                </a:lnTo>
                <a:lnTo>
                  <a:pt x="18086" y="73235"/>
                </a:lnTo>
                <a:lnTo>
                  <a:pt x="8872" y="78604"/>
                </a:lnTo>
                <a:lnTo>
                  <a:pt x="2426" y="86808"/>
                </a:lnTo>
                <a:lnTo>
                  <a:pt x="0" y="97242"/>
                </a:lnTo>
                <a:lnTo>
                  <a:pt x="0" y="191603"/>
                </a:lnTo>
                <a:lnTo>
                  <a:pt x="32328" y="191603"/>
                </a:lnTo>
                <a:lnTo>
                  <a:pt x="32328" y="71310"/>
                </a:lnTo>
                <a:close/>
              </a:path>
              <a:path extrusionOk="0" h="429894" w="1864359">
                <a:moveTo>
                  <a:pt x="103311" y="71310"/>
                </a:moveTo>
                <a:lnTo>
                  <a:pt x="80118" y="71310"/>
                </a:lnTo>
                <a:lnTo>
                  <a:pt x="70049" y="73235"/>
                </a:lnTo>
                <a:lnTo>
                  <a:pt x="62285" y="78604"/>
                </a:lnTo>
                <a:lnTo>
                  <a:pt x="57288" y="86808"/>
                </a:lnTo>
                <a:lnTo>
                  <a:pt x="55520" y="97242"/>
                </a:lnTo>
                <a:lnTo>
                  <a:pt x="55520" y="192323"/>
                </a:lnTo>
                <a:lnTo>
                  <a:pt x="88552" y="192323"/>
                </a:lnTo>
                <a:lnTo>
                  <a:pt x="88552" y="97242"/>
                </a:lnTo>
                <a:lnTo>
                  <a:pt x="131238" y="97242"/>
                </a:lnTo>
                <a:lnTo>
                  <a:pt x="109635" y="75632"/>
                </a:lnTo>
                <a:lnTo>
                  <a:pt x="105419" y="72031"/>
                </a:lnTo>
                <a:lnTo>
                  <a:pt x="103311" y="71310"/>
                </a:lnTo>
                <a:close/>
              </a:path>
              <a:path extrusionOk="0" h="429894" w="1864359">
                <a:moveTo>
                  <a:pt x="131238" y="97242"/>
                </a:moveTo>
                <a:lnTo>
                  <a:pt x="88552" y="97242"/>
                </a:lnTo>
                <a:lnTo>
                  <a:pt x="175699" y="185840"/>
                </a:lnTo>
                <a:lnTo>
                  <a:pt x="181321" y="192323"/>
                </a:lnTo>
                <a:lnTo>
                  <a:pt x="224894" y="192323"/>
                </a:lnTo>
                <a:lnTo>
                  <a:pt x="230517" y="181519"/>
                </a:lnTo>
                <a:lnTo>
                  <a:pt x="230517" y="163511"/>
                </a:lnTo>
                <a:lnTo>
                  <a:pt x="197486" y="163511"/>
                </a:lnTo>
                <a:lnTo>
                  <a:pt x="131238" y="97242"/>
                </a:lnTo>
                <a:close/>
              </a:path>
              <a:path extrusionOk="0" h="429894" w="1864359">
                <a:moveTo>
                  <a:pt x="273923" y="97242"/>
                </a:moveTo>
                <a:lnTo>
                  <a:pt x="230517" y="97242"/>
                </a:lnTo>
                <a:lnTo>
                  <a:pt x="312744" y="180078"/>
                </a:lnTo>
                <a:lnTo>
                  <a:pt x="317664" y="185120"/>
                </a:lnTo>
                <a:lnTo>
                  <a:pt x="323286" y="191603"/>
                </a:lnTo>
                <a:lnTo>
                  <a:pt x="366860" y="191603"/>
                </a:lnTo>
                <a:lnTo>
                  <a:pt x="372482" y="180798"/>
                </a:lnTo>
                <a:lnTo>
                  <a:pt x="372482" y="162790"/>
                </a:lnTo>
                <a:lnTo>
                  <a:pt x="339450" y="162790"/>
                </a:lnTo>
                <a:lnTo>
                  <a:pt x="273923" y="97242"/>
                </a:lnTo>
                <a:close/>
              </a:path>
              <a:path extrusionOk="0" h="429894" w="1864359">
                <a:moveTo>
                  <a:pt x="245276" y="70590"/>
                </a:moveTo>
                <a:lnTo>
                  <a:pt x="222084" y="70590"/>
                </a:lnTo>
                <a:lnTo>
                  <a:pt x="212014" y="71727"/>
                </a:lnTo>
                <a:lnTo>
                  <a:pt x="204250" y="75362"/>
                </a:lnTo>
                <a:lnTo>
                  <a:pt x="199254" y="81834"/>
                </a:lnTo>
                <a:lnTo>
                  <a:pt x="197486" y="91479"/>
                </a:lnTo>
                <a:lnTo>
                  <a:pt x="197486" y="163511"/>
                </a:lnTo>
                <a:lnTo>
                  <a:pt x="230517" y="163511"/>
                </a:lnTo>
                <a:lnTo>
                  <a:pt x="230517" y="97242"/>
                </a:lnTo>
                <a:lnTo>
                  <a:pt x="273923" y="97242"/>
                </a:lnTo>
                <a:lnTo>
                  <a:pt x="251601" y="74912"/>
                </a:lnTo>
                <a:lnTo>
                  <a:pt x="247384" y="71310"/>
                </a:lnTo>
                <a:lnTo>
                  <a:pt x="245276" y="70590"/>
                </a:lnTo>
                <a:close/>
              </a:path>
              <a:path extrusionOk="0" h="429894" w="1864359">
                <a:moveTo>
                  <a:pt x="385835" y="71310"/>
                </a:moveTo>
                <a:lnTo>
                  <a:pt x="364751" y="71310"/>
                </a:lnTo>
                <a:lnTo>
                  <a:pt x="354681" y="72447"/>
                </a:lnTo>
                <a:lnTo>
                  <a:pt x="346918" y="76082"/>
                </a:lnTo>
                <a:lnTo>
                  <a:pt x="341921" y="82554"/>
                </a:lnTo>
                <a:lnTo>
                  <a:pt x="340154" y="92200"/>
                </a:lnTo>
                <a:lnTo>
                  <a:pt x="339450" y="92200"/>
                </a:lnTo>
                <a:lnTo>
                  <a:pt x="339450" y="162790"/>
                </a:lnTo>
                <a:lnTo>
                  <a:pt x="372482" y="162790"/>
                </a:lnTo>
                <a:lnTo>
                  <a:pt x="372482" y="95080"/>
                </a:lnTo>
                <a:lnTo>
                  <a:pt x="373383" y="82655"/>
                </a:lnTo>
                <a:lnTo>
                  <a:pt x="375996" y="75632"/>
                </a:lnTo>
                <a:lnTo>
                  <a:pt x="380191" y="72391"/>
                </a:lnTo>
                <a:lnTo>
                  <a:pt x="385835" y="71310"/>
                </a:lnTo>
                <a:close/>
              </a:path>
              <a:path extrusionOk="0" h="429894" w="1864359">
                <a:moveTo>
                  <a:pt x="1258003" y="71310"/>
                </a:moveTo>
                <a:lnTo>
                  <a:pt x="1147671" y="71310"/>
                </a:lnTo>
                <a:lnTo>
                  <a:pt x="1134328" y="73865"/>
                </a:lnTo>
                <a:lnTo>
                  <a:pt x="1122104" y="80944"/>
                </a:lnTo>
                <a:lnTo>
                  <a:pt x="1113174" y="91670"/>
                </a:lnTo>
                <a:lnTo>
                  <a:pt x="1109714" y="105165"/>
                </a:lnTo>
                <a:lnTo>
                  <a:pt x="1109714" y="110928"/>
                </a:lnTo>
                <a:lnTo>
                  <a:pt x="1113174" y="124422"/>
                </a:lnTo>
                <a:lnTo>
                  <a:pt x="1122104" y="135148"/>
                </a:lnTo>
                <a:lnTo>
                  <a:pt x="1134328" y="142228"/>
                </a:lnTo>
                <a:lnTo>
                  <a:pt x="1147671" y="144783"/>
                </a:lnTo>
                <a:lnTo>
                  <a:pt x="1217240" y="144783"/>
                </a:lnTo>
                <a:lnTo>
                  <a:pt x="1226038" y="148046"/>
                </a:lnTo>
                <a:lnTo>
                  <a:pt x="1229102" y="155227"/>
                </a:lnTo>
                <a:lnTo>
                  <a:pt x="1226235" y="162407"/>
                </a:lnTo>
                <a:lnTo>
                  <a:pt x="1217240" y="165671"/>
                </a:lnTo>
                <a:lnTo>
                  <a:pt x="1109013" y="165671"/>
                </a:lnTo>
                <a:lnTo>
                  <a:pt x="1109013" y="192323"/>
                </a:lnTo>
                <a:lnTo>
                  <a:pt x="1222863" y="192323"/>
                </a:lnTo>
                <a:lnTo>
                  <a:pt x="1236206" y="189769"/>
                </a:lnTo>
                <a:lnTo>
                  <a:pt x="1248430" y="182689"/>
                </a:lnTo>
                <a:lnTo>
                  <a:pt x="1257360" y="171963"/>
                </a:lnTo>
                <a:lnTo>
                  <a:pt x="1260820" y="158468"/>
                </a:lnTo>
                <a:lnTo>
                  <a:pt x="1260820" y="152706"/>
                </a:lnTo>
                <a:lnTo>
                  <a:pt x="1257360" y="139211"/>
                </a:lnTo>
                <a:lnTo>
                  <a:pt x="1248430" y="128485"/>
                </a:lnTo>
                <a:lnTo>
                  <a:pt x="1236206" y="121406"/>
                </a:lnTo>
                <a:lnTo>
                  <a:pt x="1222863" y="118851"/>
                </a:lnTo>
                <a:lnTo>
                  <a:pt x="1153294" y="118851"/>
                </a:lnTo>
                <a:lnTo>
                  <a:pt x="1144595" y="115587"/>
                </a:lnTo>
                <a:lnTo>
                  <a:pt x="1141695" y="108407"/>
                </a:lnTo>
                <a:lnTo>
                  <a:pt x="1144595" y="101226"/>
                </a:lnTo>
                <a:lnTo>
                  <a:pt x="1153294" y="97962"/>
                </a:lnTo>
                <a:lnTo>
                  <a:pt x="1258003" y="97962"/>
                </a:lnTo>
                <a:lnTo>
                  <a:pt x="1258003" y="71310"/>
                </a:lnTo>
                <a:close/>
              </a:path>
              <a:path extrusionOk="0" h="429894" w="1864359">
                <a:moveTo>
                  <a:pt x="1082312" y="71310"/>
                </a:moveTo>
                <a:lnTo>
                  <a:pt x="1078794" y="71310"/>
                </a:lnTo>
                <a:lnTo>
                  <a:pt x="1068063" y="73235"/>
                </a:lnTo>
                <a:lnTo>
                  <a:pt x="1058849" y="78604"/>
                </a:lnTo>
                <a:lnTo>
                  <a:pt x="1052404" y="86808"/>
                </a:lnTo>
                <a:lnTo>
                  <a:pt x="1049978" y="97242"/>
                </a:lnTo>
                <a:lnTo>
                  <a:pt x="1049978" y="191603"/>
                </a:lnTo>
                <a:lnTo>
                  <a:pt x="1082312" y="191603"/>
                </a:lnTo>
                <a:lnTo>
                  <a:pt x="1082312" y="71310"/>
                </a:lnTo>
                <a:close/>
              </a:path>
              <a:path extrusionOk="0" h="429894" w="1864359">
                <a:moveTo>
                  <a:pt x="961426" y="0"/>
                </a:moveTo>
                <a:lnTo>
                  <a:pt x="957912" y="0"/>
                </a:lnTo>
                <a:lnTo>
                  <a:pt x="946590" y="2284"/>
                </a:lnTo>
                <a:lnTo>
                  <a:pt x="937443" y="8553"/>
                </a:lnTo>
                <a:lnTo>
                  <a:pt x="931326" y="17929"/>
                </a:lnTo>
                <a:lnTo>
                  <a:pt x="929097" y="29533"/>
                </a:lnTo>
                <a:lnTo>
                  <a:pt x="929097" y="157748"/>
                </a:lnTo>
                <a:lnTo>
                  <a:pt x="932556" y="171242"/>
                </a:lnTo>
                <a:lnTo>
                  <a:pt x="941484" y="181969"/>
                </a:lnTo>
                <a:lnTo>
                  <a:pt x="953706" y="189048"/>
                </a:lnTo>
                <a:lnTo>
                  <a:pt x="967049" y="191603"/>
                </a:lnTo>
                <a:lnTo>
                  <a:pt x="1023975" y="191603"/>
                </a:lnTo>
                <a:lnTo>
                  <a:pt x="1023975" y="165671"/>
                </a:lnTo>
                <a:lnTo>
                  <a:pt x="981104" y="165671"/>
                </a:lnTo>
                <a:lnTo>
                  <a:pt x="973582" y="164039"/>
                </a:lnTo>
                <a:lnTo>
                  <a:pt x="967312" y="159639"/>
                </a:lnTo>
                <a:lnTo>
                  <a:pt x="963018" y="153212"/>
                </a:lnTo>
                <a:lnTo>
                  <a:pt x="961426" y="145503"/>
                </a:lnTo>
                <a:lnTo>
                  <a:pt x="961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279657" y="-460075"/>
            <a:ext cx="6032525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План мастер класса</a:t>
            </a:r>
            <a:endParaRPr b="1" i="0" sz="33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9657" y="605798"/>
            <a:ext cx="8085809" cy="4537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Перемещение робота на заданное расстояние в сантиметрах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собственных параметров в «Мой блок» EV3-G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Поворот робота на заданную градусную меру угла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Движение робота по окружности на заданный радиус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Комплексная задача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Движение робота по линии с использованием заданного расстояния в сантиметрах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sp>
        <p:nvSpPr>
          <p:cNvPr id="75" name="Google Shape;75;p16"/>
          <p:cNvSpPr txBox="1"/>
          <p:nvPr/>
        </p:nvSpPr>
        <p:spPr>
          <a:xfrm>
            <a:off x="279657" y="-440923"/>
            <a:ext cx="6032525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Применение</a:t>
            </a:r>
            <a:endParaRPr b="1" i="0" sz="33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9657" y="605798"/>
            <a:ext cx="8085809" cy="4537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Наглядное изучение темы окружностей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образовательной робототехнике при изучении математических блоков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физических параметров робота при движении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олимпиадной робототехнике при подготовке к олимпиадам FLL, WRO, RoboFest и др.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sp>
        <p:nvSpPr>
          <p:cNvPr id="83" name="Google Shape;83;p17"/>
          <p:cNvSpPr txBox="1"/>
          <p:nvPr/>
        </p:nvSpPr>
        <p:spPr>
          <a:xfrm>
            <a:off x="209485" y="-374346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Перемещение робота на заданное расстояние в сантиметрах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09485" y="480056"/>
            <a:ext cx="6900759" cy="17776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Представим упрощенную модель колеса - окружность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690573" y="1738390"/>
            <a:ext cx="1256478" cy="122189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7"/>
          <p:cNvCxnSpPr>
            <a:stCxn id="86" idx="2"/>
            <a:endCxn id="86" idx="6"/>
          </p:cNvCxnSpPr>
          <p:nvPr/>
        </p:nvCxnSpPr>
        <p:spPr>
          <a:xfrm>
            <a:off x="2690573" y="2349339"/>
            <a:ext cx="1256400" cy="0"/>
          </a:xfrm>
          <a:prstGeom prst="straightConnector1">
            <a:avLst/>
          </a:prstGeom>
          <a:noFill/>
          <a:ln cap="flat" cmpd="sng" w="9525">
            <a:solidFill>
              <a:srgbClr val="7EBB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4912899" y="265251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7"/>
          <p:cNvCxnSpPr>
            <a:stCxn id="86" idx="4"/>
          </p:cNvCxnSpPr>
          <p:nvPr/>
        </p:nvCxnSpPr>
        <p:spPr>
          <a:xfrm>
            <a:off x="3318812" y="2960288"/>
            <a:ext cx="2844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7"/>
          <p:cNvSpPr txBox="1"/>
          <p:nvPr/>
        </p:nvSpPr>
        <p:spPr>
          <a:xfrm>
            <a:off x="5324204" y="1996134"/>
            <a:ext cx="29883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– диаметр окружности (колеса)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– длина окружности(колеса)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209485" y="3051883"/>
            <a:ext cx="2981907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Найдем длину окружности: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22819" y="3497421"/>
            <a:ext cx="3320140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33" l="-1467" r="-732" t="-39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28921" y="44535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28921" y="44535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26312" y="-448844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Перемещение робота на заданное расстояние в сантиметрах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140078" y="2930580"/>
            <a:ext cx="2047857" cy="5429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740" l="-29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13155" y="3312097"/>
            <a:ext cx="8917688" cy="11527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Переводим обороты в градусы: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53617" y="4086496"/>
            <a:ext cx="5036764" cy="5429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740" l="-13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226312" y="759802"/>
            <a:ext cx="8917688" cy="11527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Наше расстояние –  это количество оборотов колеса умноженное на длину колеса</a:t>
            </a:r>
            <a:endParaRPr/>
          </a:p>
        </p:txBody>
      </p:sp>
      <p:cxnSp>
        <p:nvCxnSpPr>
          <p:cNvPr id="106" name="Google Shape;106;p18"/>
          <p:cNvCxnSpPr/>
          <p:nvPr/>
        </p:nvCxnSpPr>
        <p:spPr>
          <a:xfrm flipH="1" rot="10800000">
            <a:off x="421286" y="1912541"/>
            <a:ext cx="2211445" cy="19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7" name="Google Shape;107;p18"/>
          <p:cNvCxnSpPr/>
          <p:nvPr/>
        </p:nvCxnSpPr>
        <p:spPr>
          <a:xfrm>
            <a:off x="421286" y="1828800"/>
            <a:ext cx="0" cy="21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18"/>
          <p:cNvCxnSpPr/>
          <p:nvPr/>
        </p:nvCxnSpPr>
        <p:spPr>
          <a:xfrm>
            <a:off x="996249" y="1823896"/>
            <a:ext cx="0" cy="21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9" name="Google Shape;109;p18"/>
          <p:cNvCxnSpPr/>
          <p:nvPr/>
        </p:nvCxnSpPr>
        <p:spPr>
          <a:xfrm>
            <a:off x="1606497" y="1823896"/>
            <a:ext cx="0" cy="21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0" name="Google Shape;110;p18"/>
          <p:cNvCxnSpPr/>
          <p:nvPr/>
        </p:nvCxnSpPr>
        <p:spPr>
          <a:xfrm>
            <a:off x="2139349" y="1823896"/>
            <a:ext cx="0" cy="21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1" name="Google Shape;111;p18"/>
          <p:cNvCxnSpPr/>
          <p:nvPr/>
        </p:nvCxnSpPr>
        <p:spPr>
          <a:xfrm>
            <a:off x="2632731" y="1823896"/>
            <a:ext cx="0" cy="2170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2" name="Google Shape;112;p18"/>
          <p:cNvCxnSpPr/>
          <p:nvPr/>
        </p:nvCxnSpPr>
        <p:spPr>
          <a:xfrm>
            <a:off x="375103" y="2197191"/>
            <a:ext cx="230381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3" name="Google Shape;113;p18"/>
          <p:cNvSpPr txBox="1"/>
          <p:nvPr/>
        </p:nvSpPr>
        <p:spPr>
          <a:xfrm>
            <a:off x="1305959" y="2192135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64865" y="15604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162780" y="156044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766163" y="156044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244014" y="156043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683890" y="1795230"/>
            <a:ext cx="4717061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9607" l="-387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26312" y="2071790"/>
            <a:ext cx="8917688" cy="11527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Выразим количество оборотов через предыдущую формулу: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28921" y="44535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26312" y="-528840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Реализация в EV3-G</a:t>
            </a:r>
            <a:endParaRPr b="1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186338" y="785138"/>
            <a:ext cx="5036764" cy="5429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740" l="-13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8199" y="1359061"/>
            <a:ext cx="5934903" cy="171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670917" y="2849707"/>
            <a:ext cx="45062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– расстояние в сантиметрах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– постоянная величина пи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– диаметр колеса в сантиметрах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– 360 градусов (перевод обороты в градусы)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328921" y="44535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26312" y="-528840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«Мой блок», собственные параметры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8061" y="1102071"/>
            <a:ext cx="3136586" cy="126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4061" y="2314131"/>
            <a:ext cx="2644587" cy="120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1790" y="3820850"/>
            <a:ext cx="2680210" cy="12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26312" y="1058143"/>
            <a:ext cx="38363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Выделяем область для «моего блока»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26312" y="1985429"/>
            <a:ext cx="56653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Переходим в «инструменты» - «конструктор моего блока»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90953" y="3454968"/>
            <a:ext cx="53816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Нажимаем на «+» в параметрах блока. Называем блок.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02" y="3979941"/>
            <a:ext cx="1508149" cy="8063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40000"/>
              </a:srgbClr>
            </a:outerShdw>
          </a:effectLst>
        </p:spPr>
      </p:pic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980" y="167998"/>
            <a:ext cx="1083535" cy="31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328921" y="44535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26312" y="-528840"/>
            <a:ext cx="7875390" cy="196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7B7B7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«Мой блок», собственные параметры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63553" y="945534"/>
            <a:ext cx="80009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Соединяем входящий параметр с расстоянием, которое будем задавать для робота.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85" y="1233113"/>
            <a:ext cx="4729873" cy="13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587" y="3347486"/>
            <a:ext cx="2684933" cy="123648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63553" y="2913234"/>
            <a:ext cx="82750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Теперь можем использовать универсальный блок для проезда на заданное расстояние.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642" y="0"/>
            <a:ext cx="9143358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7CB3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Запрограммируйте робота:	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1. Проезд на 15 сантиметров.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2. Остановка на 3 секунды.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3. Проезд на 10 сантиметров.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900758" y="197619"/>
            <a:ext cx="847912" cy="195517"/>
          </a:xfrm>
          <a:custGeom>
            <a:rect b="b" l="l" r="r" t="t"/>
            <a:pathLst>
              <a:path extrusionOk="0" h="429894" w="1864359">
                <a:moveTo>
                  <a:pt x="1537722" y="217534"/>
                </a:moveTo>
                <a:lnTo>
                  <a:pt x="1426679" y="217534"/>
                </a:lnTo>
                <a:lnTo>
                  <a:pt x="1413335" y="220089"/>
                </a:lnTo>
                <a:lnTo>
                  <a:pt x="1401111" y="227168"/>
                </a:lnTo>
                <a:lnTo>
                  <a:pt x="1392182" y="237894"/>
                </a:lnTo>
                <a:lnTo>
                  <a:pt x="1388722" y="251389"/>
                </a:lnTo>
                <a:lnTo>
                  <a:pt x="1388722" y="257151"/>
                </a:lnTo>
                <a:lnTo>
                  <a:pt x="1392182" y="270646"/>
                </a:lnTo>
                <a:lnTo>
                  <a:pt x="1401111" y="281372"/>
                </a:lnTo>
                <a:lnTo>
                  <a:pt x="1413335" y="288451"/>
                </a:lnTo>
                <a:lnTo>
                  <a:pt x="1426679" y="291006"/>
                </a:lnTo>
                <a:lnTo>
                  <a:pt x="1496258" y="291006"/>
                </a:lnTo>
                <a:lnTo>
                  <a:pt x="1505050" y="294270"/>
                </a:lnTo>
                <a:lnTo>
                  <a:pt x="1508112" y="301451"/>
                </a:lnTo>
                <a:lnTo>
                  <a:pt x="1505247" y="308631"/>
                </a:lnTo>
                <a:lnTo>
                  <a:pt x="1496258" y="311895"/>
                </a:lnTo>
                <a:lnTo>
                  <a:pt x="1388020" y="311895"/>
                </a:lnTo>
                <a:lnTo>
                  <a:pt x="1388020" y="338546"/>
                </a:lnTo>
                <a:lnTo>
                  <a:pt x="1501880" y="338546"/>
                </a:lnTo>
                <a:lnTo>
                  <a:pt x="1515222" y="335992"/>
                </a:lnTo>
                <a:lnTo>
                  <a:pt x="1527443" y="328912"/>
                </a:lnTo>
                <a:lnTo>
                  <a:pt x="1536369" y="318186"/>
                </a:lnTo>
                <a:lnTo>
                  <a:pt x="1539827" y="304692"/>
                </a:lnTo>
                <a:lnTo>
                  <a:pt x="1539827" y="298930"/>
                </a:lnTo>
                <a:lnTo>
                  <a:pt x="1536369" y="285435"/>
                </a:lnTo>
                <a:lnTo>
                  <a:pt x="1527443" y="274709"/>
                </a:lnTo>
                <a:lnTo>
                  <a:pt x="1515222" y="267629"/>
                </a:lnTo>
                <a:lnTo>
                  <a:pt x="1501880" y="265074"/>
                </a:lnTo>
                <a:lnTo>
                  <a:pt x="1432301" y="265074"/>
                </a:lnTo>
                <a:lnTo>
                  <a:pt x="1423602" y="261810"/>
                </a:lnTo>
                <a:lnTo>
                  <a:pt x="1420702" y="254630"/>
                </a:lnTo>
                <a:lnTo>
                  <a:pt x="1423602" y="247450"/>
                </a:lnTo>
                <a:lnTo>
                  <a:pt x="1432301" y="244186"/>
                </a:lnTo>
                <a:lnTo>
                  <a:pt x="1537722" y="244186"/>
                </a:lnTo>
                <a:lnTo>
                  <a:pt x="1537722" y="217534"/>
                </a:lnTo>
                <a:close/>
              </a:path>
              <a:path extrusionOk="0" h="429894" w="1864359">
                <a:moveTo>
                  <a:pt x="937344" y="217467"/>
                </a:moveTo>
                <a:lnTo>
                  <a:pt x="990241" y="319818"/>
                </a:lnTo>
                <a:lnTo>
                  <a:pt x="1013433" y="338546"/>
                </a:lnTo>
                <a:lnTo>
                  <a:pt x="1021712" y="338152"/>
                </a:lnTo>
                <a:lnTo>
                  <a:pt x="1029597" y="334855"/>
                </a:lnTo>
                <a:lnTo>
                  <a:pt x="1036954" y="328721"/>
                </a:lnTo>
                <a:lnTo>
                  <a:pt x="1043653" y="319818"/>
                </a:lnTo>
                <a:lnTo>
                  <a:pt x="1052205" y="306853"/>
                </a:lnTo>
                <a:lnTo>
                  <a:pt x="1017649" y="306853"/>
                </a:lnTo>
                <a:lnTo>
                  <a:pt x="969859" y="232660"/>
                </a:lnTo>
                <a:lnTo>
                  <a:pt x="960866" y="223004"/>
                </a:lnTo>
                <a:lnTo>
                  <a:pt x="949566" y="218615"/>
                </a:lnTo>
                <a:lnTo>
                  <a:pt x="937344" y="217467"/>
                </a:lnTo>
                <a:close/>
              </a:path>
              <a:path extrusionOk="0" h="429894" w="1864359">
                <a:moveTo>
                  <a:pt x="1222863" y="217534"/>
                </a:moveTo>
                <a:lnTo>
                  <a:pt x="1146258" y="217534"/>
                </a:lnTo>
                <a:lnTo>
                  <a:pt x="1132916" y="220089"/>
                </a:lnTo>
                <a:lnTo>
                  <a:pt x="1120696" y="227168"/>
                </a:lnTo>
                <a:lnTo>
                  <a:pt x="1111770" y="237894"/>
                </a:lnTo>
                <a:lnTo>
                  <a:pt x="1108311" y="251389"/>
                </a:lnTo>
                <a:lnTo>
                  <a:pt x="1108311" y="304692"/>
                </a:lnTo>
                <a:lnTo>
                  <a:pt x="1111770" y="318186"/>
                </a:lnTo>
                <a:lnTo>
                  <a:pt x="1120696" y="328912"/>
                </a:lnTo>
                <a:lnTo>
                  <a:pt x="1132916" y="335992"/>
                </a:lnTo>
                <a:lnTo>
                  <a:pt x="1146258" y="338546"/>
                </a:lnTo>
                <a:lnTo>
                  <a:pt x="1260820" y="338546"/>
                </a:lnTo>
                <a:lnTo>
                  <a:pt x="1260820" y="311895"/>
                </a:lnTo>
                <a:lnTo>
                  <a:pt x="1153294" y="311895"/>
                </a:lnTo>
                <a:lnTo>
                  <a:pt x="1144595" y="308631"/>
                </a:lnTo>
                <a:lnTo>
                  <a:pt x="1141695" y="301451"/>
                </a:lnTo>
                <a:lnTo>
                  <a:pt x="1144595" y="294270"/>
                </a:lnTo>
                <a:lnTo>
                  <a:pt x="1153294" y="291006"/>
                </a:lnTo>
                <a:lnTo>
                  <a:pt x="1222863" y="291006"/>
                </a:lnTo>
                <a:lnTo>
                  <a:pt x="1236206" y="288451"/>
                </a:lnTo>
                <a:lnTo>
                  <a:pt x="1248430" y="281372"/>
                </a:lnTo>
                <a:lnTo>
                  <a:pt x="1257360" y="270646"/>
                </a:lnTo>
                <a:lnTo>
                  <a:pt x="1258788" y="265074"/>
                </a:lnTo>
                <a:lnTo>
                  <a:pt x="1142750" y="265074"/>
                </a:lnTo>
                <a:lnTo>
                  <a:pt x="1139933" y="264354"/>
                </a:lnTo>
                <a:lnTo>
                  <a:pt x="1139933" y="253550"/>
                </a:lnTo>
                <a:lnTo>
                  <a:pt x="1141347" y="247787"/>
                </a:lnTo>
                <a:lnTo>
                  <a:pt x="1146258" y="243465"/>
                </a:lnTo>
                <a:lnTo>
                  <a:pt x="1258788" y="243465"/>
                </a:lnTo>
                <a:lnTo>
                  <a:pt x="1257360" y="237894"/>
                </a:lnTo>
                <a:lnTo>
                  <a:pt x="1248430" y="227168"/>
                </a:lnTo>
                <a:lnTo>
                  <a:pt x="1236206" y="220089"/>
                </a:lnTo>
                <a:lnTo>
                  <a:pt x="1222863" y="217534"/>
                </a:lnTo>
                <a:close/>
              </a:path>
              <a:path extrusionOk="0" h="429894" w="1864359">
                <a:moveTo>
                  <a:pt x="1098350" y="217467"/>
                </a:moveTo>
                <a:lnTo>
                  <a:pt x="1086260" y="218615"/>
                </a:lnTo>
                <a:lnTo>
                  <a:pt x="1074829" y="223004"/>
                </a:lnTo>
                <a:lnTo>
                  <a:pt x="1065443" y="232660"/>
                </a:lnTo>
                <a:lnTo>
                  <a:pt x="1017649" y="306853"/>
                </a:lnTo>
                <a:lnTo>
                  <a:pt x="1052205" y="306853"/>
                </a:lnTo>
                <a:lnTo>
                  <a:pt x="1059808" y="295328"/>
                </a:lnTo>
                <a:lnTo>
                  <a:pt x="1076421" y="269757"/>
                </a:lnTo>
                <a:lnTo>
                  <a:pt x="1093279" y="243465"/>
                </a:lnTo>
                <a:lnTo>
                  <a:pt x="1109714" y="217534"/>
                </a:lnTo>
                <a:lnTo>
                  <a:pt x="1098350" y="217467"/>
                </a:lnTo>
                <a:close/>
              </a:path>
              <a:path extrusionOk="0" h="429894" w="1864359">
                <a:moveTo>
                  <a:pt x="1258788" y="243465"/>
                </a:moveTo>
                <a:lnTo>
                  <a:pt x="1217240" y="243465"/>
                </a:lnTo>
                <a:lnTo>
                  <a:pt x="1225939" y="246729"/>
                </a:lnTo>
                <a:lnTo>
                  <a:pt x="1228839" y="253910"/>
                </a:lnTo>
                <a:lnTo>
                  <a:pt x="1225939" y="261090"/>
                </a:lnTo>
                <a:lnTo>
                  <a:pt x="1217240" y="264354"/>
                </a:lnTo>
                <a:lnTo>
                  <a:pt x="1144855" y="264354"/>
                </a:lnTo>
                <a:lnTo>
                  <a:pt x="1142750" y="265074"/>
                </a:lnTo>
                <a:lnTo>
                  <a:pt x="1258788" y="265074"/>
                </a:lnTo>
                <a:lnTo>
                  <a:pt x="1260820" y="257151"/>
                </a:lnTo>
                <a:lnTo>
                  <a:pt x="1260820" y="251389"/>
                </a:lnTo>
                <a:lnTo>
                  <a:pt x="1258788" y="243465"/>
                </a:lnTo>
                <a:close/>
              </a:path>
              <a:path extrusionOk="0" h="429894" w="1864359">
                <a:moveTo>
                  <a:pt x="1651572" y="146223"/>
                </a:moveTo>
                <a:lnTo>
                  <a:pt x="1648054" y="146223"/>
                </a:lnTo>
                <a:lnTo>
                  <a:pt x="1636737" y="148508"/>
                </a:lnTo>
                <a:lnTo>
                  <a:pt x="1627593" y="154777"/>
                </a:lnTo>
                <a:lnTo>
                  <a:pt x="1621477" y="164152"/>
                </a:lnTo>
                <a:lnTo>
                  <a:pt x="1619249" y="175755"/>
                </a:lnTo>
                <a:lnTo>
                  <a:pt x="1619249" y="303971"/>
                </a:lnTo>
                <a:lnTo>
                  <a:pt x="1622707" y="317466"/>
                </a:lnTo>
                <a:lnTo>
                  <a:pt x="1631633" y="328192"/>
                </a:lnTo>
                <a:lnTo>
                  <a:pt x="1643854" y="335271"/>
                </a:lnTo>
                <a:lnTo>
                  <a:pt x="1657195" y="337826"/>
                </a:lnTo>
                <a:lnTo>
                  <a:pt x="1700063" y="337826"/>
                </a:lnTo>
                <a:lnTo>
                  <a:pt x="1700063" y="311895"/>
                </a:lnTo>
                <a:lnTo>
                  <a:pt x="1671247" y="311895"/>
                </a:lnTo>
                <a:lnTo>
                  <a:pt x="1663729" y="310263"/>
                </a:lnTo>
                <a:lnTo>
                  <a:pt x="1657460" y="305862"/>
                </a:lnTo>
                <a:lnTo>
                  <a:pt x="1653165" y="299435"/>
                </a:lnTo>
                <a:lnTo>
                  <a:pt x="1651572" y="291726"/>
                </a:lnTo>
                <a:lnTo>
                  <a:pt x="1651572" y="244186"/>
                </a:lnTo>
                <a:lnTo>
                  <a:pt x="1690932" y="244186"/>
                </a:lnTo>
                <a:lnTo>
                  <a:pt x="1690932" y="218255"/>
                </a:lnTo>
                <a:lnTo>
                  <a:pt x="1651572" y="218255"/>
                </a:lnTo>
                <a:lnTo>
                  <a:pt x="1651572" y="146223"/>
                </a:lnTo>
                <a:close/>
              </a:path>
              <a:path extrusionOk="0" h="429894" w="1864359">
                <a:moveTo>
                  <a:pt x="1690932" y="217534"/>
                </a:moveTo>
                <a:lnTo>
                  <a:pt x="1655792" y="217534"/>
                </a:lnTo>
                <a:lnTo>
                  <a:pt x="1653677" y="218255"/>
                </a:lnTo>
                <a:lnTo>
                  <a:pt x="1690932" y="218255"/>
                </a:lnTo>
                <a:lnTo>
                  <a:pt x="1690932" y="217534"/>
                </a:lnTo>
                <a:close/>
              </a:path>
              <a:path extrusionOk="0" h="429894" w="1864359">
                <a:moveTo>
                  <a:pt x="545370" y="218255"/>
                </a:moveTo>
                <a:lnTo>
                  <a:pt x="544667" y="218255"/>
                </a:lnTo>
                <a:lnTo>
                  <a:pt x="532906" y="222317"/>
                </a:lnTo>
                <a:lnTo>
                  <a:pt x="522793" y="229689"/>
                </a:lnTo>
                <a:lnTo>
                  <a:pt x="515710" y="239627"/>
                </a:lnTo>
                <a:lnTo>
                  <a:pt x="513041" y="251389"/>
                </a:lnTo>
                <a:lnTo>
                  <a:pt x="513041" y="303971"/>
                </a:lnTo>
                <a:lnTo>
                  <a:pt x="516500" y="317466"/>
                </a:lnTo>
                <a:lnTo>
                  <a:pt x="525428" y="328192"/>
                </a:lnTo>
                <a:lnTo>
                  <a:pt x="537650" y="335271"/>
                </a:lnTo>
                <a:lnTo>
                  <a:pt x="550992" y="337826"/>
                </a:lnTo>
                <a:lnTo>
                  <a:pt x="629002" y="337826"/>
                </a:lnTo>
                <a:lnTo>
                  <a:pt x="642345" y="335271"/>
                </a:lnTo>
                <a:lnTo>
                  <a:pt x="654567" y="328192"/>
                </a:lnTo>
                <a:lnTo>
                  <a:pt x="663495" y="317466"/>
                </a:lnTo>
                <a:lnTo>
                  <a:pt x="665108" y="311174"/>
                </a:lnTo>
                <a:lnTo>
                  <a:pt x="550992" y="311174"/>
                </a:lnTo>
                <a:lnTo>
                  <a:pt x="545370" y="305412"/>
                </a:lnTo>
                <a:lnTo>
                  <a:pt x="545370" y="218255"/>
                </a:lnTo>
                <a:close/>
              </a:path>
              <a:path extrusionOk="0" h="429894" w="1864359">
                <a:moveTo>
                  <a:pt x="920664" y="217534"/>
                </a:moveTo>
                <a:lnTo>
                  <a:pt x="917150" y="217534"/>
                </a:lnTo>
                <a:lnTo>
                  <a:pt x="906421" y="219459"/>
                </a:lnTo>
                <a:lnTo>
                  <a:pt x="897208" y="224827"/>
                </a:lnTo>
                <a:lnTo>
                  <a:pt x="890762" y="233032"/>
                </a:lnTo>
                <a:lnTo>
                  <a:pt x="888335" y="243465"/>
                </a:lnTo>
                <a:lnTo>
                  <a:pt x="888335" y="337826"/>
                </a:lnTo>
                <a:lnTo>
                  <a:pt x="920664" y="337826"/>
                </a:lnTo>
                <a:lnTo>
                  <a:pt x="920664" y="217534"/>
                </a:lnTo>
                <a:close/>
              </a:path>
              <a:path extrusionOk="0" h="429894" w="1864359">
                <a:moveTo>
                  <a:pt x="737936" y="217534"/>
                </a:moveTo>
                <a:lnTo>
                  <a:pt x="714744" y="217534"/>
                </a:lnTo>
                <a:lnTo>
                  <a:pt x="704674" y="219459"/>
                </a:lnTo>
                <a:lnTo>
                  <a:pt x="696911" y="224827"/>
                </a:lnTo>
                <a:lnTo>
                  <a:pt x="691914" y="233032"/>
                </a:lnTo>
                <a:lnTo>
                  <a:pt x="690146" y="243465"/>
                </a:lnTo>
                <a:lnTo>
                  <a:pt x="690849" y="243465"/>
                </a:lnTo>
                <a:lnTo>
                  <a:pt x="690849" y="337106"/>
                </a:lnTo>
                <a:lnTo>
                  <a:pt x="723177" y="337106"/>
                </a:lnTo>
                <a:lnTo>
                  <a:pt x="723177" y="242025"/>
                </a:lnTo>
                <a:lnTo>
                  <a:pt x="764424" y="242025"/>
                </a:lnTo>
                <a:lnTo>
                  <a:pt x="744262" y="221856"/>
                </a:lnTo>
                <a:lnTo>
                  <a:pt x="740045" y="218255"/>
                </a:lnTo>
                <a:lnTo>
                  <a:pt x="737936" y="217534"/>
                </a:lnTo>
                <a:close/>
              </a:path>
              <a:path extrusionOk="0" h="429894" w="1864359">
                <a:moveTo>
                  <a:pt x="764424" y="242025"/>
                </a:moveTo>
                <a:lnTo>
                  <a:pt x="723177" y="242025"/>
                </a:lnTo>
                <a:lnTo>
                  <a:pt x="810325" y="330623"/>
                </a:lnTo>
                <a:lnTo>
                  <a:pt x="815946" y="337106"/>
                </a:lnTo>
                <a:lnTo>
                  <a:pt x="858817" y="337106"/>
                </a:lnTo>
                <a:lnTo>
                  <a:pt x="864440" y="326301"/>
                </a:lnTo>
                <a:lnTo>
                  <a:pt x="864440" y="309734"/>
                </a:lnTo>
                <a:lnTo>
                  <a:pt x="832111" y="309734"/>
                </a:lnTo>
                <a:lnTo>
                  <a:pt x="764424" y="242025"/>
                </a:lnTo>
                <a:close/>
              </a:path>
              <a:path extrusionOk="0" h="429894" w="1864359">
                <a:moveTo>
                  <a:pt x="666954" y="217534"/>
                </a:moveTo>
                <a:lnTo>
                  <a:pt x="655193" y="221597"/>
                </a:lnTo>
                <a:lnTo>
                  <a:pt x="645079" y="228969"/>
                </a:lnTo>
                <a:lnTo>
                  <a:pt x="637996" y="238907"/>
                </a:lnTo>
                <a:lnTo>
                  <a:pt x="635328" y="250668"/>
                </a:lnTo>
                <a:lnTo>
                  <a:pt x="635328" y="305412"/>
                </a:lnTo>
                <a:lnTo>
                  <a:pt x="629706" y="311174"/>
                </a:lnTo>
                <a:lnTo>
                  <a:pt x="665108" y="311174"/>
                </a:lnTo>
                <a:lnTo>
                  <a:pt x="666954" y="303971"/>
                </a:lnTo>
                <a:lnTo>
                  <a:pt x="666954" y="217534"/>
                </a:lnTo>
                <a:close/>
              </a:path>
              <a:path extrusionOk="0" h="429894" w="1864359">
                <a:moveTo>
                  <a:pt x="877793" y="216814"/>
                </a:moveTo>
                <a:lnTo>
                  <a:pt x="856708" y="216814"/>
                </a:lnTo>
                <a:lnTo>
                  <a:pt x="846639" y="217951"/>
                </a:lnTo>
                <a:lnTo>
                  <a:pt x="838867" y="221597"/>
                </a:lnTo>
                <a:lnTo>
                  <a:pt x="833879" y="228057"/>
                </a:lnTo>
                <a:lnTo>
                  <a:pt x="832111" y="237702"/>
                </a:lnTo>
                <a:lnTo>
                  <a:pt x="832111" y="309734"/>
                </a:lnTo>
                <a:lnTo>
                  <a:pt x="864440" y="309734"/>
                </a:lnTo>
                <a:lnTo>
                  <a:pt x="864517" y="239627"/>
                </a:lnTo>
                <a:lnTo>
                  <a:pt x="865439" y="228158"/>
                </a:lnTo>
                <a:lnTo>
                  <a:pt x="868217" y="221135"/>
                </a:lnTo>
                <a:lnTo>
                  <a:pt x="872445" y="217894"/>
                </a:lnTo>
                <a:lnTo>
                  <a:pt x="877793" y="216814"/>
                </a:lnTo>
                <a:close/>
              </a:path>
              <a:path extrusionOk="0" h="429894" w="1864359">
                <a:moveTo>
                  <a:pt x="690146" y="71310"/>
                </a:moveTo>
                <a:lnTo>
                  <a:pt x="610730" y="71310"/>
                </a:lnTo>
                <a:lnTo>
                  <a:pt x="597388" y="73865"/>
                </a:lnTo>
                <a:lnTo>
                  <a:pt x="585166" y="80944"/>
                </a:lnTo>
                <a:lnTo>
                  <a:pt x="576238" y="91670"/>
                </a:lnTo>
                <a:lnTo>
                  <a:pt x="572779" y="105165"/>
                </a:lnTo>
                <a:lnTo>
                  <a:pt x="572779" y="283082"/>
                </a:lnTo>
                <a:lnTo>
                  <a:pt x="576293" y="283082"/>
                </a:lnTo>
                <a:lnTo>
                  <a:pt x="587614" y="280797"/>
                </a:lnTo>
                <a:lnTo>
                  <a:pt x="596762" y="274529"/>
                </a:lnTo>
                <a:lnTo>
                  <a:pt x="602879" y="265154"/>
                </a:lnTo>
                <a:lnTo>
                  <a:pt x="605108" y="253550"/>
                </a:lnTo>
                <a:lnTo>
                  <a:pt x="605108" y="190883"/>
                </a:lnTo>
                <a:lnTo>
                  <a:pt x="693236" y="190883"/>
                </a:lnTo>
                <a:lnTo>
                  <a:pt x="702895" y="189048"/>
                </a:lnTo>
                <a:lnTo>
                  <a:pt x="715359" y="181969"/>
                </a:lnTo>
                <a:lnTo>
                  <a:pt x="724528" y="171242"/>
                </a:lnTo>
                <a:lnTo>
                  <a:pt x="726001" y="165671"/>
                </a:lnTo>
                <a:lnTo>
                  <a:pt x="611433" y="165671"/>
                </a:lnTo>
                <a:lnTo>
                  <a:pt x="605810" y="159909"/>
                </a:lnTo>
                <a:lnTo>
                  <a:pt x="605810" y="103724"/>
                </a:lnTo>
                <a:lnTo>
                  <a:pt x="611433" y="97962"/>
                </a:lnTo>
                <a:lnTo>
                  <a:pt x="726250" y="97962"/>
                </a:lnTo>
                <a:lnTo>
                  <a:pt x="724638" y="91670"/>
                </a:lnTo>
                <a:lnTo>
                  <a:pt x="715710" y="80944"/>
                </a:lnTo>
                <a:lnTo>
                  <a:pt x="703488" y="73865"/>
                </a:lnTo>
                <a:lnTo>
                  <a:pt x="690146" y="71310"/>
                </a:lnTo>
                <a:close/>
              </a:path>
              <a:path extrusionOk="0" h="429894" w="1864359">
                <a:moveTo>
                  <a:pt x="511635" y="71310"/>
                </a:moveTo>
                <a:lnTo>
                  <a:pt x="434328" y="71310"/>
                </a:lnTo>
                <a:lnTo>
                  <a:pt x="420986" y="73865"/>
                </a:lnTo>
                <a:lnTo>
                  <a:pt x="408764" y="80944"/>
                </a:lnTo>
                <a:lnTo>
                  <a:pt x="399836" y="91670"/>
                </a:lnTo>
                <a:lnTo>
                  <a:pt x="396377" y="105165"/>
                </a:lnTo>
                <a:lnTo>
                  <a:pt x="396377" y="157748"/>
                </a:lnTo>
                <a:lnTo>
                  <a:pt x="399836" y="171242"/>
                </a:lnTo>
                <a:lnTo>
                  <a:pt x="408764" y="181969"/>
                </a:lnTo>
                <a:lnTo>
                  <a:pt x="420986" y="189048"/>
                </a:lnTo>
                <a:lnTo>
                  <a:pt x="434328" y="191603"/>
                </a:lnTo>
                <a:lnTo>
                  <a:pt x="512339" y="191603"/>
                </a:lnTo>
                <a:lnTo>
                  <a:pt x="525768" y="189048"/>
                </a:lnTo>
                <a:lnTo>
                  <a:pt x="538078" y="181969"/>
                </a:lnTo>
                <a:lnTo>
                  <a:pt x="546830" y="171242"/>
                </a:lnTo>
                <a:lnTo>
                  <a:pt x="547968" y="165671"/>
                </a:lnTo>
                <a:lnTo>
                  <a:pt x="433625" y="165671"/>
                </a:lnTo>
                <a:lnTo>
                  <a:pt x="428003" y="159909"/>
                </a:lnTo>
                <a:lnTo>
                  <a:pt x="428003" y="108767"/>
                </a:lnTo>
                <a:lnTo>
                  <a:pt x="429408" y="102284"/>
                </a:lnTo>
                <a:lnTo>
                  <a:pt x="435031" y="97962"/>
                </a:lnTo>
                <a:lnTo>
                  <a:pt x="547741" y="97962"/>
                </a:lnTo>
                <a:lnTo>
                  <a:pt x="546128" y="91670"/>
                </a:lnTo>
                <a:lnTo>
                  <a:pt x="537200" y="80944"/>
                </a:lnTo>
                <a:lnTo>
                  <a:pt x="524978" y="73865"/>
                </a:lnTo>
                <a:lnTo>
                  <a:pt x="511635" y="71310"/>
                </a:lnTo>
                <a:close/>
              </a:path>
              <a:path extrusionOk="0" h="429894" w="1864359">
                <a:moveTo>
                  <a:pt x="693236" y="190883"/>
                </a:moveTo>
                <a:lnTo>
                  <a:pt x="605108" y="190883"/>
                </a:lnTo>
                <a:lnTo>
                  <a:pt x="606513" y="191603"/>
                </a:lnTo>
                <a:lnTo>
                  <a:pt x="689443" y="191603"/>
                </a:lnTo>
                <a:lnTo>
                  <a:pt x="693236" y="190883"/>
                </a:lnTo>
                <a:close/>
              </a:path>
              <a:path extrusionOk="0" h="429894" w="1864359">
                <a:moveTo>
                  <a:pt x="867251" y="71310"/>
                </a:moveTo>
                <a:lnTo>
                  <a:pt x="790646" y="71310"/>
                </a:lnTo>
                <a:lnTo>
                  <a:pt x="777304" y="73865"/>
                </a:lnTo>
                <a:lnTo>
                  <a:pt x="765082" y="80944"/>
                </a:lnTo>
                <a:lnTo>
                  <a:pt x="756154" y="91670"/>
                </a:lnTo>
                <a:lnTo>
                  <a:pt x="752695" y="105165"/>
                </a:lnTo>
                <a:lnTo>
                  <a:pt x="752695" y="157748"/>
                </a:lnTo>
                <a:lnTo>
                  <a:pt x="756154" y="171242"/>
                </a:lnTo>
                <a:lnTo>
                  <a:pt x="765082" y="181969"/>
                </a:lnTo>
                <a:lnTo>
                  <a:pt x="777304" y="189048"/>
                </a:lnTo>
                <a:lnTo>
                  <a:pt x="790646" y="191603"/>
                </a:lnTo>
                <a:lnTo>
                  <a:pt x="867953" y="191603"/>
                </a:lnTo>
                <a:lnTo>
                  <a:pt x="881285" y="189048"/>
                </a:lnTo>
                <a:lnTo>
                  <a:pt x="893430" y="181969"/>
                </a:lnTo>
                <a:lnTo>
                  <a:pt x="902149" y="171242"/>
                </a:lnTo>
                <a:lnTo>
                  <a:pt x="903410" y="165671"/>
                </a:lnTo>
                <a:lnTo>
                  <a:pt x="789240" y="165671"/>
                </a:lnTo>
                <a:lnTo>
                  <a:pt x="783619" y="159909"/>
                </a:lnTo>
                <a:lnTo>
                  <a:pt x="783619" y="108767"/>
                </a:lnTo>
                <a:lnTo>
                  <a:pt x="785024" y="102284"/>
                </a:lnTo>
                <a:lnTo>
                  <a:pt x="790646" y="97962"/>
                </a:lnTo>
                <a:lnTo>
                  <a:pt x="903356" y="97962"/>
                </a:lnTo>
                <a:lnTo>
                  <a:pt x="901743" y="91670"/>
                </a:lnTo>
                <a:lnTo>
                  <a:pt x="892815" y="80944"/>
                </a:lnTo>
                <a:lnTo>
                  <a:pt x="880593" y="73865"/>
                </a:lnTo>
                <a:lnTo>
                  <a:pt x="867251" y="71310"/>
                </a:lnTo>
                <a:close/>
              </a:path>
              <a:path extrusionOk="0" h="429894" w="1864359">
                <a:moveTo>
                  <a:pt x="547741" y="97962"/>
                </a:moveTo>
                <a:lnTo>
                  <a:pt x="513041" y="97962"/>
                </a:lnTo>
                <a:lnTo>
                  <a:pt x="518663" y="103724"/>
                </a:lnTo>
                <a:lnTo>
                  <a:pt x="518663" y="159909"/>
                </a:lnTo>
                <a:lnTo>
                  <a:pt x="513041" y="165671"/>
                </a:lnTo>
                <a:lnTo>
                  <a:pt x="547968" y="165671"/>
                </a:lnTo>
                <a:lnTo>
                  <a:pt x="549587" y="157748"/>
                </a:lnTo>
                <a:lnTo>
                  <a:pt x="549587" y="105165"/>
                </a:lnTo>
                <a:lnTo>
                  <a:pt x="547741" y="97962"/>
                </a:lnTo>
                <a:close/>
              </a:path>
              <a:path extrusionOk="0" h="429894" w="1864359">
                <a:moveTo>
                  <a:pt x="726250" y="97962"/>
                </a:moveTo>
                <a:lnTo>
                  <a:pt x="690849" y="97962"/>
                </a:lnTo>
                <a:lnTo>
                  <a:pt x="696471" y="103724"/>
                </a:lnTo>
                <a:lnTo>
                  <a:pt x="696471" y="153426"/>
                </a:lnTo>
                <a:lnTo>
                  <a:pt x="695769" y="159909"/>
                </a:lnTo>
                <a:lnTo>
                  <a:pt x="690146" y="165671"/>
                </a:lnTo>
                <a:lnTo>
                  <a:pt x="726001" y="165671"/>
                </a:lnTo>
                <a:lnTo>
                  <a:pt x="728097" y="157748"/>
                </a:lnTo>
                <a:lnTo>
                  <a:pt x="728097" y="105165"/>
                </a:lnTo>
                <a:lnTo>
                  <a:pt x="726250" y="97962"/>
                </a:lnTo>
                <a:close/>
              </a:path>
              <a:path extrusionOk="0" h="429894" w="1864359">
                <a:moveTo>
                  <a:pt x="903356" y="97962"/>
                </a:moveTo>
                <a:lnTo>
                  <a:pt x="868657" y="97962"/>
                </a:lnTo>
                <a:lnTo>
                  <a:pt x="874279" y="103724"/>
                </a:lnTo>
                <a:lnTo>
                  <a:pt x="874279" y="159909"/>
                </a:lnTo>
                <a:lnTo>
                  <a:pt x="868657" y="165671"/>
                </a:lnTo>
                <a:lnTo>
                  <a:pt x="903410" y="165671"/>
                </a:lnTo>
                <a:lnTo>
                  <a:pt x="905202" y="157748"/>
                </a:lnTo>
                <a:lnTo>
                  <a:pt x="905202" y="105165"/>
                </a:lnTo>
                <a:lnTo>
                  <a:pt x="903356" y="97962"/>
                </a:lnTo>
                <a:close/>
              </a:path>
              <a:path extrusionOk="0" h="429894" w="1864359">
                <a:moveTo>
                  <a:pt x="614947" y="97962"/>
                </a:moveTo>
                <a:lnTo>
                  <a:pt x="614244" y="97962"/>
                </a:lnTo>
                <a:lnTo>
                  <a:pt x="613541" y="98682"/>
                </a:lnTo>
                <a:lnTo>
                  <a:pt x="614947" y="98682"/>
                </a:lnTo>
                <a:lnTo>
                  <a:pt x="614947" y="97962"/>
                </a:lnTo>
                <a:close/>
              </a:path>
              <a:path extrusionOk="0" h="429894" w="1864359">
                <a:moveTo>
                  <a:pt x="1376774" y="217534"/>
                </a:moveTo>
                <a:lnTo>
                  <a:pt x="1315635" y="217534"/>
                </a:lnTo>
                <a:lnTo>
                  <a:pt x="1304908" y="219459"/>
                </a:lnTo>
                <a:lnTo>
                  <a:pt x="1295694" y="224827"/>
                </a:lnTo>
                <a:lnTo>
                  <a:pt x="1289247" y="233032"/>
                </a:lnTo>
                <a:lnTo>
                  <a:pt x="1286819" y="243465"/>
                </a:lnTo>
                <a:lnTo>
                  <a:pt x="1286117" y="243465"/>
                </a:lnTo>
                <a:lnTo>
                  <a:pt x="1286117" y="338546"/>
                </a:lnTo>
                <a:lnTo>
                  <a:pt x="1318452" y="338546"/>
                </a:lnTo>
                <a:lnTo>
                  <a:pt x="1318452" y="264354"/>
                </a:lnTo>
                <a:lnTo>
                  <a:pt x="1320043" y="256645"/>
                </a:lnTo>
                <a:lnTo>
                  <a:pt x="1324335" y="250218"/>
                </a:lnTo>
                <a:lnTo>
                  <a:pt x="1330604" y="245818"/>
                </a:lnTo>
                <a:lnTo>
                  <a:pt x="1338126" y="244186"/>
                </a:lnTo>
                <a:lnTo>
                  <a:pt x="1376774" y="244186"/>
                </a:lnTo>
                <a:lnTo>
                  <a:pt x="1376774" y="217534"/>
                </a:lnTo>
                <a:close/>
              </a:path>
              <a:path extrusionOk="0" h="429894" w="1864359">
                <a:moveTo>
                  <a:pt x="1863817" y="337106"/>
                </a:moveTo>
                <a:lnTo>
                  <a:pt x="1831493" y="337106"/>
                </a:lnTo>
                <a:lnTo>
                  <a:pt x="1831493" y="399773"/>
                </a:lnTo>
                <a:lnTo>
                  <a:pt x="1833722" y="411377"/>
                </a:lnTo>
                <a:lnTo>
                  <a:pt x="1839837" y="420752"/>
                </a:lnTo>
                <a:lnTo>
                  <a:pt x="1848982" y="427021"/>
                </a:lnTo>
                <a:lnTo>
                  <a:pt x="1860299" y="429306"/>
                </a:lnTo>
                <a:lnTo>
                  <a:pt x="1863817" y="429306"/>
                </a:lnTo>
                <a:lnTo>
                  <a:pt x="1863817" y="337106"/>
                </a:lnTo>
                <a:close/>
              </a:path>
              <a:path extrusionOk="0" h="429894" w="1864359">
                <a:moveTo>
                  <a:pt x="1742229" y="218255"/>
                </a:moveTo>
                <a:lnTo>
                  <a:pt x="1730768" y="222216"/>
                </a:lnTo>
                <a:lnTo>
                  <a:pt x="1720623" y="229419"/>
                </a:lnTo>
                <a:lnTo>
                  <a:pt x="1713375" y="239323"/>
                </a:lnTo>
                <a:lnTo>
                  <a:pt x="1710607" y="251389"/>
                </a:lnTo>
                <a:lnTo>
                  <a:pt x="1710607" y="303971"/>
                </a:lnTo>
                <a:lnTo>
                  <a:pt x="1714065" y="317466"/>
                </a:lnTo>
                <a:lnTo>
                  <a:pt x="1722992" y="328192"/>
                </a:lnTo>
                <a:lnTo>
                  <a:pt x="1735212" y="335271"/>
                </a:lnTo>
                <a:lnTo>
                  <a:pt x="1748554" y="337826"/>
                </a:lnTo>
                <a:lnTo>
                  <a:pt x="1827274" y="337826"/>
                </a:lnTo>
                <a:lnTo>
                  <a:pt x="1829378" y="337106"/>
                </a:lnTo>
                <a:lnTo>
                  <a:pt x="1863817" y="337106"/>
                </a:lnTo>
                <a:lnTo>
                  <a:pt x="1863817" y="311174"/>
                </a:lnTo>
                <a:lnTo>
                  <a:pt x="1747852" y="311174"/>
                </a:lnTo>
                <a:lnTo>
                  <a:pt x="1742229" y="306133"/>
                </a:lnTo>
                <a:lnTo>
                  <a:pt x="1742229" y="218255"/>
                </a:lnTo>
                <a:close/>
              </a:path>
              <a:path extrusionOk="0" h="429894" w="1864359">
                <a:moveTo>
                  <a:pt x="1863817" y="217534"/>
                </a:moveTo>
                <a:lnTo>
                  <a:pt x="1852352" y="221496"/>
                </a:lnTo>
                <a:lnTo>
                  <a:pt x="1842206" y="228699"/>
                </a:lnTo>
                <a:lnTo>
                  <a:pt x="1834961" y="238603"/>
                </a:lnTo>
                <a:lnTo>
                  <a:pt x="1832195" y="250668"/>
                </a:lnTo>
                <a:lnTo>
                  <a:pt x="1832195" y="301090"/>
                </a:lnTo>
                <a:lnTo>
                  <a:pt x="1831493" y="306853"/>
                </a:lnTo>
                <a:lnTo>
                  <a:pt x="1825871" y="311174"/>
                </a:lnTo>
                <a:lnTo>
                  <a:pt x="1863817" y="311174"/>
                </a:lnTo>
                <a:lnTo>
                  <a:pt x="1863817" y="217534"/>
                </a:lnTo>
                <a:close/>
              </a:path>
              <a:path extrusionOk="0" h="429894" w="1864359">
                <a:moveTo>
                  <a:pt x="1596056" y="217534"/>
                </a:moveTo>
                <a:lnTo>
                  <a:pt x="1592537" y="217534"/>
                </a:lnTo>
                <a:lnTo>
                  <a:pt x="1581806" y="219459"/>
                </a:lnTo>
                <a:lnTo>
                  <a:pt x="1572593" y="224827"/>
                </a:lnTo>
                <a:lnTo>
                  <a:pt x="1566148" y="233032"/>
                </a:lnTo>
                <a:lnTo>
                  <a:pt x="1563722" y="243465"/>
                </a:lnTo>
                <a:lnTo>
                  <a:pt x="1563722" y="337826"/>
                </a:lnTo>
                <a:lnTo>
                  <a:pt x="1596056" y="337826"/>
                </a:lnTo>
                <a:lnTo>
                  <a:pt x="1596056" y="217534"/>
                </a:lnTo>
                <a:close/>
              </a:path>
              <a:path extrusionOk="0" h="429894" w="1864359">
                <a:moveTo>
                  <a:pt x="32328" y="71310"/>
                </a:moveTo>
                <a:lnTo>
                  <a:pt x="28814" y="71310"/>
                </a:lnTo>
                <a:lnTo>
                  <a:pt x="18086" y="73235"/>
                </a:lnTo>
                <a:lnTo>
                  <a:pt x="8872" y="78604"/>
                </a:lnTo>
                <a:lnTo>
                  <a:pt x="2426" y="86808"/>
                </a:lnTo>
                <a:lnTo>
                  <a:pt x="0" y="97242"/>
                </a:lnTo>
                <a:lnTo>
                  <a:pt x="0" y="191603"/>
                </a:lnTo>
                <a:lnTo>
                  <a:pt x="32328" y="191603"/>
                </a:lnTo>
                <a:lnTo>
                  <a:pt x="32328" y="71310"/>
                </a:lnTo>
                <a:close/>
              </a:path>
              <a:path extrusionOk="0" h="429894" w="1864359">
                <a:moveTo>
                  <a:pt x="103311" y="71310"/>
                </a:moveTo>
                <a:lnTo>
                  <a:pt x="80118" y="71310"/>
                </a:lnTo>
                <a:lnTo>
                  <a:pt x="70049" y="73235"/>
                </a:lnTo>
                <a:lnTo>
                  <a:pt x="62285" y="78604"/>
                </a:lnTo>
                <a:lnTo>
                  <a:pt x="57288" y="86808"/>
                </a:lnTo>
                <a:lnTo>
                  <a:pt x="55520" y="97242"/>
                </a:lnTo>
                <a:lnTo>
                  <a:pt x="55520" y="192323"/>
                </a:lnTo>
                <a:lnTo>
                  <a:pt x="88552" y="192323"/>
                </a:lnTo>
                <a:lnTo>
                  <a:pt x="88552" y="97242"/>
                </a:lnTo>
                <a:lnTo>
                  <a:pt x="131238" y="97242"/>
                </a:lnTo>
                <a:lnTo>
                  <a:pt x="109635" y="75632"/>
                </a:lnTo>
                <a:lnTo>
                  <a:pt x="105419" y="72031"/>
                </a:lnTo>
                <a:lnTo>
                  <a:pt x="103311" y="71310"/>
                </a:lnTo>
                <a:close/>
              </a:path>
              <a:path extrusionOk="0" h="429894" w="1864359">
                <a:moveTo>
                  <a:pt x="131238" y="97242"/>
                </a:moveTo>
                <a:lnTo>
                  <a:pt x="88552" y="97242"/>
                </a:lnTo>
                <a:lnTo>
                  <a:pt x="175699" y="185840"/>
                </a:lnTo>
                <a:lnTo>
                  <a:pt x="181321" y="192323"/>
                </a:lnTo>
                <a:lnTo>
                  <a:pt x="224894" y="192323"/>
                </a:lnTo>
                <a:lnTo>
                  <a:pt x="230517" y="181519"/>
                </a:lnTo>
                <a:lnTo>
                  <a:pt x="230517" y="163511"/>
                </a:lnTo>
                <a:lnTo>
                  <a:pt x="197486" y="163511"/>
                </a:lnTo>
                <a:lnTo>
                  <a:pt x="131238" y="97242"/>
                </a:lnTo>
                <a:close/>
              </a:path>
              <a:path extrusionOk="0" h="429894" w="1864359">
                <a:moveTo>
                  <a:pt x="273923" y="97242"/>
                </a:moveTo>
                <a:lnTo>
                  <a:pt x="230517" y="97242"/>
                </a:lnTo>
                <a:lnTo>
                  <a:pt x="312744" y="180078"/>
                </a:lnTo>
                <a:lnTo>
                  <a:pt x="317664" y="185120"/>
                </a:lnTo>
                <a:lnTo>
                  <a:pt x="323286" y="191603"/>
                </a:lnTo>
                <a:lnTo>
                  <a:pt x="366860" y="191603"/>
                </a:lnTo>
                <a:lnTo>
                  <a:pt x="372482" y="180798"/>
                </a:lnTo>
                <a:lnTo>
                  <a:pt x="372482" y="162790"/>
                </a:lnTo>
                <a:lnTo>
                  <a:pt x="339450" y="162790"/>
                </a:lnTo>
                <a:lnTo>
                  <a:pt x="273923" y="97242"/>
                </a:lnTo>
                <a:close/>
              </a:path>
              <a:path extrusionOk="0" h="429894" w="1864359">
                <a:moveTo>
                  <a:pt x="245276" y="70590"/>
                </a:moveTo>
                <a:lnTo>
                  <a:pt x="222084" y="70590"/>
                </a:lnTo>
                <a:lnTo>
                  <a:pt x="212014" y="71727"/>
                </a:lnTo>
                <a:lnTo>
                  <a:pt x="204250" y="75362"/>
                </a:lnTo>
                <a:lnTo>
                  <a:pt x="199254" y="81834"/>
                </a:lnTo>
                <a:lnTo>
                  <a:pt x="197486" y="91479"/>
                </a:lnTo>
                <a:lnTo>
                  <a:pt x="197486" y="163511"/>
                </a:lnTo>
                <a:lnTo>
                  <a:pt x="230517" y="163511"/>
                </a:lnTo>
                <a:lnTo>
                  <a:pt x="230517" y="97242"/>
                </a:lnTo>
                <a:lnTo>
                  <a:pt x="273923" y="97242"/>
                </a:lnTo>
                <a:lnTo>
                  <a:pt x="251601" y="74912"/>
                </a:lnTo>
                <a:lnTo>
                  <a:pt x="247384" y="71310"/>
                </a:lnTo>
                <a:lnTo>
                  <a:pt x="245276" y="70590"/>
                </a:lnTo>
                <a:close/>
              </a:path>
              <a:path extrusionOk="0" h="429894" w="1864359">
                <a:moveTo>
                  <a:pt x="385835" y="71310"/>
                </a:moveTo>
                <a:lnTo>
                  <a:pt x="364751" y="71310"/>
                </a:lnTo>
                <a:lnTo>
                  <a:pt x="354681" y="72447"/>
                </a:lnTo>
                <a:lnTo>
                  <a:pt x="346918" y="76082"/>
                </a:lnTo>
                <a:lnTo>
                  <a:pt x="341921" y="82554"/>
                </a:lnTo>
                <a:lnTo>
                  <a:pt x="340154" y="92200"/>
                </a:lnTo>
                <a:lnTo>
                  <a:pt x="339450" y="92200"/>
                </a:lnTo>
                <a:lnTo>
                  <a:pt x="339450" y="162790"/>
                </a:lnTo>
                <a:lnTo>
                  <a:pt x="372482" y="162790"/>
                </a:lnTo>
                <a:lnTo>
                  <a:pt x="372482" y="95080"/>
                </a:lnTo>
                <a:lnTo>
                  <a:pt x="373383" y="82655"/>
                </a:lnTo>
                <a:lnTo>
                  <a:pt x="375996" y="75632"/>
                </a:lnTo>
                <a:lnTo>
                  <a:pt x="380191" y="72391"/>
                </a:lnTo>
                <a:lnTo>
                  <a:pt x="385835" y="71310"/>
                </a:lnTo>
                <a:close/>
              </a:path>
              <a:path extrusionOk="0" h="429894" w="1864359">
                <a:moveTo>
                  <a:pt x="1258003" y="71310"/>
                </a:moveTo>
                <a:lnTo>
                  <a:pt x="1147671" y="71310"/>
                </a:lnTo>
                <a:lnTo>
                  <a:pt x="1134328" y="73865"/>
                </a:lnTo>
                <a:lnTo>
                  <a:pt x="1122104" y="80944"/>
                </a:lnTo>
                <a:lnTo>
                  <a:pt x="1113174" y="91670"/>
                </a:lnTo>
                <a:lnTo>
                  <a:pt x="1109714" y="105165"/>
                </a:lnTo>
                <a:lnTo>
                  <a:pt x="1109714" y="110928"/>
                </a:lnTo>
                <a:lnTo>
                  <a:pt x="1113174" y="124422"/>
                </a:lnTo>
                <a:lnTo>
                  <a:pt x="1122104" y="135148"/>
                </a:lnTo>
                <a:lnTo>
                  <a:pt x="1134328" y="142228"/>
                </a:lnTo>
                <a:lnTo>
                  <a:pt x="1147671" y="144783"/>
                </a:lnTo>
                <a:lnTo>
                  <a:pt x="1217240" y="144783"/>
                </a:lnTo>
                <a:lnTo>
                  <a:pt x="1226038" y="148046"/>
                </a:lnTo>
                <a:lnTo>
                  <a:pt x="1229102" y="155227"/>
                </a:lnTo>
                <a:lnTo>
                  <a:pt x="1226235" y="162407"/>
                </a:lnTo>
                <a:lnTo>
                  <a:pt x="1217240" y="165671"/>
                </a:lnTo>
                <a:lnTo>
                  <a:pt x="1109013" y="165671"/>
                </a:lnTo>
                <a:lnTo>
                  <a:pt x="1109013" y="192323"/>
                </a:lnTo>
                <a:lnTo>
                  <a:pt x="1222863" y="192323"/>
                </a:lnTo>
                <a:lnTo>
                  <a:pt x="1236206" y="189769"/>
                </a:lnTo>
                <a:lnTo>
                  <a:pt x="1248430" y="182689"/>
                </a:lnTo>
                <a:lnTo>
                  <a:pt x="1257360" y="171963"/>
                </a:lnTo>
                <a:lnTo>
                  <a:pt x="1260820" y="158468"/>
                </a:lnTo>
                <a:lnTo>
                  <a:pt x="1260820" y="152706"/>
                </a:lnTo>
                <a:lnTo>
                  <a:pt x="1257360" y="139211"/>
                </a:lnTo>
                <a:lnTo>
                  <a:pt x="1248430" y="128485"/>
                </a:lnTo>
                <a:lnTo>
                  <a:pt x="1236206" y="121406"/>
                </a:lnTo>
                <a:lnTo>
                  <a:pt x="1222863" y="118851"/>
                </a:lnTo>
                <a:lnTo>
                  <a:pt x="1153294" y="118851"/>
                </a:lnTo>
                <a:lnTo>
                  <a:pt x="1144595" y="115587"/>
                </a:lnTo>
                <a:lnTo>
                  <a:pt x="1141695" y="108407"/>
                </a:lnTo>
                <a:lnTo>
                  <a:pt x="1144595" y="101226"/>
                </a:lnTo>
                <a:lnTo>
                  <a:pt x="1153294" y="97962"/>
                </a:lnTo>
                <a:lnTo>
                  <a:pt x="1258003" y="97962"/>
                </a:lnTo>
                <a:lnTo>
                  <a:pt x="1258003" y="71310"/>
                </a:lnTo>
                <a:close/>
              </a:path>
              <a:path extrusionOk="0" h="429894" w="1864359">
                <a:moveTo>
                  <a:pt x="1082312" y="71310"/>
                </a:moveTo>
                <a:lnTo>
                  <a:pt x="1078794" y="71310"/>
                </a:lnTo>
                <a:lnTo>
                  <a:pt x="1068063" y="73235"/>
                </a:lnTo>
                <a:lnTo>
                  <a:pt x="1058849" y="78604"/>
                </a:lnTo>
                <a:lnTo>
                  <a:pt x="1052404" y="86808"/>
                </a:lnTo>
                <a:lnTo>
                  <a:pt x="1049978" y="97242"/>
                </a:lnTo>
                <a:lnTo>
                  <a:pt x="1049978" y="191603"/>
                </a:lnTo>
                <a:lnTo>
                  <a:pt x="1082312" y="191603"/>
                </a:lnTo>
                <a:lnTo>
                  <a:pt x="1082312" y="71310"/>
                </a:lnTo>
                <a:close/>
              </a:path>
              <a:path extrusionOk="0" h="429894" w="1864359">
                <a:moveTo>
                  <a:pt x="961426" y="0"/>
                </a:moveTo>
                <a:lnTo>
                  <a:pt x="957912" y="0"/>
                </a:lnTo>
                <a:lnTo>
                  <a:pt x="946590" y="2284"/>
                </a:lnTo>
                <a:lnTo>
                  <a:pt x="937443" y="8553"/>
                </a:lnTo>
                <a:lnTo>
                  <a:pt x="931326" y="17929"/>
                </a:lnTo>
                <a:lnTo>
                  <a:pt x="929097" y="29533"/>
                </a:lnTo>
                <a:lnTo>
                  <a:pt x="929097" y="157748"/>
                </a:lnTo>
                <a:lnTo>
                  <a:pt x="932556" y="171242"/>
                </a:lnTo>
                <a:lnTo>
                  <a:pt x="941484" y="181969"/>
                </a:lnTo>
                <a:lnTo>
                  <a:pt x="953706" y="189048"/>
                </a:lnTo>
                <a:lnTo>
                  <a:pt x="967049" y="191603"/>
                </a:lnTo>
                <a:lnTo>
                  <a:pt x="1023975" y="191603"/>
                </a:lnTo>
                <a:lnTo>
                  <a:pt x="1023975" y="165671"/>
                </a:lnTo>
                <a:lnTo>
                  <a:pt x="981104" y="165671"/>
                </a:lnTo>
                <a:lnTo>
                  <a:pt x="973582" y="164039"/>
                </a:lnTo>
                <a:lnTo>
                  <a:pt x="967312" y="159639"/>
                </a:lnTo>
                <a:lnTo>
                  <a:pt x="963018" y="153212"/>
                </a:lnTo>
                <a:lnTo>
                  <a:pt x="961426" y="145503"/>
                </a:lnTo>
                <a:lnTo>
                  <a:pt x="961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3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333"/>
      </a:dk1>
      <a:lt1>
        <a:srgbClr val="FFFFFF"/>
      </a:lt1>
      <a:dk2>
        <a:srgbClr val="91A3B0"/>
      </a:dk2>
      <a:lt2>
        <a:srgbClr val="EEEEEE"/>
      </a:lt2>
      <a:accent1>
        <a:srgbClr val="80BC00"/>
      </a:accent1>
      <a:accent2>
        <a:srgbClr val="40BA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