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Analysis of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survery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in covid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group 7-14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EA0F2-E7B6-88FA-DA01-EC433070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35" y="1524707"/>
            <a:ext cx="5466163" cy="5100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DD0132-AC56-6506-C300-8B31B44B2DAD}"/>
              </a:ext>
            </a:extLst>
          </p:cNvPr>
          <p:cNvSpPr txBox="1"/>
          <p:nvPr/>
        </p:nvSpPr>
        <p:spPr>
          <a:xfrm>
            <a:off x="718457" y="1632857"/>
            <a:ext cx="5203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Delhi –NCR</a:t>
            </a:r>
          </a:p>
          <a:p>
            <a:r>
              <a:rPr lang="en-US" dirty="0"/>
              <a:t>1</a:t>
            </a:r>
            <a:r>
              <a:rPr lang="en-IN" dirty="0"/>
              <a:t>)People with this age group connected more with </a:t>
            </a:r>
            <a:r>
              <a:rPr lang="en-IN" dirty="0" err="1"/>
              <a:t>Youtube</a:t>
            </a:r>
            <a:r>
              <a:rPr lang="en-IN" dirty="0"/>
              <a:t> then </a:t>
            </a:r>
            <a:r>
              <a:rPr lang="en-IN" dirty="0" err="1"/>
              <a:t>Whatsapp</a:t>
            </a:r>
            <a:endParaRPr lang="en-IN" dirty="0"/>
          </a:p>
          <a:p>
            <a:r>
              <a:rPr lang="en-IN" dirty="0"/>
              <a:t>Outside Delhi-NCR</a:t>
            </a:r>
          </a:p>
          <a:p>
            <a:r>
              <a:rPr lang="en-IN" dirty="0"/>
              <a:t>1)People with this age group connected more with </a:t>
            </a:r>
            <a:r>
              <a:rPr lang="en-IN" dirty="0" err="1"/>
              <a:t>Whatsapp</a:t>
            </a:r>
            <a:r>
              <a:rPr lang="en-IN" dirty="0"/>
              <a:t> then </a:t>
            </a:r>
            <a:r>
              <a:rPr lang="en-IN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group 15-22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C07F9-C0D3-F867-6A4A-B0CA30AA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13" y="1276667"/>
            <a:ext cx="6322100" cy="513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95F05-42AE-DC3B-2508-300230A785F5}"/>
              </a:ext>
            </a:extLst>
          </p:cNvPr>
          <p:cNvSpPr txBox="1"/>
          <p:nvPr/>
        </p:nvSpPr>
        <p:spPr>
          <a:xfrm>
            <a:off x="662473" y="1660849"/>
            <a:ext cx="4504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Delhi-NCR</a:t>
            </a:r>
          </a:p>
          <a:p>
            <a:r>
              <a:rPr lang="en-US" dirty="0"/>
              <a:t>People are more connected to </a:t>
            </a:r>
            <a:r>
              <a:rPr lang="en-US" dirty="0" err="1"/>
              <a:t>whatsapp</a:t>
            </a:r>
            <a:r>
              <a:rPr lang="en-US" dirty="0"/>
              <a:t> then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Outside </a:t>
            </a:r>
            <a:r>
              <a:rPr lang="en-US" dirty="0" err="1"/>
              <a:t>Dlehi</a:t>
            </a:r>
            <a:r>
              <a:rPr lang="en-US" dirty="0"/>
              <a:t>-NCR</a:t>
            </a:r>
          </a:p>
          <a:p>
            <a:r>
              <a:rPr lang="en-US" dirty="0"/>
              <a:t>People are more connected to </a:t>
            </a:r>
            <a:r>
              <a:rPr lang="en-US" dirty="0" err="1"/>
              <a:t>whatsapp</a:t>
            </a:r>
            <a:r>
              <a:rPr lang="en-US" dirty="0"/>
              <a:t> then </a:t>
            </a:r>
            <a:r>
              <a:rPr lang="en-US" dirty="0" err="1"/>
              <a:t>youtube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group 23-30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63F96-2E45-9ED2-4B9B-5D680AF6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46" y="1431010"/>
            <a:ext cx="5790766" cy="4064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BDDD54-5A7F-8911-B5DF-42DBB3618C74}"/>
              </a:ext>
            </a:extLst>
          </p:cNvPr>
          <p:cNvSpPr txBox="1"/>
          <p:nvPr/>
        </p:nvSpPr>
        <p:spPr>
          <a:xfrm>
            <a:off x="541610" y="1838131"/>
            <a:ext cx="5271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Delhi-NCR</a:t>
            </a:r>
          </a:p>
          <a:p>
            <a:r>
              <a:rPr lang="en-US" dirty="0"/>
              <a:t>People are more connected with </a:t>
            </a:r>
            <a:r>
              <a:rPr lang="en-US" dirty="0" err="1"/>
              <a:t>youtube</a:t>
            </a:r>
            <a:r>
              <a:rPr lang="en-US" dirty="0"/>
              <a:t> but usage of social media gone decreasing</a:t>
            </a:r>
          </a:p>
          <a:p>
            <a:r>
              <a:rPr lang="en-US" dirty="0"/>
              <a:t>Outside Delhi – NCR</a:t>
            </a:r>
          </a:p>
          <a:p>
            <a:r>
              <a:rPr lang="en-US" dirty="0"/>
              <a:t>People are more connected with </a:t>
            </a:r>
            <a:r>
              <a:rPr lang="en-US" dirty="0" err="1"/>
              <a:t>youtube</a:t>
            </a:r>
            <a:r>
              <a:rPr lang="en-US" dirty="0"/>
              <a:t> but </a:t>
            </a:r>
            <a:r>
              <a:rPr lang="en-US" dirty="0" err="1"/>
              <a:t>useage</a:t>
            </a:r>
            <a:r>
              <a:rPr lang="en-US" dirty="0"/>
              <a:t> of social media gone decreasing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Group 31-59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1810740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B7E5A81-D08C-154B-B522-CD299FF6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42" y="1220754"/>
            <a:ext cx="6073189" cy="4892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FEECB-2581-399B-6498-9AB56F336816}"/>
              </a:ext>
            </a:extLst>
          </p:cNvPr>
          <p:cNvSpPr txBox="1"/>
          <p:nvPr/>
        </p:nvSpPr>
        <p:spPr>
          <a:xfrm>
            <a:off x="628962" y="1576873"/>
            <a:ext cx="526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Delhi –NCR &amp; Outside Delhi -NCR</a:t>
            </a:r>
          </a:p>
          <a:p>
            <a:r>
              <a:rPr lang="en-US" dirty="0"/>
              <a:t>People with this age group are more connected with </a:t>
            </a:r>
            <a:r>
              <a:rPr lang="en-US" dirty="0" err="1"/>
              <a:t>youtube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 from Delhi -NCR and Outside Delhi -NCR people use laptop/desktop more for online education 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Smartphone is being used by more young people between age of 7-23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40204" y="4565853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59CB7-E2F7-2F0A-0B8E-9B6C9A0C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830" y="1239421"/>
            <a:ext cx="6097468" cy="47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Some insights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759-93D1-DA90-1CA9-6CD658788821}"/>
              </a:ext>
            </a:extLst>
          </p:cNvPr>
          <p:cNvSpPr txBox="1"/>
          <p:nvPr/>
        </p:nvSpPr>
        <p:spPr>
          <a:xfrm>
            <a:off x="690465" y="1558212"/>
            <a:ext cx="10347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young age spend more time on laptop/desktop then smartphones.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Whatsapp</a:t>
            </a:r>
            <a:r>
              <a:rPr lang="en-US" dirty="0"/>
              <a:t> are more used</a:t>
            </a:r>
          </a:p>
          <a:p>
            <a:endParaRPr lang="en-US" dirty="0"/>
          </a:p>
          <a:p>
            <a:r>
              <a:rPr lang="en-US" dirty="0"/>
              <a:t>People with age group of 31-40 we can see </a:t>
            </a:r>
            <a:r>
              <a:rPr lang="en-US" dirty="0" err="1"/>
              <a:t>linkedin</a:t>
            </a:r>
            <a:r>
              <a:rPr lang="en-US" dirty="0"/>
              <a:t> is much more consistently used this people spend less time on education and spend more time on </a:t>
            </a:r>
            <a:r>
              <a:rPr lang="en-US" dirty="0" err="1"/>
              <a:t>youtube</a:t>
            </a:r>
            <a:r>
              <a:rPr lang="en-US" dirty="0"/>
              <a:t> they are viewers</a:t>
            </a:r>
          </a:p>
          <a:p>
            <a:endParaRPr lang="en-US" dirty="0"/>
          </a:p>
          <a:p>
            <a:r>
              <a:rPr lang="en-US" dirty="0"/>
              <a:t>Instagram can perform well with </a:t>
            </a:r>
            <a:r>
              <a:rPr lang="en-US" dirty="0" err="1"/>
              <a:t>whatsapp</a:t>
            </a:r>
            <a:r>
              <a:rPr lang="en-US" dirty="0"/>
              <a:t> also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suggestions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{055B1793-5255-4EBE-8DBB-55A2454100DE}tf10001108_win32</Template>
  <TotalTime>73</TotalTime>
  <Words>225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Custom</vt:lpstr>
      <vt:lpstr>Welcome to Data </vt:lpstr>
      <vt:lpstr>Age group 7-14</vt:lpstr>
      <vt:lpstr>Age group 15-22</vt:lpstr>
      <vt:lpstr>Age group 23-30</vt:lpstr>
      <vt:lpstr>Age Group 31-59</vt:lpstr>
      <vt:lpstr>Working together in real time</vt:lpstr>
      <vt:lpstr>Some insights</vt:lpstr>
      <vt:lpstr>Any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 </dc:title>
  <dc:creator>mahesh patil</dc:creator>
  <cp:keywords/>
  <cp:lastModifiedBy>DELL</cp:lastModifiedBy>
  <cp:revision>2</cp:revision>
  <dcterms:created xsi:type="dcterms:W3CDTF">2024-12-22T04:16:57Z</dcterms:created>
  <dcterms:modified xsi:type="dcterms:W3CDTF">2025-01-04T11:49:49Z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