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51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6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2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10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95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382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16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1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9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18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2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8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0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1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E091-46A9-4DEA-ABD6-868F5364D60E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BCAFC6-5460-47A8-A23C-1B8B76EF7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2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7D777-B545-4C33-BAB6-D83FC517C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Оповещение, эвакуация населения и использование укрытий в защитных сооружениях в случае чрезвычайных ситуаций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45BCAE-4003-4E87-B788-75757DE1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680571"/>
          </a:xfrm>
        </p:spPr>
        <p:txBody>
          <a:bodyPr>
            <a:normAutofit/>
          </a:bodyPr>
          <a:lstStyle/>
          <a:p>
            <a:r>
              <a:rPr lang="ru-RU" dirty="0"/>
              <a:t>Выполнила обучающаяся группы 291Д-03ПМ/18</a:t>
            </a:r>
          </a:p>
          <a:p>
            <a:r>
              <a:rPr lang="ru-RU" dirty="0"/>
              <a:t>1 курса очной формы обучения</a:t>
            </a:r>
            <a:r>
              <a:rPr lang="en-US" dirty="0"/>
              <a:t> </a:t>
            </a:r>
            <a:r>
              <a:rPr lang="ru-RU" dirty="0"/>
              <a:t>Института цифровой экономики</a:t>
            </a:r>
          </a:p>
          <a:p>
            <a:r>
              <a:rPr lang="ru-RU" dirty="0"/>
              <a:t>и информационных технологий</a:t>
            </a:r>
          </a:p>
          <a:p>
            <a:r>
              <a:rPr lang="ru-RU" dirty="0"/>
              <a:t>Куимова Александра Андреевна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6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88010-552F-4C77-B003-D138CF35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Применение средств индивидуальной защиты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242E3-8099-42D4-AA1C-5BFA24F2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Средства индивидуальной защиты населения предназначаются для защиты от попадания внутрь организма, на кожные покровы и одежду радиоактив­ных, отравляющих веществ и бактериальных средств. Они подразделяются на средства защиты органов дыхания и средства защиты кожи. К первым относятся фильтрующие и изолирующие противогазы, респираторы, а так­же </a:t>
            </a:r>
            <a:r>
              <a:rPr lang="ru-RU" dirty="0" err="1"/>
              <a:t>противопыльные</a:t>
            </a:r>
            <a:r>
              <a:rPr lang="ru-RU" dirty="0"/>
              <a:t> тканевые маски (ПТМ-1) и ватно-марлевые повязки; ко вторым - одежда специальная изо­лирующая защитная, защитная филь­трующая (ЗФО) и приспособленная одежда населения.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 принципу защиты средства индивидуальной защиты делятся на фильтрующие и изолирующие. Принцип фильтрации заключается в том, что воздух, необходимый для поддержания жизнедеятельности организма человека, очищается от вредных примесей при прохождении через средства защиты. Средства индивидуальной защиты изолирующего типа полностью изолируют организм человека от окружающей среды с помощью материалов, непроницаемых для воздуха и вредных примесей.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09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91C3A-F499-4400-BE3B-411A1C6E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himob.ru/images/stock-1.jpg">
            <a:extLst>
              <a:ext uri="{FF2B5EF4-FFF2-40B4-BE49-F238E27FC236}">
                <a16:creationId xmlns:a16="http://schemas.microsoft.com/office/drawing/2014/main" id="{B87F4715-9D11-4923-A573-C73887D28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69" y="444691"/>
            <a:ext cx="9150731" cy="596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6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EC3DC-CBEF-4933-93FF-B2E14A10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Средства защиты органов дыхания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https://pts-64.ru/wp-content/uploads/szod.jpg">
            <a:extLst>
              <a:ext uri="{FF2B5EF4-FFF2-40B4-BE49-F238E27FC236}">
                <a16:creationId xmlns:a16="http://schemas.microsoft.com/office/drawing/2014/main" id="{C13382C5-85D2-4B73-8C4F-9D6D33D8A0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424457"/>
            <a:ext cx="8101012" cy="50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0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8D0F9-62F8-400A-B97C-12C33674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142131" cy="128089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5300" b="1" dirty="0"/>
              <a:t>Средства защиты кожи</a:t>
            </a:r>
            <a:br>
              <a:rPr lang="ru-RU" sz="2700" dirty="0"/>
            </a:br>
            <a:endParaRPr lang="ru-RU" sz="2700" dirty="0"/>
          </a:p>
        </p:txBody>
      </p:sp>
      <p:pic>
        <p:nvPicPr>
          <p:cNvPr id="3077" name="Picture 2" descr="https://img-fotki.yandex.ru/get/6003/42734799.2c/0_65191_e4017527_L.jpg">
            <a:extLst>
              <a:ext uri="{FF2B5EF4-FFF2-40B4-BE49-F238E27FC236}">
                <a16:creationId xmlns:a16="http://schemas.microsoft.com/office/drawing/2014/main" id="{ADB343E1-E92D-4BD6-B1EB-85FCA9C7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54" y="1514475"/>
            <a:ext cx="7633857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9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77B6F-6B58-44BA-BC09-FDBDFCAF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929" y="2026555"/>
            <a:ext cx="6788142" cy="2804890"/>
          </a:xfrm>
        </p:spPr>
        <p:txBody>
          <a:bodyPr>
            <a:no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8866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11575-B921-4CAD-8BB2-3E79038B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Способами защиты населения являются: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CAD6-0832-426F-9609-F33BF586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1. своевременное оповещение населения;</a:t>
            </a:r>
          </a:p>
          <a:p>
            <a:r>
              <a:rPr lang="ru-RU" sz="2800" dirty="0"/>
              <a:t>2. мероприятия противорадиационной и противохимической защиты (ПР и ПХЗ);</a:t>
            </a:r>
          </a:p>
          <a:p>
            <a:r>
              <a:rPr lang="ru-RU" sz="2800" dirty="0"/>
              <a:t>3. укрытие в защитных сооружениях;</a:t>
            </a:r>
          </a:p>
          <a:p>
            <a:r>
              <a:rPr lang="ru-RU" sz="2800" dirty="0"/>
              <a:t>4. использование средств индивидуальной защиты;</a:t>
            </a:r>
          </a:p>
          <a:p>
            <a:r>
              <a:rPr lang="ru-RU" sz="2800" dirty="0"/>
              <a:t>5. проведение </a:t>
            </a:r>
            <a:r>
              <a:rPr lang="ru-RU" sz="2800" dirty="0" err="1"/>
              <a:t>эвакомероприятий</a:t>
            </a:r>
            <a:r>
              <a:rPr lang="ru-RU" sz="2800" dirty="0"/>
              <a:t> (рассредоточения и эвакуации населения из городов в загородную зону).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95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FB0D8-25E6-435B-A014-0DF5D95E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1"/>
              <a:t>Своевременное оповещение населения</a:t>
            </a:r>
            <a:endParaRPr lang="ru-RU" sz="28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EF86E-D3E9-46F3-A2F7-4365367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/>
              <a:t>Среди комплекса мероприятий по защите населения при возникновении чрезвычайных ситуаций особо важное место принадлежит организации своевременного его оповещения, которое возлагается на органы ГО.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/>
          </a:p>
          <a:p>
            <a:pPr>
              <a:lnSpc>
                <a:spcPct val="90000"/>
              </a:lnSpc>
            </a:pPr>
            <a:r>
              <a:rPr lang="ru-RU" sz="1400"/>
              <a:t>Оповещение организуется средствами радио и телевидения. Для того чтобы население вовремя включило эти средства оповещения, используют сигналы транспортных средств, а также прерывистые гудки предприятий</a:t>
            </a:r>
            <a:r>
              <a:rPr lang="en-US" sz="1400"/>
              <a:t>.</a:t>
            </a:r>
            <a:endParaRPr lang="ru-RU" sz="1400"/>
          </a:p>
        </p:txBody>
      </p:sp>
      <p:pic>
        <p:nvPicPr>
          <p:cNvPr id="1026" name="Picture 2" descr="http://900igr.net/up/datas/239748/009.jpg">
            <a:extLst>
              <a:ext uri="{FF2B5EF4-FFF2-40B4-BE49-F238E27FC236}">
                <a16:creationId xmlns:a16="http://schemas.microsoft.com/office/drawing/2014/main" id="{CB9AD64B-00DD-4DF6-A0D1-1D093360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658875"/>
            <a:ext cx="6953577" cy="52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D7C6F-AB2D-402C-8412-BEF0A721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www.securitymedia.ru/pic/news/directions_ch_s.jpg">
            <a:extLst>
              <a:ext uri="{FF2B5EF4-FFF2-40B4-BE49-F238E27FC236}">
                <a16:creationId xmlns:a16="http://schemas.microsoft.com/office/drawing/2014/main" id="{4D59FA18-0E3B-41C1-8158-7E9A184A2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14" y="278103"/>
            <a:ext cx="8911687" cy="6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D62CB-5385-4BA9-9F48-CA20D909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700" b="1"/>
              <a:t>Укрытие населения в защитных сооружениях</a:t>
            </a:r>
            <a:endParaRPr lang="ru-RU" sz="2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97B36-F3F2-4BFB-896C-59ECB812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ru-RU" sz="1700">
                <a:solidFill>
                  <a:srgbClr val="000000"/>
                </a:solidFill>
              </a:rPr>
              <a:t>Защитные сооружения - это сооружения, специально предназначенные для защиты населения от ядерного, химического и бактериологического (биологического) воздействия. Эти сооружения, в зависимости от защитных свойств подразделяются на: убежища и противорадиационные укрытия (ПРУ). Кроме того, могут применяться простейшие укрытия - щели.</a:t>
            </a:r>
          </a:p>
          <a:p>
            <a:endParaRPr lang="ru-RU" sz="1700">
              <a:solidFill>
                <a:srgbClr val="000000"/>
              </a:solidFill>
            </a:endParaRPr>
          </a:p>
        </p:txBody>
      </p:sp>
      <p:pic>
        <p:nvPicPr>
          <p:cNvPr id="3076" name="Picture 4" descr="https://im0-tub-ru.yandex.net/i?id=124f0e3b20e8898c854b8d6322123fba-l&amp;n=13">
            <a:extLst>
              <a:ext uri="{FF2B5EF4-FFF2-40B4-BE49-F238E27FC236}">
                <a16:creationId xmlns:a16="http://schemas.microsoft.com/office/drawing/2014/main" id="{B4F68C9A-7F4D-4CA9-9FD2-0B94713A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055992"/>
            <a:ext cx="5451627" cy="242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7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23EE6-E599-4947-9DD7-9758E89E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arhivurokov.ru/multiurok/html/2017/06/28/s_5953669c2fbd4/img4.jpg">
            <a:extLst>
              <a:ext uri="{FF2B5EF4-FFF2-40B4-BE49-F238E27FC236}">
                <a16:creationId xmlns:a16="http://schemas.microsoft.com/office/drawing/2014/main" id="{A07A95F8-F5C3-4940-AE91-52104A54DD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376237"/>
            <a:ext cx="8318500" cy="62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3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39D9E-05ED-4B1C-801D-DDB6B934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Рассредоточение рабочих, служащих и эвакуация населения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4C838-C636-4EF2-894A-67562754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Рассредоточение и эвакуация населения - один из способов защиты населения от оружия массового поражения. Под рассредоточением понимают организованный вывоз из городов и других населенных пунктов и размещение в загородной зоне свободной от работы смены рабочих и служащих объектов, продолжающих работу в военное время. К категории рассредоточиваемых относится также персонал объектов, обеспечивающий жизнедеятельность города (например, работники коммунального хозяйства). Рабочие и служащие, отнесенные к категории рассредоточиваемых, после вывоза и расселения их в загородной зоне посменно выезжают в город для работы на своих предприятиях, а по окончании работы возвращаются в загородную зону на отдых.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76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0576-B8A2-4E85-AE5A-721BACA3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diafilm.net/static/slide/3/2142/7.jpg?v=1512467690">
            <a:extLst>
              <a:ext uri="{FF2B5EF4-FFF2-40B4-BE49-F238E27FC236}">
                <a16:creationId xmlns:a16="http://schemas.microsoft.com/office/drawing/2014/main" id="{4D15BBFE-75FC-4C29-9FFB-EA627E5643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624109"/>
            <a:ext cx="7722650" cy="581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7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123B-A447-42AF-91FA-E82DFC63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diafilm.net/static/slide/3/2142/6.jpg?v=1512467690">
            <a:extLst>
              <a:ext uri="{FF2B5EF4-FFF2-40B4-BE49-F238E27FC236}">
                <a16:creationId xmlns:a16="http://schemas.microsoft.com/office/drawing/2014/main" id="{E95B5EE9-1203-4EFA-9AD2-5C0E97AD2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24" y="624109"/>
            <a:ext cx="7865276" cy="59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6117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467</Words>
  <Application>Microsoft Office PowerPoint</Application>
  <PresentationFormat>Широкоэкранный</PresentationFormat>
  <Paragraphs>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Легкий дым</vt:lpstr>
      <vt:lpstr>Оповещение, эвакуация населения и использование укрытий в защитных сооружениях в случае чрезвычайных ситуаций</vt:lpstr>
      <vt:lpstr>Способами защиты населения являются:   </vt:lpstr>
      <vt:lpstr>Своевременное оповещение населения</vt:lpstr>
      <vt:lpstr>Презентация PowerPoint</vt:lpstr>
      <vt:lpstr>Укрытие населения в защитных сооружениях</vt:lpstr>
      <vt:lpstr>Презентация PowerPoint</vt:lpstr>
      <vt:lpstr>Рассредоточение рабочих, служащих и эвакуация населения </vt:lpstr>
      <vt:lpstr>Презентация PowerPoint</vt:lpstr>
      <vt:lpstr>Презентация PowerPoint</vt:lpstr>
      <vt:lpstr>Применение средств индивидуальной защиты</vt:lpstr>
      <vt:lpstr>Презентация PowerPoint</vt:lpstr>
      <vt:lpstr>Средства защиты органов дыхания </vt:lpstr>
      <vt:lpstr>Средства защиты кожи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Оповещение, эвакуация населения и использование укрытий в защитных сооружениях в случае чрезвычайных ситуаций</dc:title>
  <dc:creator>Alexandra Kuimova</dc:creator>
  <cp:lastModifiedBy>Alexandra Kuimova</cp:lastModifiedBy>
  <cp:revision>3</cp:revision>
  <dcterms:created xsi:type="dcterms:W3CDTF">2019-05-24T06:06:07Z</dcterms:created>
  <dcterms:modified xsi:type="dcterms:W3CDTF">2019-05-30T16:13:18Z</dcterms:modified>
</cp:coreProperties>
</file>