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6"/>
  </p:notesMasterIdLst>
  <p:sldIdLst>
    <p:sldId id="256" r:id="rId2"/>
    <p:sldId id="282" r:id="rId3"/>
    <p:sldId id="284" r:id="rId4"/>
    <p:sldId id="287" r:id="rId5"/>
    <p:sldId id="257" r:id="rId6"/>
    <p:sldId id="258" r:id="rId7"/>
    <p:sldId id="273" r:id="rId8"/>
    <p:sldId id="296" r:id="rId9"/>
    <p:sldId id="265" r:id="rId10"/>
    <p:sldId id="294" r:id="rId11"/>
    <p:sldId id="272" r:id="rId12"/>
    <p:sldId id="271" r:id="rId13"/>
    <p:sldId id="275" r:id="rId14"/>
    <p:sldId id="29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D8943-7E5D-4982-8AA5-263706164B3B}" type="doc">
      <dgm:prSet loTypeId="urn:microsoft.com/office/officeart/2005/8/layout/hierarchy1" loCatId="hierarchy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ru-RU"/>
        </a:p>
      </dgm:t>
    </dgm:pt>
    <dgm:pt modelId="{259B1508-F421-4793-B6D6-7A12A34ECBF1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Различные природные явления по месту их возникновения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9E52E977-6DD7-403A-8190-69810AE76D0F}" type="parTrans" cxnId="{698BE61A-6853-4600-8664-3C236F452F30}">
      <dgm:prSet/>
      <dgm:spPr/>
      <dgm:t>
        <a:bodyPr/>
        <a:lstStyle/>
        <a:p>
          <a:endParaRPr lang="ru-RU"/>
        </a:p>
      </dgm:t>
    </dgm:pt>
    <dgm:pt modelId="{7058AF06-A308-4A20-A51B-3EDBD10E542D}" type="sibTrans" cxnId="{698BE61A-6853-4600-8664-3C236F452F30}">
      <dgm:prSet/>
      <dgm:spPr/>
      <dgm:t>
        <a:bodyPr/>
        <a:lstStyle/>
        <a:p>
          <a:endParaRPr lang="ru-RU"/>
        </a:p>
      </dgm:t>
    </dgm:pt>
    <dgm:pt modelId="{FF1ADD91-365A-4774-9F79-0F8EFB80E6E4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Геологические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226FA494-BFF7-4493-B1C0-5BB06C1B86E2}" type="parTrans" cxnId="{1B0B8D7A-0299-48B8-8C1F-CDF551506BBC}">
      <dgm:prSet/>
      <dgm:spPr/>
      <dgm:t>
        <a:bodyPr/>
        <a:lstStyle/>
        <a:p>
          <a:endParaRPr lang="ru-RU"/>
        </a:p>
      </dgm:t>
    </dgm:pt>
    <dgm:pt modelId="{F66735C9-EEF3-4931-9DFF-4CE75CA8355C}" type="sibTrans" cxnId="{1B0B8D7A-0299-48B8-8C1F-CDF551506BBC}">
      <dgm:prSet/>
      <dgm:spPr/>
      <dgm:t>
        <a:bodyPr/>
        <a:lstStyle/>
        <a:p>
          <a:endParaRPr lang="ru-RU"/>
        </a:p>
      </dgm:t>
    </dgm:pt>
    <dgm:pt modelId="{BB7944C0-75F6-4697-891F-DA47FCB17DEB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Землетрясение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Извержение вулкана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Оползни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Обвалы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12EB4319-548A-47C9-B19D-316E59EAD049}" type="parTrans" cxnId="{AD4DB1FE-64D7-4B7B-876C-DF9C21B1B024}">
      <dgm:prSet/>
      <dgm:spPr/>
      <dgm:t>
        <a:bodyPr/>
        <a:lstStyle/>
        <a:p>
          <a:endParaRPr lang="ru-RU"/>
        </a:p>
      </dgm:t>
    </dgm:pt>
    <dgm:pt modelId="{EAC6211E-BACF-4231-A3F2-2F4DBF9131AC}" type="sibTrans" cxnId="{AD4DB1FE-64D7-4B7B-876C-DF9C21B1B024}">
      <dgm:prSet/>
      <dgm:spPr/>
      <dgm:t>
        <a:bodyPr/>
        <a:lstStyle/>
        <a:p>
          <a:endParaRPr lang="ru-RU"/>
        </a:p>
      </dgm:t>
    </dgm:pt>
    <dgm:pt modelId="{48090DEF-877F-4D00-B9D9-A7BA8716B0B1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Метеорологические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25ACADB4-CC31-449A-9A78-1F57ED7436BB}" type="parTrans" cxnId="{70942D5B-2D2A-4F75-9231-4635610127B7}">
      <dgm:prSet/>
      <dgm:spPr/>
      <dgm:t>
        <a:bodyPr/>
        <a:lstStyle/>
        <a:p>
          <a:endParaRPr lang="ru-RU"/>
        </a:p>
      </dgm:t>
    </dgm:pt>
    <dgm:pt modelId="{8493797A-6EE0-4125-859C-8674BA870BCD}" type="sibTrans" cxnId="{70942D5B-2D2A-4F75-9231-4635610127B7}">
      <dgm:prSet/>
      <dgm:spPr/>
      <dgm:t>
        <a:bodyPr/>
        <a:lstStyle/>
        <a:p>
          <a:endParaRPr lang="ru-RU"/>
        </a:p>
      </dgm:t>
    </dgm:pt>
    <dgm:pt modelId="{BDAD6D02-8749-4EA6-B597-7748DD28EB1A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Ураганы</a:t>
          </a:r>
        </a:p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Бури</a:t>
          </a:r>
        </a:p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Смерчи</a:t>
          </a:r>
          <a:endParaRPr lang="ru-RU" sz="1600" b="1" dirty="0">
            <a:latin typeface="Times New Roman" pitchFamily="18" charset="0"/>
            <a:cs typeface="Times New Roman" pitchFamily="18" charset="0"/>
          </a:endParaRPr>
        </a:p>
      </dgm:t>
    </dgm:pt>
    <dgm:pt modelId="{C4AB0F66-A4E0-46BA-9ED7-DA9442054923}" type="parTrans" cxnId="{76BF8EE9-2398-4BD4-AA1A-1617912CA9F0}">
      <dgm:prSet/>
      <dgm:spPr/>
      <dgm:t>
        <a:bodyPr/>
        <a:lstStyle/>
        <a:p>
          <a:endParaRPr lang="ru-RU"/>
        </a:p>
      </dgm:t>
    </dgm:pt>
    <dgm:pt modelId="{2993DB34-FAD0-4506-A2D9-0ED23B9F4608}" type="sibTrans" cxnId="{76BF8EE9-2398-4BD4-AA1A-1617912CA9F0}">
      <dgm:prSet/>
      <dgm:spPr/>
      <dgm:t>
        <a:bodyPr/>
        <a:lstStyle/>
        <a:p>
          <a:endParaRPr lang="ru-RU"/>
        </a:p>
      </dgm:t>
    </dgm:pt>
    <dgm:pt modelId="{ACA64066-26A9-4B06-8502-4566A64EC7FF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Гидрологические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ECFCB6A9-5A0B-474C-9C06-19A22E0F9583}" type="parTrans" cxnId="{E976F0D6-5ADA-4E42-B919-71A28886EF0E}">
      <dgm:prSet/>
      <dgm:spPr/>
      <dgm:t>
        <a:bodyPr/>
        <a:lstStyle/>
        <a:p>
          <a:endParaRPr lang="ru-RU"/>
        </a:p>
      </dgm:t>
    </dgm:pt>
    <dgm:pt modelId="{ECEF258C-DC34-4183-85D5-1459D3F242A5}" type="sibTrans" cxnId="{E976F0D6-5ADA-4E42-B919-71A28886EF0E}">
      <dgm:prSet/>
      <dgm:spPr/>
      <dgm:t>
        <a:bodyPr/>
        <a:lstStyle/>
        <a:p>
          <a:endParaRPr lang="ru-RU"/>
        </a:p>
      </dgm:t>
    </dgm:pt>
    <dgm:pt modelId="{EE849E06-B586-4250-A4FC-DBFC7B8FC41E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Биологические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E9B77B5F-8E18-4E90-9FE8-D07525AFCEDD}" type="parTrans" cxnId="{5D071682-DAB5-42F3-BA61-1B7A018480AF}">
      <dgm:prSet/>
      <dgm:spPr/>
      <dgm:t>
        <a:bodyPr/>
        <a:lstStyle/>
        <a:p>
          <a:endParaRPr lang="ru-RU"/>
        </a:p>
      </dgm:t>
    </dgm:pt>
    <dgm:pt modelId="{A1DA2F5A-EF9F-43EC-92AD-5E9534FD2CE0}" type="sibTrans" cxnId="{5D071682-DAB5-42F3-BA61-1B7A018480AF}">
      <dgm:prSet/>
      <dgm:spPr/>
      <dgm:t>
        <a:bodyPr/>
        <a:lstStyle/>
        <a:p>
          <a:endParaRPr lang="ru-RU"/>
        </a:p>
      </dgm:t>
    </dgm:pt>
    <dgm:pt modelId="{29D1EF67-53A1-4875-B5CF-557D089AD2DD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Наводнение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Сели 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Цунами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CF832EAB-2720-4923-8DD7-9E743247503F}" type="parTrans" cxnId="{A121BF2B-3186-499B-821A-547606B01FC6}">
      <dgm:prSet/>
      <dgm:spPr/>
      <dgm:t>
        <a:bodyPr/>
        <a:lstStyle/>
        <a:p>
          <a:endParaRPr lang="ru-RU"/>
        </a:p>
      </dgm:t>
    </dgm:pt>
    <dgm:pt modelId="{DF3285D6-6503-4093-8C0C-A255BA9A157A}" type="sibTrans" cxnId="{A121BF2B-3186-499B-821A-547606B01FC6}">
      <dgm:prSet/>
      <dgm:spPr/>
      <dgm:t>
        <a:bodyPr/>
        <a:lstStyle/>
        <a:p>
          <a:endParaRPr lang="ru-RU"/>
        </a:p>
      </dgm:t>
    </dgm:pt>
    <dgm:pt modelId="{31E7C49A-43CA-41B5-88B9-B8FEF190C4BB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Лесные пожары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Эпидемии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Эпизоотии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Эпифитотии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2B168C20-A595-43DF-9AF9-79D27CA2BDAF}" type="parTrans" cxnId="{00F2061D-E691-4E74-BF08-E81A526B630A}">
      <dgm:prSet/>
      <dgm:spPr/>
      <dgm:t>
        <a:bodyPr/>
        <a:lstStyle/>
        <a:p>
          <a:endParaRPr lang="ru-RU"/>
        </a:p>
      </dgm:t>
    </dgm:pt>
    <dgm:pt modelId="{798DA2FF-C68F-4DE1-B680-9CAB67B54C51}" type="sibTrans" cxnId="{00F2061D-E691-4E74-BF08-E81A526B630A}">
      <dgm:prSet/>
      <dgm:spPr/>
      <dgm:t>
        <a:bodyPr/>
        <a:lstStyle/>
        <a:p>
          <a:endParaRPr lang="ru-RU"/>
        </a:p>
      </dgm:t>
    </dgm:pt>
    <dgm:pt modelId="{8C73B4B5-6BFE-472B-9721-330D596BFC40}" type="pres">
      <dgm:prSet presAssocID="{AE8D8943-7E5D-4982-8AA5-263706164B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452D1A6-2852-4B0F-B2CD-DCF0C92DB1E3}" type="pres">
      <dgm:prSet presAssocID="{259B1508-F421-4793-B6D6-7A12A34ECBF1}" presName="hierRoot1" presStyleCnt="0"/>
      <dgm:spPr/>
    </dgm:pt>
    <dgm:pt modelId="{C94D1433-29C9-4C5A-ACCB-8E7CA77AFAE9}" type="pres">
      <dgm:prSet presAssocID="{259B1508-F421-4793-B6D6-7A12A34ECBF1}" presName="composite" presStyleCnt="0"/>
      <dgm:spPr/>
    </dgm:pt>
    <dgm:pt modelId="{07EDB362-6FDD-4A4A-8333-9F26AD22F8DE}" type="pres">
      <dgm:prSet presAssocID="{259B1508-F421-4793-B6D6-7A12A34ECBF1}" presName="background" presStyleLbl="node0" presStyleIdx="0" presStyleCnt="1"/>
      <dgm:spPr>
        <a:solidFill>
          <a:schemeClr val="accent3">
            <a:lumMod val="50000"/>
          </a:schemeClr>
        </a:solidFill>
      </dgm:spPr>
    </dgm:pt>
    <dgm:pt modelId="{A6A44BD7-7720-4D87-AF25-FA3B7EC30566}" type="pres">
      <dgm:prSet presAssocID="{259B1508-F421-4793-B6D6-7A12A34ECBF1}" presName="text" presStyleLbl="fgAcc0" presStyleIdx="0" presStyleCnt="1" custScaleX="217631" custScaleY="999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B1F9E4-F9ED-400D-9553-C7DDBA146FED}" type="pres">
      <dgm:prSet presAssocID="{259B1508-F421-4793-B6D6-7A12A34ECBF1}" presName="hierChild2" presStyleCnt="0"/>
      <dgm:spPr/>
    </dgm:pt>
    <dgm:pt modelId="{86843CAE-9966-4556-B1A2-009D6083FFD4}" type="pres">
      <dgm:prSet presAssocID="{226FA494-BFF7-4493-B1C0-5BB06C1B86E2}" presName="Name10" presStyleLbl="parChTrans1D2" presStyleIdx="0" presStyleCnt="4"/>
      <dgm:spPr/>
      <dgm:t>
        <a:bodyPr/>
        <a:lstStyle/>
        <a:p>
          <a:endParaRPr lang="ru-RU"/>
        </a:p>
      </dgm:t>
    </dgm:pt>
    <dgm:pt modelId="{2A3BF97C-9936-4098-883D-80E3CD4BB8DB}" type="pres">
      <dgm:prSet presAssocID="{FF1ADD91-365A-4774-9F79-0F8EFB80E6E4}" presName="hierRoot2" presStyleCnt="0"/>
      <dgm:spPr/>
    </dgm:pt>
    <dgm:pt modelId="{505710B1-E4BA-40BB-A06B-BBB8D3FF956D}" type="pres">
      <dgm:prSet presAssocID="{FF1ADD91-365A-4774-9F79-0F8EFB80E6E4}" presName="composite2" presStyleCnt="0"/>
      <dgm:spPr/>
    </dgm:pt>
    <dgm:pt modelId="{036A6F03-002D-4054-B276-32E3D41D8AC7}" type="pres">
      <dgm:prSet presAssocID="{FF1ADD91-365A-4774-9F79-0F8EFB80E6E4}" presName="background2" presStyleLbl="node2" presStyleIdx="0" presStyleCnt="4"/>
      <dgm:spPr>
        <a:solidFill>
          <a:schemeClr val="accent3">
            <a:lumMod val="50000"/>
          </a:schemeClr>
        </a:solidFill>
      </dgm:spPr>
    </dgm:pt>
    <dgm:pt modelId="{A11FA099-CD52-4113-AD2C-7AF176D7F027}" type="pres">
      <dgm:prSet presAssocID="{FF1ADD91-365A-4774-9F79-0F8EFB80E6E4}" presName="text2" presStyleLbl="fgAcc2" presStyleIdx="0" presStyleCnt="4" custScaleX="141336" custScaleY="818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B27996-D35C-4CCA-A551-AEFAA0C29B1D}" type="pres">
      <dgm:prSet presAssocID="{FF1ADD91-365A-4774-9F79-0F8EFB80E6E4}" presName="hierChild3" presStyleCnt="0"/>
      <dgm:spPr/>
    </dgm:pt>
    <dgm:pt modelId="{4BFFB344-A163-4243-823D-C61419BDDCEF}" type="pres">
      <dgm:prSet presAssocID="{12EB4319-548A-47C9-B19D-316E59EAD049}" presName="Name17" presStyleLbl="parChTrans1D3" presStyleIdx="0" presStyleCnt="4"/>
      <dgm:spPr/>
      <dgm:t>
        <a:bodyPr/>
        <a:lstStyle/>
        <a:p>
          <a:endParaRPr lang="ru-RU"/>
        </a:p>
      </dgm:t>
    </dgm:pt>
    <dgm:pt modelId="{FEF45DDC-6304-4BC5-AB67-E61BFDCA575D}" type="pres">
      <dgm:prSet presAssocID="{BB7944C0-75F6-4697-891F-DA47FCB17DEB}" presName="hierRoot3" presStyleCnt="0"/>
      <dgm:spPr/>
    </dgm:pt>
    <dgm:pt modelId="{9ECE1B81-5C0B-4335-80D2-09844E06ACB6}" type="pres">
      <dgm:prSet presAssocID="{BB7944C0-75F6-4697-891F-DA47FCB17DEB}" presName="composite3" presStyleCnt="0"/>
      <dgm:spPr/>
    </dgm:pt>
    <dgm:pt modelId="{F37DEA65-8D15-42A2-8DEC-A84BFBA97181}" type="pres">
      <dgm:prSet presAssocID="{BB7944C0-75F6-4697-891F-DA47FCB17DEB}" presName="background3" presStyleLbl="node3" presStyleIdx="0" presStyleCnt="4"/>
      <dgm:spPr>
        <a:solidFill>
          <a:schemeClr val="accent3">
            <a:lumMod val="50000"/>
          </a:schemeClr>
        </a:solidFill>
      </dgm:spPr>
    </dgm:pt>
    <dgm:pt modelId="{DB403309-E167-4C6F-AF16-46E8EC379D3F}" type="pres">
      <dgm:prSet presAssocID="{BB7944C0-75F6-4697-891F-DA47FCB17DEB}" presName="text3" presStyleLbl="fgAcc3" presStyleIdx="0" presStyleCnt="4" custScaleX="185684" custScaleY="3481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421C90-A669-40EC-9EE1-8C2476B6F79F}" type="pres">
      <dgm:prSet presAssocID="{BB7944C0-75F6-4697-891F-DA47FCB17DEB}" presName="hierChild4" presStyleCnt="0"/>
      <dgm:spPr/>
    </dgm:pt>
    <dgm:pt modelId="{F04BCC2A-44BC-4BFA-9E64-74AAAB35E0D3}" type="pres">
      <dgm:prSet presAssocID="{25ACADB4-CC31-449A-9A78-1F57ED7436BB}" presName="Name10" presStyleLbl="parChTrans1D2" presStyleIdx="1" presStyleCnt="4"/>
      <dgm:spPr/>
      <dgm:t>
        <a:bodyPr/>
        <a:lstStyle/>
        <a:p>
          <a:endParaRPr lang="ru-RU"/>
        </a:p>
      </dgm:t>
    </dgm:pt>
    <dgm:pt modelId="{06BFAA0E-F749-4803-9BD9-494B0F8E6441}" type="pres">
      <dgm:prSet presAssocID="{48090DEF-877F-4D00-B9D9-A7BA8716B0B1}" presName="hierRoot2" presStyleCnt="0"/>
      <dgm:spPr/>
    </dgm:pt>
    <dgm:pt modelId="{546B485E-5AD7-467A-9442-A1DF9642DC1E}" type="pres">
      <dgm:prSet presAssocID="{48090DEF-877F-4D00-B9D9-A7BA8716B0B1}" presName="composite2" presStyleCnt="0"/>
      <dgm:spPr/>
    </dgm:pt>
    <dgm:pt modelId="{113592C4-933D-4951-BDD3-9C0061DD379F}" type="pres">
      <dgm:prSet presAssocID="{48090DEF-877F-4D00-B9D9-A7BA8716B0B1}" presName="background2" presStyleLbl="node2" presStyleIdx="1" presStyleCnt="4"/>
      <dgm:spPr>
        <a:solidFill>
          <a:schemeClr val="accent3">
            <a:lumMod val="50000"/>
          </a:schemeClr>
        </a:solidFill>
      </dgm:spPr>
    </dgm:pt>
    <dgm:pt modelId="{B7585C8E-C02A-405E-A959-B8E4C6F55CAF}" type="pres">
      <dgm:prSet presAssocID="{48090DEF-877F-4D00-B9D9-A7BA8716B0B1}" presName="text2" presStyleLbl="fgAcc2" presStyleIdx="1" presStyleCnt="4" custScaleX="198380" custScaleY="981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F70D09-E2A2-41E9-897A-E84DD51452D7}" type="pres">
      <dgm:prSet presAssocID="{48090DEF-877F-4D00-B9D9-A7BA8716B0B1}" presName="hierChild3" presStyleCnt="0"/>
      <dgm:spPr/>
    </dgm:pt>
    <dgm:pt modelId="{495403C7-BDDB-40EA-A7DD-F1ECD4DF06ED}" type="pres">
      <dgm:prSet presAssocID="{C4AB0F66-A4E0-46BA-9ED7-DA9442054923}" presName="Name17" presStyleLbl="parChTrans1D3" presStyleIdx="1" presStyleCnt="4"/>
      <dgm:spPr/>
      <dgm:t>
        <a:bodyPr/>
        <a:lstStyle/>
        <a:p>
          <a:endParaRPr lang="ru-RU"/>
        </a:p>
      </dgm:t>
    </dgm:pt>
    <dgm:pt modelId="{7CE1D18E-A88C-440F-93BB-9489CC8F56D8}" type="pres">
      <dgm:prSet presAssocID="{BDAD6D02-8749-4EA6-B597-7748DD28EB1A}" presName="hierRoot3" presStyleCnt="0"/>
      <dgm:spPr/>
    </dgm:pt>
    <dgm:pt modelId="{E7C22399-1411-471A-A5B4-91753D4185F7}" type="pres">
      <dgm:prSet presAssocID="{BDAD6D02-8749-4EA6-B597-7748DD28EB1A}" presName="composite3" presStyleCnt="0"/>
      <dgm:spPr/>
    </dgm:pt>
    <dgm:pt modelId="{F069B438-72B7-4AB2-BAEB-704DB4E11CBA}" type="pres">
      <dgm:prSet presAssocID="{BDAD6D02-8749-4EA6-B597-7748DD28EB1A}" presName="background3" presStyleLbl="node3" presStyleIdx="1" presStyleCnt="4"/>
      <dgm:spPr>
        <a:solidFill>
          <a:schemeClr val="accent3">
            <a:lumMod val="50000"/>
          </a:schemeClr>
        </a:solidFill>
      </dgm:spPr>
    </dgm:pt>
    <dgm:pt modelId="{8C2EA3CD-682A-4F01-B143-3D67E6FFA8C9}" type="pres">
      <dgm:prSet presAssocID="{BDAD6D02-8749-4EA6-B597-7748DD28EB1A}" presName="text3" presStyleLbl="fgAcc3" presStyleIdx="1" presStyleCnt="4" custScaleY="2931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149E30-2127-4974-89CA-0302E33030A9}" type="pres">
      <dgm:prSet presAssocID="{BDAD6D02-8749-4EA6-B597-7748DD28EB1A}" presName="hierChild4" presStyleCnt="0"/>
      <dgm:spPr/>
    </dgm:pt>
    <dgm:pt modelId="{E0D247D7-656F-4B01-8537-A8A23DC2BBE0}" type="pres">
      <dgm:prSet presAssocID="{ECFCB6A9-5A0B-474C-9C06-19A22E0F9583}" presName="Name10" presStyleLbl="parChTrans1D2" presStyleIdx="2" presStyleCnt="4"/>
      <dgm:spPr/>
      <dgm:t>
        <a:bodyPr/>
        <a:lstStyle/>
        <a:p>
          <a:endParaRPr lang="ru-RU"/>
        </a:p>
      </dgm:t>
    </dgm:pt>
    <dgm:pt modelId="{C0AF9209-8BCF-4856-B93E-B87A8A7D0A29}" type="pres">
      <dgm:prSet presAssocID="{ACA64066-26A9-4B06-8502-4566A64EC7FF}" presName="hierRoot2" presStyleCnt="0"/>
      <dgm:spPr/>
    </dgm:pt>
    <dgm:pt modelId="{4C85A892-D35D-410C-9724-B5B0C68FFAD1}" type="pres">
      <dgm:prSet presAssocID="{ACA64066-26A9-4B06-8502-4566A64EC7FF}" presName="composite2" presStyleCnt="0"/>
      <dgm:spPr/>
    </dgm:pt>
    <dgm:pt modelId="{C70DD08B-AF44-407E-BD4C-19F047BF8343}" type="pres">
      <dgm:prSet presAssocID="{ACA64066-26A9-4B06-8502-4566A64EC7FF}" presName="background2" presStyleLbl="node2" presStyleIdx="2" presStyleCnt="4"/>
      <dgm:spPr>
        <a:solidFill>
          <a:schemeClr val="accent3">
            <a:lumMod val="50000"/>
          </a:schemeClr>
        </a:solidFill>
      </dgm:spPr>
    </dgm:pt>
    <dgm:pt modelId="{C4921AC4-8D89-4E37-B4E2-F60942AEB0DC}" type="pres">
      <dgm:prSet presAssocID="{ACA64066-26A9-4B06-8502-4566A64EC7FF}" presName="text2" presStyleLbl="fgAcc2" presStyleIdx="2" presStyleCnt="4" custScaleX="180502" custScaleY="888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71CFA8-B568-4610-B257-FF90336E25D7}" type="pres">
      <dgm:prSet presAssocID="{ACA64066-26A9-4B06-8502-4566A64EC7FF}" presName="hierChild3" presStyleCnt="0"/>
      <dgm:spPr/>
    </dgm:pt>
    <dgm:pt modelId="{1C43C0E2-9F2D-4B69-B47B-93F9158E5F15}" type="pres">
      <dgm:prSet presAssocID="{CF832EAB-2720-4923-8DD7-9E743247503F}" presName="Name17" presStyleLbl="parChTrans1D3" presStyleIdx="2" presStyleCnt="4"/>
      <dgm:spPr/>
      <dgm:t>
        <a:bodyPr/>
        <a:lstStyle/>
        <a:p>
          <a:endParaRPr lang="ru-RU"/>
        </a:p>
      </dgm:t>
    </dgm:pt>
    <dgm:pt modelId="{8E5ECFF7-E78F-4E61-ADBE-6BBAA60515C9}" type="pres">
      <dgm:prSet presAssocID="{29D1EF67-53A1-4875-B5CF-557D089AD2DD}" presName="hierRoot3" presStyleCnt="0"/>
      <dgm:spPr/>
    </dgm:pt>
    <dgm:pt modelId="{9EF2C3EC-BDD5-4174-A585-86B2EAF3D992}" type="pres">
      <dgm:prSet presAssocID="{29D1EF67-53A1-4875-B5CF-557D089AD2DD}" presName="composite3" presStyleCnt="0"/>
      <dgm:spPr/>
    </dgm:pt>
    <dgm:pt modelId="{FF1B1007-01FF-4B82-BF65-FC06BEAA59A7}" type="pres">
      <dgm:prSet presAssocID="{29D1EF67-53A1-4875-B5CF-557D089AD2DD}" presName="background3" presStyleLbl="node3" presStyleIdx="2" presStyleCnt="4"/>
      <dgm:spPr>
        <a:solidFill>
          <a:schemeClr val="accent3">
            <a:lumMod val="50000"/>
          </a:schemeClr>
        </a:solidFill>
      </dgm:spPr>
    </dgm:pt>
    <dgm:pt modelId="{3CA7BF93-BE17-4BD4-BFD0-D21678564692}" type="pres">
      <dgm:prSet presAssocID="{29D1EF67-53A1-4875-B5CF-557D089AD2DD}" presName="text3" presStyleLbl="fgAcc3" presStyleIdx="2" presStyleCnt="4" custScaleX="129416" custScaleY="3127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A518EA-4ED0-40EB-BAAB-3BEC4DDBD423}" type="pres">
      <dgm:prSet presAssocID="{29D1EF67-53A1-4875-B5CF-557D089AD2DD}" presName="hierChild4" presStyleCnt="0"/>
      <dgm:spPr/>
    </dgm:pt>
    <dgm:pt modelId="{47288E92-3B78-4DA7-866D-331B77C304EF}" type="pres">
      <dgm:prSet presAssocID="{E9B77B5F-8E18-4E90-9FE8-D07525AFCEDD}" presName="Name10" presStyleLbl="parChTrans1D2" presStyleIdx="3" presStyleCnt="4"/>
      <dgm:spPr/>
      <dgm:t>
        <a:bodyPr/>
        <a:lstStyle/>
        <a:p>
          <a:endParaRPr lang="ru-RU"/>
        </a:p>
      </dgm:t>
    </dgm:pt>
    <dgm:pt modelId="{AC1CE54D-BEBC-4C6F-BF21-E784A53AF6F7}" type="pres">
      <dgm:prSet presAssocID="{EE849E06-B586-4250-A4FC-DBFC7B8FC41E}" presName="hierRoot2" presStyleCnt="0"/>
      <dgm:spPr/>
    </dgm:pt>
    <dgm:pt modelId="{713061D6-F1AC-49A5-8AAC-CE035A3AC035}" type="pres">
      <dgm:prSet presAssocID="{EE849E06-B586-4250-A4FC-DBFC7B8FC41E}" presName="composite2" presStyleCnt="0"/>
      <dgm:spPr/>
    </dgm:pt>
    <dgm:pt modelId="{4DEA6893-0935-481E-8141-C6AF6280254A}" type="pres">
      <dgm:prSet presAssocID="{EE849E06-B586-4250-A4FC-DBFC7B8FC41E}" presName="background2" presStyleLbl="node2" presStyleIdx="3" presStyleCnt="4"/>
      <dgm:spPr>
        <a:solidFill>
          <a:schemeClr val="accent3">
            <a:lumMod val="50000"/>
          </a:schemeClr>
        </a:solidFill>
      </dgm:spPr>
    </dgm:pt>
    <dgm:pt modelId="{F620C81D-D7F0-44F1-8E65-34A11B7A8255}" type="pres">
      <dgm:prSet presAssocID="{EE849E06-B586-4250-A4FC-DBFC7B8FC41E}" presName="text2" presStyleLbl="fgAcc2" presStyleIdx="3" presStyleCnt="4" custScaleX="156336" custScaleY="946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0E5B8C-0ABE-458C-814D-F9EA24976FFF}" type="pres">
      <dgm:prSet presAssocID="{EE849E06-B586-4250-A4FC-DBFC7B8FC41E}" presName="hierChild3" presStyleCnt="0"/>
      <dgm:spPr/>
    </dgm:pt>
    <dgm:pt modelId="{A246A76B-2939-4D73-9DB3-6D33A004453A}" type="pres">
      <dgm:prSet presAssocID="{2B168C20-A595-43DF-9AF9-79D27CA2BDAF}" presName="Name17" presStyleLbl="parChTrans1D3" presStyleIdx="3" presStyleCnt="4"/>
      <dgm:spPr/>
      <dgm:t>
        <a:bodyPr/>
        <a:lstStyle/>
        <a:p>
          <a:endParaRPr lang="ru-RU"/>
        </a:p>
      </dgm:t>
    </dgm:pt>
    <dgm:pt modelId="{87ED9821-70F3-4F9E-B88E-EEEE461EEA6D}" type="pres">
      <dgm:prSet presAssocID="{31E7C49A-43CA-41B5-88B9-B8FEF190C4BB}" presName="hierRoot3" presStyleCnt="0"/>
      <dgm:spPr/>
    </dgm:pt>
    <dgm:pt modelId="{0DF7AC04-5D9B-4CCC-953A-469E7F5B10AB}" type="pres">
      <dgm:prSet presAssocID="{31E7C49A-43CA-41B5-88B9-B8FEF190C4BB}" presName="composite3" presStyleCnt="0"/>
      <dgm:spPr/>
    </dgm:pt>
    <dgm:pt modelId="{B506B075-65C5-46BC-8741-89C8C24205C1}" type="pres">
      <dgm:prSet presAssocID="{31E7C49A-43CA-41B5-88B9-B8FEF190C4BB}" presName="background3" presStyleLbl="node3" presStyleIdx="3" presStyleCnt="4"/>
      <dgm:spPr>
        <a:solidFill>
          <a:schemeClr val="accent3">
            <a:lumMod val="50000"/>
          </a:schemeClr>
        </a:solidFill>
      </dgm:spPr>
    </dgm:pt>
    <dgm:pt modelId="{680D6472-8575-41FE-8E97-FF7ACA4AD0CE}" type="pres">
      <dgm:prSet presAssocID="{31E7C49A-43CA-41B5-88B9-B8FEF190C4BB}" presName="text3" presStyleLbl="fgAcc3" presStyleIdx="3" presStyleCnt="4" custScaleX="132845" custScaleY="3385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555EEA-F342-42E1-B36C-D16F7188FC43}" type="pres">
      <dgm:prSet presAssocID="{31E7C49A-43CA-41B5-88B9-B8FEF190C4BB}" presName="hierChild4" presStyleCnt="0"/>
      <dgm:spPr/>
    </dgm:pt>
  </dgm:ptLst>
  <dgm:cxnLst>
    <dgm:cxn modelId="{DBE02EDB-C880-44DB-AE25-DC065617D78E}" type="presOf" srcId="{AE8D8943-7E5D-4982-8AA5-263706164B3B}" destId="{8C73B4B5-6BFE-472B-9721-330D596BFC40}" srcOrd="0" destOrd="0" presId="urn:microsoft.com/office/officeart/2005/8/layout/hierarchy1"/>
    <dgm:cxn modelId="{0D183587-8A14-4FE1-8E1E-08D4E59A727E}" type="presOf" srcId="{226FA494-BFF7-4493-B1C0-5BB06C1B86E2}" destId="{86843CAE-9966-4556-B1A2-009D6083FFD4}" srcOrd="0" destOrd="0" presId="urn:microsoft.com/office/officeart/2005/8/layout/hierarchy1"/>
    <dgm:cxn modelId="{F4617B90-E545-44E4-B102-99E411F076D8}" type="presOf" srcId="{CF832EAB-2720-4923-8DD7-9E743247503F}" destId="{1C43C0E2-9F2D-4B69-B47B-93F9158E5F15}" srcOrd="0" destOrd="0" presId="urn:microsoft.com/office/officeart/2005/8/layout/hierarchy1"/>
    <dgm:cxn modelId="{00F2061D-E691-4E74-BF08-E81A526B630A}" srcId="{EE849E06-B586-4250-A4FC-DBFC7B8FC41E}" destId="{31E7C49A-43CA-41B5-88B9-B8FEF190C4BB}" srcOrd="0" destOrd="0" parTransId="{2B168C20-A595-43DF-9AF9-79D27CA2BDAF}" sibTransId="{798DA2FF-C68F-4DE1-B680-9CAB67B54C51}"/>
    <dgm:cxn modelId="{698BE61A-6853-4600-8664-3C236F452F30}" srcId="{AE8D8943-7E5D-4982-8AA5-263706164B3B}" destId="{259B1508-F421-4793-B6D6-7A12A34ECBF1}" srcOrd="0" destOrd="0" parTransId="{9E52E977-6DD7-403A-8190-69810AE76D0F}" sibTransId="{7058AF06-A308-4A20-A51B-3EDBD10E542D}"/>
    <dgm:cxn modelId="{76BF8EE9-2398-4BD4-AA1A-1617912CA9F0}" srcId="{48090DEF-877F-4D00-B9D9-A7BA8716B0B1}" destId="{BDAD6D02-8749-4EA6-B597-7748DD28EB1A}" srcOrd="0" destOrd="0" parTransId="{C4AB0F66-A4E0-46BA-9ED7-DA9442054923}" sibTransId="{2993DB34-FAD0-4506-A2D9-0ED23B9F4608}"/>
    <dgm:cxn modelId="{473C713C-9376-4AA9-9914-50A6B8EE43A1}" type="presOf" srcId="{12EB4319-548A-47C9-B19D-316E59EAD049}" destId="{4BFFB344-A163-4243-823D-C61419BDDCEF}" srcOrd="0" destOrd="0" presId="urn:microsoft.com/office/officeart/2005/8/layout/hierarchy1"/>
    <dgm:cxn modelId="{C5CAF3B8-EA95-4133-A598-DCB8F5571897}" type="presOf" srcId="{48090DEF-877F-4D00-B9D9-A7BA8716B0B1}" destId="{B7585C8E-C02A-405E-A959-B8E4C6F55CAF}" srcOrd="0" destOrd="0" presId="urn:microsoft.com/office/officeart/2005/8/layout/hierarchy1"/>
    <dgm:cxn modelId="{4E9DC6F1-8A7B-4E13-B663-CCDBB546ACD9}" type="presOf" srcId="{ACA64066-26A9-4B06-8502-4566A64EC7FF}" destId="{C4921AC4-8D89-4E37-B4E2-F60942AEB0DC}" srcOrd="0" destOrd="0" presId="urn:microsoft.com/office/officeart/2005/8/layout/hierarchy1"/>
    <dgm:cxn modelId="{810A8F21-CEE1-4E6B-BDB4-E58AA114B585}" type="presOf" srcId="{BB7944C0-75F6-4697-891F-DA47FCB17DEB}" destId="{DB403309-E167-4C6F-AF16-46E8EC379D3F}" srcOrd="0" destOrd="0" presId="urn:microsoft.com/office/officeart/2005/8/layout/hierarchy1"/>
    <dgm:cxn modelId="{C6925618-C244-4FE7-8EED-1E9035F0434A}" type="presOf" srcId="{25ACADB4-CC31-449A-9A78-1F57ED7436BB}" destId="{F04BCC2A-44BC-4BFA-9E64-74AAAB35E0D3}" srcOrd="0" destOrd="0" presId="urn:microsoft.com/office/officeart/2005/8/layout/hierarchy1"/>
    <dgm:cxn modelId="{E976F0D6-5ADA-4E42-B919-71A28886EF0E}" srcId="{259B1508-F421-4793-B6D6-7A12A34ECBF1}" destId="{ACA64066-26A9-4B06-8502-4566A64EC7FF}" srcOrd="2" destOrd="0" parTransId="{ECFCB6A9-5A0B-474C-9C06-19A22E0F9583}" sibTransId="{ECEF258C-DC34-4183-85D5-1459D3F242A5}"/>
    <dgm:cxn modelId="{AD4DB1FE-64D7-4B7B-876C-DF9C21B1B024}" srcId="{FF1ADD91-365A-4774-9F79-0F8EFB80E6E4}" destId="{BB7944C0-75F6-4697-891F-DA47FCB17DEB}" srcOrd="0" destOrd="0" parTransId="{12EB4319-548A-47C9-B19D-316E59EAD049}" sibTransId="{EAC6211E-BACF-4231-A3F2-2F4DBF9131AC}"/>
    <dgm:cxn modelId="{70CED406-ABD1-4E2C-B52E-F0501FA0D728}" type="presOf" srcId="{EE849E06-B586-4250-A4FC-DBFC7B8FC41E}" destId="{F620C81D-D7F0-44F1-8E65-34A11B7A8255}" srcOrd="0" destOrd="0" presId="urn:microsoft.com/office/officeart/2005/8/layout/hierarchy1"/>
    <dgm:cxn modelId="{70942D5B-2D2A-4F75-9231-4635610127B7}" srcId="{259B1508-F421-4793-B6D6-7A12A34ECBF1}" destId="{48090DEF-877F-4D00-B9D9-A7BA8716B0B1}" srcOrd="1" destOrd="0" parTransId="{25ACADB4-CC31-449A-9A78-1F57ED7436BB}" sibTransId="{8493797A-6EE0-4125-859C-8674BA870BCD}"/>
    <dgm:cxn modelId="{5D071682-DAB5-42F3-BA61-1B7A018480AF}" srcId="{259B1508-F421-4793-B6D6-7A12A34ECBF1}" destId="{EE849E06-B586-4250-A4FC-DBFC7B8FC41E}" srcOrd="3" destOrd="0" parTransId="{E9B77B5F-8E18-4E90-9FE8-D07525AFCEDD}" sibTransId="{A1DA2F5A-EF9F-43EC-92AD-5E9534FD2CE0}"/>
    <dgm:cxn modelId="{A121BF2B-3186-499B-821A-547606B01FC6}" srcId="{ACA64066-26A9-4B06-8502-4566A64EC7FF}" destId="{29D1EF67-53A1-4875-B5CF-557D089AD2DD}" srcOrd="0" destOrd="0" parTransId="{CF832EAB-2720-4923-8DD7-9E743247503F}" sibTransId="{DF3285D6-6503-4093-8C0C-A255BA9A157A}"/>
    <dgm:cxn modelId="{007BB698-E1E7-41F8-A609-E6A236D50510}" type="presOf" srcId="{31E7C49A-43CA-41B5-88B9-B8FEF190C4BB}" destId="{680D6472-8575-41FE-8E97-FF7ACA4AD0CE}" srcOrd="0" destOrd="0" presId="urn:microsoft.com/office/officeart/2005/8/layout/hierarchy1"/>
    <dgm:cxn modelId="{D1CB7803-57EE-468E-8202-11CF90240D69}" type="presOf" srcId="{C4AB0F66-A4E0-46BA-9ED7-DA9442054923}" destId="{495403C7-BDDB-40EA-A7DD-F1ECD4DF06ED}" srcOrd="0" destOrd="0" presId="urn:microsoft.com/office/officeart/2005/8/layout/hierarchy1"/>
    <dgm:cxn modelId="{40662F2D-E53E-480C-AD59-3BB4115AAD30}" type="presOf" srcId="{29D1EF67-53A1-4875-B5CF-557D089AD2DD}" destId="{3CA7BF93-BE17-4BD4-BFD0-D21678564692}" srcOrd="0" destOrd="0" presId="urn:microsoft.com/office/officeart/2005/8/layout/hierarchy1"/>
    <dgm:cxn modelId="{DAF05364-EF3A-4848-BC15-107BDE785ADD}" type="presOf" srcId="{ECFCB6A9-5A0B-474C-9C06-19A22E0F9583}" destId="{E0D247D7-656F-4B01-8537-A8A23DC2BBE0}" srcOrd="0" destOrd="0" presId="urn:microsoft.com/office/officeart/2005/8/layout/hierarchy1"/>
    <dgm:cxn modelId="{6B5868F2-DE33-4284-B6E5-D02063D76673}" type="presOf" srcId="{2B168C20-A595-43DF-9AF9-79D27CA2BDAF}" destId="{A246A76B-2939-4D73-9DB3-6D33A004453A}" srcOrd="0" destOrd="0" presId="urn:microsoft.com/office/officeart/2005/8/layout/hierarchy1"/>
    <dgm:cxn modelId="{42920B9C-C4A8-4D70-B80B-15C771B81FA1}" type="presOf" srcId="{259B1508-F421-4793-B6D6-7A12A34ECBF1}" destId="{A6A44BD7-7720-4D87-AF25-FA3B7EC30566}" srcOrd="0" destOrd="0" presId="urn:microsoft.com/office/officeart/2005/8/layout/hierarchy1"/>
    <dgm:cxn modelId="{FC088796-5F9D-4E75-8281-F81EECD56EEE}" type="presOf" srcId="{E9B77B5F-8E18-4E90-9FE8-D07525AFCEDD}" destId="{47288E92-3B78-4DA7-866D-331B77C304EF}" srcOrd="0" destOrd="0" presId="urn:microsoft.com/office/officeart/2005/8/layout/hierarchy1"/>
    <dgm:cxn modelId="{1B0B8D7A-0299-48B8-8C1F-CDF551506BBC}" srcId="{259B1508-F421-4793-B6D6-7A12A34ECBF1}" destId="{FF1ADD91-365A-4774-9F79-0F8EFB80E6E4}" srcOrd="0" destOrd="0" parTransId="{226FA494-BFF7-4493-B1C0-5BB06C1B86E2}" sibTransId="{F66735C9-EEF3-4931-9DFF-4CE75CA8355C}"/>
    <dgm:cxn modelId="{D48C36A4-21D3-47D1-99F7-E153A45EEDD7}" type="presOf" srcId="{BDAD6D02-8749-4EA6-B597-7748DD28EB1A}" destId="{8C2EA3CD-682A-4F01-B143-3D67E6FFA8C9}" srcOrd="0" destOrd="0" presId="urn:microsoft.com/office/officeart/2005/8/layout/hierarchy1"/>
    <dgm:cxn modelId="{2DC7A782-44F6-4D39-A16D-C7BB3CC2D843}" type="presOf" srcId="{FF1ADD91-365A-4774-9F79-0F8EFB80E6E4}" destId="{A11FA099-CD52-4113-AD2C-7AF176D7F027}" srcOrd="0" destOrd="0" presId="urn:microsoft.com/office/officeart/2005/8/layout/hierarchy1"/>
    <dgm:cxn modelId="{D6796A16-AD4F-437B-A43E-F913D1896438}" type="presParOf" srcId="{8C73B4B5-6BFE-472B-9721-330D596BFC40}" destId="{6452D1A6-2852-4B0F-B2CD-DCF0C92DB1E3}" srcOrd="0" destOrd="0" presId="urn:microsoft.com/office/officeart/2005/8/layout/hierarchy1"/>
    <dgm:cxn modelId="{45F4D549-BA29-4CA7-A2CF-93EFFF56B8B6}" type="presParOf" srcId="{6452D1A6-2852-4B0F-B2CD-DCF0C92DB1E3}" destId="{C94D1433-29C9-4C5A-ACCB-8E7CA77AFAE9}" srcOrd="0" destOrd="0" presId="urn:microsoft.com/office/officeart/2005/8/layout/hierarchy1"/>
    <dgm:cxn modelId="{31FBE342-1532-4DA9-9773-BD9BB3784A9A}" type="presParOf" srcId="{C94D1433-29C9-4C5A-ACCB-8E7CA77AFAE9}" destId="{07EDB362-6FDD-4A4A-8333-9F26AD22F8DE}" srcOrd="0" destOrd="0" presId="urn:microsoft.com/office/officeart/2005/8/layout/hierarchy1"/>
    <dgm:cxn modelId="{F0A0E251-EA49-44DF-B804-8D3F2D0FC1BA}" type="presParOf" srcId="{C94D1433-29C9-4C5A-ACCB-8E7CA77AFAE9}" destId="{A6A44BD7-7720-4D87-AF25-FA3B7EC30566}" srcOrd="1" destOrd="0" presId="urn:microsoft.com/office/officeart/2005/8/layout/hierarchy1"/>
    <dgm:cxn modelId="{68CBC096-317F-4962-B4E3-0ACB441D12FB}" type="presParOf" srcId="{6452D1A6-2852-4B0F-B2CD-DCF0C92DB1E3}" destId="{1EB1F9E4-F9ED-400D-9553-C7DDBA146FED}" srcOrd="1" destOrd="0" presId="urn:microsoft.com/office/officeart/2005/8/layout/hierarchy1"/>
    <dgm:cxn modelId="{604A6333-05DF-4B82-BE70-6BBF929671D3}" type="presParOf" srcId="{1EB1F9E4-F9ED-400D-9553-C7DDBA146FED}" destId="{86843CAE-9966-4556-B1A2-009D6083FFD4}" srcOrd="0" destOrd="0" presId="urn:microsoft.com/office/officeart/2005/8/layout/hierarchy1"/>
    <dgm:cxn modelId="{853FAA67-E64B-4507-9F20-6B89045FBA93}" type="presParOf" srcId="{1EB1F9E4-F9ED-400D-9553-C7DDBA146FED}" destId="{2A3BF97C-9936-4098-883D-80E3CD4BB8DB}" srcOrd="1" destOrd="0" presId="urn:microsoft.com/office/officeart/2005/8/layout/hierarchy1"/>
    <dgm:cxn modelId="{75E86E01-EC80-419E-9016-19664727DEB4}" type="presParOf" srcId="{2A3BF97C-9936-4098-883D-80E3CD4BB8DB}" destId="{505710B1-E4BA-40BB-A06B-BBB8D3FF956D}" srcOrd="0" destOrd="0" presId="urn:microsoft.com/office/officeart/2005/8/layout/hierarchy1"/>
    <dgm:cxn modelId="{EFC0DEE7-3E76-4321-91FC-E2628272BE3E}" type="presParOf" srcId="{505710B1-E4BA-40BB-A06B-BBB8D3FF956D}" destId="{036A6F03-002D-4054-B276-32E3D41D8AC7}" srcOrd="0" destOrd="0" presId="urn:microsoft.com/office/officeart/2005/8/layout/hierarchy1"/>
    <dgm:cxn modelId="{8FE2F501-6667-406C-AB69-47E2682810DD}" type="presParOf" srcId="{505710B1-E4BA-40BB-A06B-BBB8D3FF956D}" destId="{A11FA099-CD52-4113-AD2C-7AF176D7F027}" srcOrd="1" destOrd="0" presId="urn:microsoft.com/office/officeart/2005/8/layout/hierarchy1"/>
    <dgm:cxn modelId="{5825452A-2C77-4769-A6D3-AE8E844DC745}" type="presParOf" srcId="{2A3BF97C-9936-4098-883D-80E3CD4BB8DB}" destId="{59B27996-D35C-4CCA-A551-AEFAA0C29B1D}" srcOrd="1" destOrd="0" presId="urn:microsoft.com/office/officeart/2005/8/layout/hierarchy1"/>
    <dgm:cxn modelId="{07C2DBEC-16D9-4514-B833-7A769C254CE3}" type="presParOf" srcId="{59B27996-D35C-4CCA-A551-AEFAA0C29B1D}" destId="{4BFFB344-A163-4243-823D-C61419BDDCEF}" srcOrd="0" destOrd="0" presId="urn:microsoft.com/office/officeart/2005/8/layout/hierarchy1"/>
    <dgm:cxn modelId="{47440443-A7CF-4559-97EA-470BCAA9A0F9}" type="presParOf" srcId="{59B27996-D35C-4CCA-A551-AEFAA0C29B1D}" destId="{FEF45DDC-6304-4BC5-AB67-E61BFDCA575D}" srcOrd="1" destOrd="0" presId="urn:microsoft.com/office/officeart/2005/8/layout/hierarchy1"/>
    <dgm:cxn modelId="{B1CFCE56-B6C2-4624-89ED-307888433AA7}" type="presParOf" srcId="{FEF45DDC-6304-4BC5-AB67-E61BFDCA575D}" destId="{9ECE1B81-5C0B-4335-80D2-09844E06ACB6}" srcOrd="0" destOrd="0" presId="urn:microsoft.com/office/officeart/2005/8/layout/hierarchy1"/>
    <dgm:cxn modelId="{007B65D9-AB0C-4F72-9D8D-D4C21968E67B}" type="presParOf" srcId="{9ECE1B81-5C0B-4335-80D2-09844E06ACB6}" destId="{F37DEA65-8D15-42A2-8DEC-A84BFBA97181}" srcOrd="0" destOrd="0" presId="urn:microsoft.com/office/officeart/2005/8/layout/hierarchy1"/>
    <dgm:cxn modelId="{1F66FCD7-776D-4B93-B6B0-F7DC36F8DD48}" type="presParOf" srcId="{9ECE1B81-5C0B-4335-80D2-09844E06ACB6}" destId="{DB403309-E167-4C6F-AF16-46E8EC379D3F}" srcOrd="1" destOrd="0" presId="urn:microsoft.com/office/officeart/2005/8/layout/hierarchy1"/>
    <dgm:cxn modelId="{90D8F9F4-BBA8-4CF0-B393-95B82AF2A9E5}" type="presParOf" srcId="{FEF45DDC-6304-4BC5-AB67-E61BFDCA575D}" destId="{CB421C90-A669-40EC-9EE1-8C2476B6F79F}" srcOrd="1" destOrd="0" presId="urn:microsoft.com/office/officeart/2005/8/layout/hierarchy1"/>
    <dgm:cxn modelId="{4B300B43-F66F-476B-B21F-FB49D9594E8F}" type="presParOf" srcId="{1EB1F9E4-F9ED-400D-9553-C7DDBA146FED}" destId="{F04BCC2A-44BC-4BFA-9E64-74AAAB35E0D3}" srcOrd="2" destOrd="0" presId="urn:microsoft.com/office/officeart/2005/8/layout/hierarchy1"/>
    <dgm:cxn modelId="{FA9D640B-C5FF-47BA-BF10-98339F5B7476}" type="presParOf" srcId="{1EB1F9E4-F9ED-400D-9553-C7DDBA146FED}" destId="{06BFAA0E-F749-4803-9BD9-494B0F8E6441}" srcOrd="3" destOrd="0" presId="urn:microsoft.com/office/officeart/2005/8/layout/hierarchy1"/>
    <dgm:cxn modelId="{39291B5D-9528-40FB-AD6B-3F479BC356BB}" type="presParOf" srcId="{06BFAA0E-F749-4803-9BD9-494B0F8E6441}" destId="{546B485E-5AD7-467A-9442-A1DF9642DC1E}" srcOrd="0" destOrd="0" presId="urn:microsoft.com/office/officeart/2005/8/layout/hierarchy1"/>
    <dgm:cxn modelId="{C03F79DC-1E26-463E-A3B0-FCF2B58632D3}" type="presParOf" srcId="{546B485E-5AD7-467A-9442-A1DF9642DC1E}" destId="{113592C4-933D-4951-BDD3-9C0061DD379F}" srcOrd="0" destOrd="0" presId="urn:microsoft.com/office/officeart/2005/8/layout/hierarchy1"/>
    <dgm:cxn modelId="{6CF36120-9019-4716-AEE0-CAFF222E2F27}" type="presParOf" srcId="{546B485E-5AD7-467A-9442-A1DF9642DC1E}" destId="{B7585C8E-C02A-405E-A959-B8E4C6F55CAF}" srcOrd="1" destOrd="0" presId="urn:microsoft.com/office/officeart/2005/8/layout/hierarchy1"/>
    <dgm:cxn modelId="{9797918E-81F6-43CF-A911-602375BBC606}" type="presParOf" srcId="{06BFAA0E-F749-4803-9BD9-494B0F8E6441}" destId="{B8F70D09-E2A2-41E9-897A-E84DD51452D7}" srcOrd="1" destOrd="0" presId="urn:microsoft.com/office/officeart/2005/8/layout/hierarchy1"/>
    <dgm:cxn modelId="{01E81378-4521-4F53-886D-BFEACF522C45}" type="presParOf" srcId="{B8F70D09-E2A2-41E9-897A-E84DD51452D7}" destId="{495403C7-BDDB-40EA-A7DD-F1ECD4DF06ED}" srcOrd="0" destOrd="0" presId="urn:microsoft.com/office/officeart/2005/8/layout/hierarchy1"/>
    <dgm:cxn modelId="{DC856E3C-3010-4C4A-A2A2-AC5A2DB50DAB}" type="presParOf" srcId="{B8F70D09-E2A2-41E9-897A-E84DD51452D7}" destId="{7CE1D18E-A88C-440F-93BB-9489CC8F56D8}" srcOrd="1" destOrd="0" presId="urn:microsoft.com/office/officeart/2005/8/layout/hierarchy1"/>
    <dgm:cxn modelId="{6046A87D-31A5-45BB-B6E4-3794836C732B}" type="presParOf" srcId="{7CE1D18E-A88C-440F-93BB-9489CC8F56D8}" destId="{E7C22399-1411-471A-A5B4-91753D4185F7}" srcOrd="0" destOrd="0" presId="urn:microsoft.com/office/officeart/2005/8/layout/hierarchy1"/>
    <dgm:cxn modelId="{CC7B1AC2-97EF-4E1A-8A6E-1C5D6F7B0110}" type="presParOf" srcId="{E7C22399-1411-471A-A5B4-91753D4185F7}" destId="{F069B438-72B7-4AB2-BAEB-704DB4E11CBA}" srcOrd="0" destOrd="0" presId="urn:microsoft.com/office/officeart/2005/8/layout/hierarchy1"/>
    <dgm:cxn modelId="{E4490C4C-1220-4539-A1F0-163665D02879}" type="presParOf" srcId="{E7C22399-1411-471A-A5B4-91753D4185F7}" destId="{8C2EA3CD-682A-4F01-B143-3D67E6FFA8C9}" srcOrd="1" destOrd="0" presId="urn:microsoft.com/office/officeart/2005/8/layout/hierarchy1"/>
    <dgm:cxn modelId="{0ADEEACB-E077-4A7F-ACD8-FFA63D8B6F48}" type="presParOf" srcId="{7CE1D18E-A88C-440F-93BB-9489CC8F56D8}" destId="{F0149E30-2127-4974-89CA-0302E33030A9}" srcOrd="1" destOrd="0" presId="urn:microsoft.com/office/officeart/2005/8/layout/hierarchy1"/>
    <dgm:cxn modelId="{F421E071-0FE5-4EDB-AAB9-30D4C664F241}" type="presParOf" srcId="{1EB1F9E4-F9ED-400D-9553-C7DDBA146FED}" destId="{E0D247D7-656F-4B01-8537-A8A23DC2BBE0}" srcOrd="4" destOrd="0" presId="urn:microsoft.com/office/officeart/2005/8/layout/hierarchy1"/>
    <dgm:cxn modelId="{3CDC1140-10A5-47E6-8E20-E9940622C555}" type="presParOf" srcId="{1EB1F9E4-F9ED-400D-9553-C7DDBA146FED}" destId="{C0AF9209-8BCF-4856-B93E-B87A8A7D0A29}" srcOrd="5" destOrd="0" presId="urn:microsoft.com/office/officeart/2005/8/layout/hierarchy1"/>
    <dgm:cxn modelId="{365CD3C3-70D4-447E-BB2F-AE60933AD8CC}" type="presParOf" srcId="{C0AF9209-8BCF-4856-B93E-B87A8A7D0A29}" destId="{4C85A892-D35D-410C-9724-B5B0C68FFAD1}" srcOrd="0" destOrd="0" presId="urn:microsoft.com/office/officeart/2005/8/layout/hierarchy1"/>
    <dgm:cxn modelId="{CC45352D-EAB3-4619-97A2-FAC32027476A}" type="presParOf" srcId="{4C85A892-D35D-410C-9724-B5B0C68FFAD1}" destId="{C70DD08B-AF44-407E-BD4C-19F047BF8343}" srcOrd="0" destOrd="0" presId="urn:microsoft.com/office/officeart/2005/8/layout/hierarchy1"/>
    <dgm:cxn modelId="{5201DE6C-9512-4329-B8AD-2C78D88278CC}" type="presParOf" srcId="{4C85A892-D35D-410C-9724-B5B0C68FFAD1}" destId="{C4921AC4-8D89-4E37-B4E2-F60942AEB0DC}" srcOrd="1" destOrd="0" presId="urn:microsoft.com/office/officeart/2005/8/layout/hierarchy1"/>
    <dgm:cxn modelId="{5B3B169E-3913-4BF1-96DA-C1AD2DEF0E21}" type="presParOf" srcId="{C0AF9209-8BCF-4856-B93E-B87A8A7D0A29}" destId="{1471CFA8-B568-4610-B257-FF90336E25D7}" srcOrd="1" destOrd="0" presId="urn:microsoft.com/office/officeart/2005/8/layout/hierarchy1"/>
    <dgm:cxn modelId="{9A33CEFB-47AD-41CF-A0B2-09512ACF2FB7}" type="presParOf" srcId="{1471CFA8-B568-4610-B257-FF90336E25D7}" destId="{1C43C0E2-9F2D-4B69-B47B-93F9158E5F15}" srcOrd="0" destOrd="0" presId="urn:microsoft.com/office/officeart/2005/8/layout/hierarchy1"/>
    <dgm:cxn modelId="{43092E28-B218-4E37-BE9B-CBBBE79C2B90}" type="presParOf" srcId="{1471CFA8-B568-4610-B257-FF90336E25D7}" destId="{8E5ECFF7-E78F-4E61-ADBE-6BBAA60515C9}" srcOrd="1" destOrd="0" presId="urn:microsoft.com/office/officeart/2005/8/layout/hierarchy1"/>
    <dgm:cxn modelId="{CA97627F-BF7F-4C38-B9E9-8ED6025A352C}" type="presParOf" srcId="{8E5ECFF7-E78F-4E61-ADBE-6BBAA60515C9}" destId="{9EF2C3EC-BDD5-4174-A585-86B2EAF3D992}" srcOrd="0" destOrd="0" presId="urn:microsoft.com/office/officeart/2005/8/layout/hierarchy1"/>
    <dgm:cxn modelId="{E10894A2-FAAF-4A41-A256-4EFA981CBE92}" type="presParOf" srcId="{9EF2C3EC-BDD5-4174-A585-86B2EAF3D992}" destId="{FF1B1007-01FF-4B82-BF65-FC06BEAA59A7}" srcOrd="0" destOrd="0" presId="urn:microsoft.com/office/officeart/2005/8/layout/hierarchy1"/>
    <dgm:cxn modelId="{B631A6F8-4FE0-4DC2-AA12-E1AFA9978E72}" type="presParOf" srcId="{9EF2C3EC-BDD5-4174-A585-86B2EAF3D992}" destId="{3CA7BF93-BE17-4BD4-BFD0-D21678564692}" srcOrd="1" destOrd="0" presId="urn:microsoft.com/office/officeart/2005/8/layout/hierarchy1"/>
    <dgm:cxn modelId="{AC28A727-0C93-413D-9D6A-0E4F56B064DF}" type="presParOf" srcId="{8E5ECFF7-E78F-4E61-ADBE-6BBAA60515C9}" destId="{FCA518EA-4ED0-40EB-BAAB-3BEC4DDBD423}" srcOrd="1" destOrd="0" presId="urn:microsoft.com/office/officeart/2005/8/layout/hierarchy1"/>
    <dgm:cxn modelId="{94DB9D72-E3F4-4E30-BFFD-2C3D98077B8F}" type="presParOf" srcId="{1EB1F9E4-F9ED-400D-9553-C7DDBA146FED}" destId="{47288E92-3B78-4DA7-866D-331B77C304EF}" srcOrd="6" destOrd="0" presId="urn:microsoft.com/office/officeart/2005/8/layout/hierarchy1"/>
    <dgm:cxn modelId="{794A33C8-4C2E-437A-903C-31389A5D4F45}" type="presParOf" srcId="{1EB1F9E4-F9ED-400D-9553-C7DDBA146FED}" destId="{AC1CE54D-BEBC-4C6F-BF21-E784A53AF6F7}" srcOrd="7" destOrd="0" presId="urn:microsoft.com/office/officeart/2005/8/layout/hierarchy1"/>
    <dgm:cxn modelId="{ADBDA750-BA5C-40CB-9A6C-B1C1CDF86127}" type="presParOf" srcId="{AC1CE54D-BEBC-4C6F-BF21-E784A53AF6F7}" destId="{713061D6-F1AC-49A5-8AAC-CE035A3AC035}" srcOrd="0" destOrd="0" presId="urn:microsoft.com/office/officeart/2005/8/layout/hierarchy1"/>
    <dgm:cxn modelId="{1B69B7B4-7DA9-41D1-BCDD-66701B13F10A}" type="presParOf" srcId="{713061D6-F1AC-49A5-8AAC-CE035A3AC035}" destId="{4DEA6893-0935-481E-8141-C6AF6280254A}" srcOrd="0" destOrd="0" presId="urn:microsoft.com/office/officeart/2005/8/layout/hierarchy1"/>
    <dgm:cxn modelId="{A4E0251F-B01F-4314-ADBD-D2DD3CEECCF9}" type="presParOf" srcId="{713061D6-F1AC-49A5-8AAC-CE035A3AC035}" destId="{F620C81D-D7F0-44F1-8E65-34A11B7A8255}" srcOrd="1" destOrd="0" presId="urn:microsoft.com/office/officeart/2005/8/layout/hierarchy1"/>
    <dgm:cxn modelId="{EAE23730-3F48-4110-8FB7-860B7729E62C}" type="presParOf" srcId="{AC1CE54D-BEBC-4C6F-BF21-E784A53AF6F7}" destId="{930E5B8C-0ABE-458C-814D-F9EA24976FFF}" srcOrd="1" destOrd="0" presId="urn:microsoft.com/office/officeart/2005/8/layout/hierarchy1"/>
    <dgm:cxn modelId="{885395A3-BC44-4610-8C23-D3EF07B27E3F}" type="presParOf" srcId="{930E5B8C-0ABE-458C-814D-F9EA24976FFF}" destId="{A246A76B-2939-4D73-9DB3-6D33A004453A}" srcOrd="0" destOrd="0" presId="urn:microsoft.com/office/officeart/2005/8/layout/hierarchy1"/>
    <dgm:cxn modelId="{6027B954-EDEE-4CF5-AC9D-A6A756D46DB3}" type="presParOf" srcId="{930E5B8C-0ABE-458C-814D-F9EA24976FFF}" destId="{87ED9821-70F3-4F9E-B88E-EEEE461EEA6D}" srcOrd="1" destOrd="0" presId="urn:microsoft.com/office/officeart/2005/8/layout/hierarchy1"/>
    <dgm:cxn modelId="{62D6695F-9C36-4CB7-A9AE-B07A34D48C43}" type="presParOf" srcId="{87ED9821-70F3-4F9E-B88E-EEEE461EEA6D}" destId="{0DF7AC04-5D9B-4CCC-953A-469E7F5B10AB}" srcOrd="0" destOrd="0" presId="urn:microsoft.com/office/officeart/2005/8/layout/hierarchy1"/>
    <dgm:cxn modelId="{4F5F4EDB-2429-47C2-A1AC-4D37DD7D216D}" type="presParOf" srcId="{0DF7AC04-5D9B-4CCC-953A-469E7F5B10AB}" destId="{B506B075-65C5-46BC-8741-89C8C24205C1}" srcOrd="0" destOrd="0" presId="urn:microsoft.com/office/officeart/2005/8/layout/hierarchy1"/>
    <dgm:cxn modelId="{D428A34F-3F19-4131-9021-B364C63C05E4}" type="presParOf" srcId="{0DF7AC04-5D9B-4CCC-953A-469E7F5B10AB}" destId="{680D6472-8575-41FE-8E97-FF7ACA4AD0CE}" srcOrd="1" destOrd="0" presId="urn:microsoft.com/office/officeart/2005/8/layout/hierarchy1"/>
    <dgm:cxn modelId="{8093EBB2-379A-478E-B79C-7C9A29DB8F95}" type="presParOf" srcId="{87ED9821-70F3-4F9E-B88E-EEEE461EEA6D}" destId="{7E555EEA-F342-42E1-B36C-D16F7188FC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D8943-7E5D-4982-8AA5-263706164B3B}" type="doc">
      <dgm:prSet loTypeId="urn:microsoft.com/office/officeart/2005/8/layout/hierarchy1" loCatId="hierarchy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ru-RU"/>
        </a:p>
      </dgm:t>
    </dgm:pt>
    <dgm:pt modelId="{259B1508-F421-4793-B6D6-7A12A34ECBF1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Различные техногенные ЧС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9E52E977-6DD7-403A-8190-69810AE76D0F}" type="parTrans" cxnId="{698BE61A-6853-4600-8664-3C236F452F30}">
      <dgm:prSet/>
      <dgm:spPr/>
      <dgm:t>
        <a:bodyPr/>
        <a:lstStyle/>
        <a:p>
          <a:endParaRPr lang="ru-RU"/>
        </a:p>
      </dgm:t>
    </dgm:pt>
    <dgm:pt modelId="{7058AF06-A308-4A20-A51B-3EDBD10E542D}" type="sibTrans" cxnId="{698BE61A-6853-4600-8664-3C236F452F30}">
      <dgm:prSet/>
      <dgm:spPr/>
      <dgm:t>
        <a:bodyPr/>
        <a:lstStyle/>
        <a:p>
          <a:endParaRPr lang="ru-RU"/>
        </a:p>
      </dgm:t>
    </dgm:pt>
    <dgm:pt modelId="{FF1ADD91-365A-4774-9F79-0F8EFB80E6E4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226FA494-BFF7-4493-B1C0-5BB06C1B86E2}" type="parTrans" cxnId="{1B0B8D7A-0299-48B8-8C1F-CDF551506BBC}">
      <dgm:prSet/>
      <dgm:spPr/>
      <dgm:t>
        <a:bodyPr/>
        <a:lstStyle/>
        <a:p>
          <a:endParaRPr lang="ru-RU"/>
        </a:p>
      </dgm:t>
    </dgm:pt>
    <dgm:pt modelId="{F66735C9-EEF3-4931-9DFF-4CE75CA8355C}" type="sibTrans" cxnId="{1B0B8D7A-0299-48B8-8C1F-CDF551506BBC}">
      <dgm:prSet/>
      <dgm:spPr/>
      <dgm:t>
        <a:bodyPr/>
        <a:lstStyle/>
        <a:p>
          <a:endParaRPr lang="ru-RU"/>
        </a:p>
      </dgm:t>
    </dgm:pt>
    <dgm:pt modelId="{BB7944C0-75F6-4697-891F-DA47FCB17DEB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химических объектах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радиационных объектах</a:t>
          </a:r>
        </a:p>
        <a:p>
          <a:endParaRPr lang="ru-RU" sz="1600" b="1" baseline="0" dirty="0" smtClean="0">
            <a:latin typeface="Times New Roman" pitchFamily="18" charset="0"/>
            <a:cs typeface="Times New Roman" pitchFamily="18" charset="0"/>
          </a:endParaRPr>
        </a:p>
        <a:p>
          <a:endParaRPr lang="ru-RU" sz="1600" b="1" baseline="0" dirty="0" smtClean="0">
            <a:latin typeface="Times New Roman" pitchFamily="18" charset="0"/>
            <a:cs typeface="Times New Roman" pitchFamily="18" charset="0"/>
          </a:endParaRPr>
        </a:p>
      </dgm:t>
    </dgm:pt>
    <dgm:pt modelId="{12EB4319-548A-47C9-B19D-316E59EAD049}" type="parTrans" cxnId="{AD4DB1FE-64D7-4B7B-876C-DF9C21B1B024}">
      <dgm:prSet/>
      <dgm:spPr/>
      <dgm:t>
        <a:bodyPr/>
        <a:lstStyle/>
        <a:p>
          <a:endParaRPr lang="ru-RU"/>
        </a:p>
      </dgm:t>
    </dgm:pt>
    <dgm:pt modelId="{EAC6211E-BACF-4231-A3F2-2F4DBF9131AC}" type="sibTrans" cxnId="{AD4DB1FE-64D7-4B7B-876C-DF9C21B1B024}">
      <dgm:prSet/>
      <dgm:spPr/>
      <dgm:t>
        <a:bodyPr/>
        <a:lstStyle/>
        <a:p>
          <a:endParaRPr lang="ru-RU"/>
        </a:p>
      </dgm:t>
    </dgm:pt>
    <dgm:pt modelId="{48090DEF-877F-4D00-B9D9-A7BA8716B0B1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25ACADB4-CC31-449A-9A78-1F57ED7436BB}" type="parTrans" cxnId="{70942D5B-2D2A-4F75-9231-4635610127B7}">
      <dgm:prSet/>
      <dgm:spPr/>
      <dgm:t>
        <a:bodyPr/>
        <a:lstStyle/>
        <a:p>
          <a:endParaRPr lang="ru-RU"/>
        </a:p>
      </dgm:t>
    </dgm:pt>
    <dgm:pt modelId="{8493797A-6EE0-4125-859C-8674BA870BCD}" type="sibTrans" cxnId="{70942D5B-2D2A-4F75-9231-4635610127B7}">
      <dgm:prSet/>
      <dgm:spPr/>
      <dgm:t>
        <a:bodyPr/>
        <a:lstStyle/>
        <a:p>
          <a:endParaRPr lang="ru-RU"/>
        </a:p>
      </dgm:t>
    </dgm:pt>
    <dgm:pt modelId="{BDAD6D02-8749-4EA6-B597-7748DD28EB1A}">
      <dgm:prSet phldrT="[Текст]"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пожаро и взрывоопасных объектах</a:t>
          </a:r>
        </a:p>
      </dgm:t>
    </dgm:pt>
    <dgm:pt modelId="{C4AB0F66-A4E0-46BA-9ED7-DA9442054923}" type="parTrans" cxnId="{76BF8EE9-2398-4BD4-AA1A-1617912CA9F0}">
      <dgm:prSet/>
      <dgm:spPr/>
      <dgm:t>
        <a:bodyPr/>
        <a:lstStyle/>
        <a:p>
          <a:endParaRPr lang="ru-RU"/>
        </a:p>
      </dgm:t>
    </dgm:pt>
    <dgm:pt modelId="{2993DB34-FAD0-4506-A2D9-0ED23B9F4608}" type="sibTrans" cxnId="{76BF8EE9-2398-4BD4-AA1A-1617912CA9F0}">
      <dgm:prSet/>
      <dgm:spPr/>
      <dgm:t>
        <a:bodyPr/>
        <a:lstStyle/>
        <a:p>
          <a:endParaRPr lang="ru-RU"/>
        </a:p>
      </dgm:t>
    </dgm:pt>
    <dgm:pt modelId="{ACA64066-26A9-4B06-8502-4566A64EC7FF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ECFCB6A9-5A0B-474C-9C06-19A22E0F9583}" type="parTrans" cxnId="{E976F0D6-5ADA-4E42-B919-71A28886EF0E}">
      <dgm:prSet/>
      <dgm:spPr/>
      <dgm:t>
        <a:bodyPr/>
        <a:lstStyle/>
        <a:p>
          <a:endParaRPr lang="ru-RU"/>
        </a:p>
      </dgm:t>
    </dgm:pt>
    <dgm:pt modelId="{ECEF258C-DC34-4183-85D5-1459D3F242A5}" type="sibTrans" cxnId="{E976F0D6-5ADA-4E42-B919-71A28886EF0E}">
      <dgm:prSet/>
      <dgm:spPr/>
      <dgm:t>
        <a:bodyPr/>
        <a:lstStyle/>
        <a:p>
          <a:endParaRPr lang="ru-RU"/>
        </a:p>
      </dgm:t>
    </dgm:pt>
    <dgm:pt modelId="{EE849E06-B586-4250-A4FC-DBFC7B8FC41E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E9B77B5F-8E18-4E90-9FE8-D07525AFCEDD}" type="parTrans" cxnId="{5D071682-DAB5-42F3-BA61-1B7A018480AF}">
      <dgm:prSet/>
      <dgm:spPr/>
      <dgm:t>
        <a:bodyPr/>
        <a:lstStyle/>
        <a:p>
          <a:endParaRPr lang="ru-RU"/>
        </a:p>
      </dgm:t>
    </dgm:pt>
    <dgm:pt modelId="{A1DA2F5A-EF9F-43EC-92AD-5E9534FD2CE0}" type="sibTrans" cxnId="{5D071682-DAB5-42F3-BA61-1B7A018480AF}">
      <dgm:prSet/>
      <dgm:spPr/>
      <dgm:t>
        <a:bodyPr/>
        <a:lstStyle/>
        <a:p>
          <a:endParaRPr lang="ru-RU"/>
        </a:p>
      </dgm:t>
    </dgm:pt>
    <dgm:pt modelId="{29D1EF67-53A1-4875-B5CF-557D089AD2DD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транспорте</a:t>
          </a:r>
        </a:p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гидродинамических  объектах</a:t>
          </a:r>
        </a:p>
        <a:p>
          <a:endParaRPr lang="ru-RU" sz="1600" b="1" baseline="0" dirty="0">
            <a:latin typeface="Times New Roman" pitchFamily="18" charset="0"/>
            <a:cs typeface="Times New Roman" pitchFamily="18" charset="0"/>
          </a:endParaRPr>
        </a:p>
      </dgm:t>
    </dgm:pt>
    <dgm:pt modelId="{CF832EAB-2720-4923-8DD7-9E743247503F}" type="parTrans" cxnId="{A121BF2B-3186-499B-821A-547606B01FC6}">
      <dgm:prSet/>
      <dgm:spPr/>
      <dgm:t>
        <a:bodyPr/>
        <a:lstStyle/>
        <a:p>
          <a:endParaRPr lang="ru-RU"/>
        </a:p>
      </dgm:t>
    </dgm:pt>
    <dgm:pt modelId="{DF3285D6-6503-4093-8C0C-A255BA9A157A}" type="sibTrans" cxnId="{A121BF2B-3186-499B-821A-547606B01FC6}">
      <dgm:prSet/>
      <dgm:spPr/>
      <dgm:t>
        <a:bodyPr/>
        <a:lstStyle/>
        <a:p>
          <a:endParaRPr lang="ru-RU"/>
        </a:p>
      </dgm:t>
    </dgm:pt>
    <dgm:pt modelId="{31E7C49A-43CA-41B5-88B9-B8FEF190C4BB}">
      <dgm:prSet custT="1"/>
      <dgm:spPr/>
      <dgm:t>
        <a:bodyPr/>
        <a:lstStyle/>
        <a:p>
          <a:r>
            <a:rPr lang="ru-RU" sz="1600" b="1" baseline="0" dirty="0" smtClean="0">
              <a:latin typeface="Times New Roman" pitchFamily="18" charset="0"/>
              <a:cs typeface="Times New Roman" pitchFamily="18" charset="0"/>
            </a:rPr>
            <a:t>На объектах жилищно коммунального хозяйства</a:t>
          </a:r>
        </a:p>
      </dgm:t>
    </dgm:pt>
    <dgm:pt modelId="{2B168C20-A595-43DF-9AF9-79D27CA2BDAF}" type="parTrans" cxnId="{00F2061D-E691-4E74-BF08-E81A526B630A}">
      <dgm:prSet/>
      <dgm:spPr/>
      <dgm:t>
        <a:bodyPr/>
        <a:lstStyle/>
        <a:p>
          <a:endParaRPr lang="ru-RU"/>
        </a:p>
      </dgm:t>
    </dgm:pt>
    <dgm:pt modelId="{798DA2FF-C68F-4DE1-B680-9CAB67B54C51}" type="sibTrans" cxnId="{00F2061D-E691-4E74-BF08-E81A526B630A}">
      <dgm:prSet/>
      <dgm:spPr/>
      <dgm:t>
        <a:bodyPr/>
        <a:lstStyle/>
        <a:p>
          <a:endParaRPr lang="ru-RU"/>
        </a:p>
      </dgm:t>
    </dgm:pt>
    <dgm:pt modelId="{8C73B4B5-6BFE-472B-9721-330D596BFC40}" type="pres">
      <dgm:prSet presAssocID="{AE8D8943-7E5D-4982-8AA5-263706164B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452D1A6-2852-4B0F-B2CD-DCF0C92DB1E3}" type="pres">
      <dgm:prSet presAssocID="{259B1508-F421-4793-B6D6-7A12A34ECBF1}" presName="hierRoot1" presStyleCnt="0"/>
      <dgm:spPr/>
    </dgm:pt>
    <dgm:pt modelId="{C94D1433-29C9-4C5A-ACCB-8E7CA77AFAE9}" type="pres">
      <dgm:prSet presAssocID="{259B1508-F421-4793-B6D6-7A12A34ECBF1}" presName="composite" presStyleCnt="0"/>
      <dgm:spPr/>
    </dgm:pt>
    <dgm:pt modelId="{07EDB362-6FDD-4A4A-8333-9F26AD22F8DE}" type="pres">
      <dgm:prSet presAssocID="{259B1508-F421-4793-B6D6-7A12A34ECBF1}" presName="background" presStyleLbl="node0" presStyleIdx="0" presStyleCnt="1"/>
      <dgm:spPr>
        <a:solidFill>
          <a:schemeClr val="accent3">
            <a:lumMod val="50000"/>
          </a:schemeClr>
        </a:solidFill>
      </dgm:spPr>
    </dgm:pt>
    <dgm:pt modelId="{A6A44BD7-7720-4D87-AF25-FA3B7EC30566}" type="pres">
      <dgm:prSet presAssocID="{259B1508-F421-4793-B6D6-7A12A34ECBF1}" presName="text" presStyleLbl="fgAcc0" presStyleIdx="0" presStyleCnt="1" custScaleX="217631" custScaleY="999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B1F9E4-F9ED-400D-9553-C7DDBA146FED}" type="pres">
      <dgm:prSet presAssocID="{259B1508-F421-4793-B6D6-7A12A34ECBF1}" presName="hierChild2" presStyleCnt="0"/>
      <dgm:spPr/>
    </dgm:pt>
    <dgm:pt modelId="{86843CAE-9966-4556-B1A2-009D6083FFD4}" type="pres">
      <dgm:prSet presAssocID="{226FA494-BFF7-4493-B1C0-5BB06C1B86E2}" presName="Name10" presStyleLbl="parChTrans1D2" presStyleIdx="0" presStyleCnt="4"/>
      <dgm:spPr/>
      <dgm:t>
        <a:bodyPr/>
        <a:lstStyle/>
        <a:p>
          <a:endParaRPr lang="ru-RU"/>
        </a:p>
      </dgm:t>
    </dgm:pt>
    <dgm:pt modelId="{2A3BF97C-9936-4098-883D-80E3CD4BB8DB}" type="pres">
      <dgm:prSet presAssocID="{FF1ADD91-365A-4774-9F79-0F8EFB80E6E4}" presName="hierRoot2" presStyleCnt="0"/>
      <dgm:spPr/>
    </dgm:pt>
    <dgm:pt modelId="{505710B1-E4BA-40BB-A06B-BBB8D3FF956D}" type="pres">
      <dgm:prSet presAssocID="{FF1ADD91-365A-4774-9F79-0F8EFB80E6E4}" presName="composite2" presStyleCnt="0"/>
      <dgm:spPr/>
    </dgm:pt>
    <dgm:pt modelId="{036A6F03-002D-4054-B276-32E3D41D8AC7}" type="pres">
      <dgm:prSet presAssocID="{FF1ADD91-365A-4774-9F79-0F8EFB80E6E4}" presName="background2" presStyleLbl="node2" presStyleIdx="0" presStyleCnt="4"/>
      <dgm:spPr>
        <a:solidFill>
          <a:schemeClr val="accent3">
            <a:lumMod val="50000"/>
          </a:schemeClr>
        </a:solidFill>
      </dgm:spPr>
    </dgm:pt>
    <dgm:pt modelId="{A11FA099-CD52-4113-AD2C-7AF176D7F027}" type="pres">
      <dgm:prSet presAssocID="{FF1ADD91-365A-4774-9F79-0F8EFB80E6E4}" presName="text2" presStyleLbl="fgAcc2" presStyleIdx="0" presStyleCnt="4" custScaleX="141336" custScaleY="818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B27996-D35C-4CCA-A551-AEFAA0C29B1D}" type="pres">
      <dgm:prSet presAssocID="{FF1ADD91-365A-4774-9F79-0F8EFB80E6E4}" presName="hierChild3" presStyleCnt="0"/>
      <dgm:spPr/>
    </dgm:pt>
    <dgm:pt modelId="{4BFFB344-A163-4243-823D-C61419BDDCEF}" type="pres">
      <dgm:prSet presAssocID="{12EB4319-548A-47C9-B19D-316E59EAD049}" presName="Name17" presStyleLbl="parChTrans1D3" presStyleIdx="0" presStyleCnt="4"/>
      <dgm:spPr/>
      <dgm:t>
        <a:bodyPr/>
        <a:lstStyle/>
        <a:p>
          <a:endParaRPr lang="ru-RU"/>
        </a:p>
      </dgm:t>
    </dgm:pt>
    <dgm:pt modelId="{FEF45DDC-6304-4BC5-AB67-E61BFDCA575D}" type="pres">
      <dgm:prSet presAssocID="{BB7944C0-75F6-4697-891F-DA47FCB17DEB}" presName="hierRoot3" presStyleCnt="0"/>
      <dgm:spPr/>
    </dgm:pt>
    <dgm:pt modelId="{9ECE1B81-5C0B-4335-80D2-09844E06ACB6}" type="pres">
      <dgm:prSet presAssocID="{BB7944C0-75F6-4697-891F-DA47FCB17DEB}" presName="composite3" presStyleCnt="0"/>
      <dgm:spPr/>
    </dgm:pt>
    <dgm:pt modelId="{F37DEA65-8D15-42A2-8DEC-A84BFBA97181}" type="pres">
      <dgm:prSet presAssocID="{BB7944C0-75F6-4697-891F-DA47FCB17DEB}" presName="background3" presStyleLbl="node3" presStyleIdx="0" presStyleCnt="4"/>
      <dgm:spPr>
        <a:solidFill>
          <a:schemeClr val="accent3">
            <a:lumMod val="50000"/>
          </a:schemeClr>
        </a:solidFill>
      </dgm:spPr>
    </dgm:pt>
    <dgm:pt modelId="{DB403309-E167-4C6F-AF16-46E8EC379D3F}" type="pres">
      <dgm:prSet presAssocID="{BB7944C0-75F6-4697-891F-DA47FCB17DEB}" presName="text3" presStyleLbl="fgAcc3" presStyleIdx="0" presStyleCnt="4" custScaleX="185684" custScaleY="348157" custLinFactNeighborX="-11443" custLinFactNeighborY="189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421C90-A669-40EC-9EE1-8C2476B6F79F}" type="pres">
      <dgm:prSet presAssocID="{BB7944C0-75F6-4697-891F-DA47FCB17DEB}" presName="hierChild4" presStyleCnt="0"/>
      <dgm:spPr/>
    </dgm:pt>
    <dgm:pt modelId="{F04BCC2A-44BC-4BFA-9E64-74AAAB35E0D3}" type="pres">
      <dgm:prSet presAssocID="{25ACADB4-CC31-449A-9A78-1F57ED7436BB}" presName="Name10" presStyleLbl="parChTrans1D2" presStyleIdx="1" presStyleCnt="4"/>
      <dgm:spPr/>
      <dgm:t>
        <a:bodyPr/>
        <a:lstStyle/>
        <a:p>
          <a:endParaRPr lang="ru-RU"/>
        </a:p>
      </dgm:t>
    </dgm:pt>
    <dgm:pt modelId="{06BFAA0E-F749-4803-9BD9-494B0F8E6441}" type="pres">
      <dgm:prSet presAssocID="{48090DEF-877F-4D00-B9D9-A7BA8716B0B1}" presName="hierRoot2" presStyleCnt="0"/>
      <dgm:spPr/>
    </dgm:pt>
    <dgm:pt modelId="{546B485E-5AD7-467A-9442-A1DF9642DC1E}" type="pres">
      <dgm:prSet presAssocID="{48090DEF-877F-4D00-B9D9-A7BA8716B0B1}" presName="composite2" presStyleCnt="0"/>
      <dgm:spPr/>
    </dgm:pt>
    <dgm:pt modelId="{113592C4-933D-4951-BDD3-9C0061DD379F}" type="pres">
      <dgm:prSet presAssocID="{48090DEF-877F-4D00-B9D9-A7BA8716B0B1}" presName="background2" presStyleLbl="node2" presStyleIdx="1" presStyleCnt="4"/>
      <dgm:spPr>
        <a:solidFill>
          <a:schemeClr val="accent3">
            <a:lumMod val="50000"/>
          </a:schemeClr>
        </a:solidFill>
      </dgm:spPr>
    </dgm:pt>
    <dgm:pt modelId="{B7585C8E-C02A-405E-A959-B8E4C6F55CAF}" type="pres">
      <dgm:prSet presAssocID="{48090DEF-877F-4D00-B9D9-A7BA8716B0B1}" presName="text2" presStyleLbl="fgAcc2" presStyleIdx="1" presStyleCnt="4" custScaleX="174058" custScaleY="981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F70D09-E2A2-41E9-897A-E84DD51452D7}" type="pres">
      <dgm:prSet presAssocID="{48090DEF-877F-4D00-B9D9-A7BA8716B0B1}" presName="hierChild3" presStyleCnt="0"/>
      <dgm:spPr/>
    </dgm:pt>
    <dgm:pt modelId="{495403C7-BDDB-40EA-A7DD-F1ECD4DF06ED}" type="pres">
      <dgm:prSet presAssocID="{C4AB0F66-A4E0-46BA-9ED7-DA9442054923}" presName="Name17" presStyleLbl="parChTrans1D3" presStyleIdx="1" presStyleCnt="4"/>
      <dgm:spPr/>
      <dgm:t>
        <a:bodyPr/>
        <a:lstStyle/>
        <a:p>
          <a:endParaRPr lang="ru-RU"/>
        </a:p>
      </dgm:t>
    </dgm:pt>
    <dgm:pt modelId="{7CE1D18E-A88C-440F-93BB-9489CC8F56D8}" type="pres">
      <dgm:prSet presAssocID="{BDAD6D02-8749-4EA6-B597-7748DD28EB1A}" presName="hierRoot3" presStyleCnt="0"/>
      <dgm:spPr/>
    </dgm:pt>
    <dgm:pt modelId="{E7C22399-1411-471A-A5B4-91753D4185F7}" type="pres">
      <dgm:prSet presAssocID="{BDAD6D02-8749-4EA6-B597-7748DD28EB1A}" presName="composite3" presStyleCnt="0"/>
      <dgm:spPr/>
    </dgm:pt>
    <dgm:pt modelId="{F069B438-72B7-4AB2-BAEB-704DB4E11CBA}" type="pres">
      <dgm:prSet presAssocID="{BDAD6D02-8749-4EA6-B597-7748DD28EB1A}" presName="background3" presStyleLbl="node3" presStyleIdx="1" presStyleCnt="4"/>
      <dgm:spPr>
        <a:solidFill>
          <a:schemeClr val="accent3">
            <a:lumMod val="50000"/>
          </a:schemeClr>
        </a:solidFill>
      </dgm:spPr>
    </dgm:pt>
    <dgm:pt modelId="{8C2EA3CD-682A-4F01-B143-3D67E6FFA8C9}" type="pres">
      <dgm:prSet presAssocID="{BDAD6D02-8749-4EA6-B597-7748DD28EB1A}" presName="text3" presStyleLbl="fgAcc3" presStyleIdx="1" presStyleCnt="4" custScaleX="176737" custScaleY="373462" custLinFactNeighborX="-22099" custLinFactNeighborY="-77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149E30-2127-4974-89CA-0302E33030A9}" type="pres">
      <dgm:prSet presAssocID="{BDAD6D02-8749-4EA6-B597-7748DD28EB1A}" presName="hierChild4" presStyleCnt="0"/>
      <dgm:spPr/>
    </dgm:pt>
    <dgm:pt modelId="{E0D247D7-656F-4B01-8537-A8A23DC2BBE0}" type="pres">
      <dgm:prSet presAssocID="{ECFCB6A9-5A0B-474C-9C06-19A22E0F9583}" presName="Name10" presStyleLbl="parChTrans1D2" presStyleIdx="2" presStyleCnt="4"/>
      <dgm:spPr/>
      <dgm:t>
        <a:bodyPr/>
        <a:lstStyle/>
        <a:p>
          <a:endParaRPr lang="ru-RU"/>
        </a:p>
      </dgm:t>
    </dgm:pt>
    <dgm:pt modelId="{C0AF9209-8BCF-4856-B93E-B87A8A7D0A29}" type="pres">
      <dgm:prSet presAssocID="{ACA64066-26A9-4B06-8502-4566A64EC7FF}" presName="hierRoot2" presStyleCnt="0"/>
      <dgm:spPr/>
    </dgm:pt>
    <dgm:pt modelId="{4C85A892-D35D-410C-9724-B5B0C68FFAD1}" type="pres">
      <dgm:prSet presAssocID="{ACA64066-26A9-4B06-8502-4566A64EC7FF}" presName="composite2" presStyleCnt="0"/>
      <dgm:spPr/>
    </dgm:pt>
    <dgm:pt modelId="{C70DD08B-AF44-407E-BD4C-19F047BF8343}" type="pres">
      <dgm:prSet presAssocID="{ACA64066-26A9-4B06-8502-4566A64EC7FF}" presName="background2" presStyleLbl="node2" presStyleIdx="2" presStyleCnt="4"/>
      <dgm:spPr>
        <a:solidFill>
          <a:schemeClr val="accent3">
            <a:lumMod val="50000"/>
          </a:schemeClr>
        </a:solidFill>
      </dgm:spPr>
    </dgm:pt>
    <dgm:pt modelId="{C4921AC4-8D89-4E37-B4E2-F60942AEB0DC}" type="pres">
      <dgm:prSet presAssocID="{ACA64066-26A9-4B06-8502-4566A64EC7FF}" presName="text2" presStyleLbl="fgAcc2" presStyleIdx="2" presStyleCnt="4" custScaleX="180502" custScaleY="888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71CFA8-B568-4610-B257-FF90336E25D7}" type="pres">
      <dgm:prSet presAssocID="{ACA64066-26A9-4B06-8502-4566A64EC7FF}" presName="hierChild3" presStyleCnt="0"/>
      <dgm:spPr/>
    </dgm:pt>
    <dgm:pt modelId="{1C43C0E2-9F2D-4B69-B47B-93F9158E5F15}" type="pres">
      <dgm:prSet presAssocID="{CF832EAB-2720-4923-8DD7-9E743247503F}" presName="Name17" presStyleLbl="parChTrans1D3" presStyleIdx="2" presStyleCnt="4"/>
      <dgm:spPr/>
      <dgm:t>
        <a:bodyPr/>
        <a:lstStyle/>
        <a:p>
          <a:endParaRPr lang="ru-RU"/>
        </a:p>
      </dgm:t>
    </dgm:pt>
    <dgm:pt modelId="{8E5ECFF7-E78F-4E61-ADBE-6BBAA60515C9}" type="pres">
      <dgm:prSet presAssocID="{29D1EF67-53A1-4875-B5CF-557D089AD2DD}" presName="hierRoot3" presStyleCnt="0"/>
      <dgm:spPr/>
    </dgm:pt>
    <dgm:pt modelId="{9EF2C3EC-BDD5-4174-A585-86B2EAF3D992}" type="pres">
      <dgm:prSet presAssocID="{29D1EF67-53A1-4875-B5CF-557D089AD2DD}" presName="composite3" presStyleCnt="0"/>
      <dgm:spPr/>
    </dgm:pt>
    <dgm:pt modelId="{FF1B1007-01FF-4B82-BF65-FC06BEAA59A7}" type="pres">
      <dgm:prSet presAssocID="{29D1EF67-53A1-4875-B5CF-557D089AD2DD}" presName="background3" presStyleLbl="node3" presStyleIdx="2" presStyleCnt="4"/>
      <dgm:spPr>
        <a:solidFill>
          <a:schemeClr val="accent3">
            <a:lumMod val="50000"/>
          </a:schemeClr>
        </a:solidFill>
      </dgm:spPr>
    </dgm:pt>
    <dgm:pt modelId="{3CA7BF93-BE17-4BD4-BFD0-D21678564692}" type="pres">
      <dgm:prSet presAssocID="{29D1EF67-53A1-4875-B5CF-557D089AD2DD}" presName="text3" presStyleLbl="fgAcc3" presStyleIdx="2" presStyleCnt="4" custScaleX="205201" custScaleY="381499" custLinFactNeighborX="-21689" custLinFactNeighborY="-95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A518EA-4ED0-40EB-BAAB-3BEC4DDBD423}" type="pres">
      <dgm:prSet presAssocID="{29D1EF67-53A1-4875-B5CF-557D089AD2DD}" presName="hierChild4" presStyleCnt="0"/>
      <dgm:spPr/>
    </dgm:pt>
    <dgm:pt modelId="{47288E92-3B78-4DA7-866D-331B77C304EF}" type="pres">
      <dgm:prSet presAssocID="{E9B77B5F-8E18-4E90-9FE8-D07525AFCEDD}" presName="Name10" presStyleLbl="parChTrans1D2" presStyleIdx="3" presStyleCnt="4"/>
      <dgm:spPr/>
      <dgm:t>
        <a:bodyPr/>
        <a:lstStyle/>
        <a:p>
          <a:endParaRPr lang="ru-RU"/>
        </a:p>
      </dgm:t>
    </dgm:pt>
    <dgm:pt modelId="{AC1CE54D-BEBC-4C6F-BF21-E784A53AF6F7}" type="pres">
      <dgm:prSet presAssocID="{EE849E06-B586-4250-A4FC-DBFC7B8FC41E}" presName="hierRoot2" presStyleCnt="0"/>
      <dgm:spPr/>
    </dgm:pt>
    <dgm:pt modelId="{713061D6-F1AC-49A5-8AAC-CE035A3AC035}" type="pres">
      <dgm:prSet presAssocID="{EE849E06-B586-4250-A4FC-DBFC7B8FC41E}" presName="composite2" presStyleCnt="0"/>
      <dgm:spPr/>
    </dgm:pt>
    <dgm:pt modelId="{4DEA6893-0935-481E-8141-C6AF6280254A}" type="pres">
      <dgm:prSet presAssocID="{EE849E06-B586-4250-A4FC-DBFC7B8FC41E}" presName="background2" presStyleLbl="node2" presStyleIdx="3" presStyleCnt="4"/>
      <dgm:spPr>
        <a:solidFill>
          <a:schemeClr val="accent3">
            <a:lumMod val="50000"/>
          </a:schemeClr>
        </a:solidFill>
      </dgm:spPr>
    </dgm:pt>
    <dgm:pt modelId="{F620C81D-D7F0-44F1-8E65-34A11B7A8255}" type="pres">
      <dgm:prSet presAssocID="{EE849E06-B586-4250-A4FC-DBFC7B8FC41E}" presName="text2" presStyleLbl="fgAcc2" presStyleIdx="3" presStyleCnt="4" custScaleX="156336" custScaleY="946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0E5B8C-0ABE-458C-814D-F9EA24976FFF}" type="pres">
      <dgm:prSet presAssocID="{EE849E06-B586-4250-A4FC-DBFC7B8FC41E}" presName="hierChild3" presStyleCnt="0"/>
      <dgm:spPr/>
    </dgm:pt>
    <dgm:pt modelId="{A246A76B-2939-4D73-9DB3-6D33A004453A}" type="pres">
      <dgm:prSet presAssocID="{2B168C20-A595-43DF-9AF9-79D27CA2BDAF}" presName="Name17" presStyleLbl="parChTrans1D3" presStyleIdx="3" presStyleCnt="4"/>
      <dgm:spPr/>
      <dgm:t>
        <a:bodyPr/>
        <a:lstStyle/>
        <a:p>
          <a:endParaRPr lang="ru-RU"/>
        </a:p>
      </dgm:t>
    </dgm:pt>
    <dgm:pt modelId="{87ED9821-70F3-4F9E-B88E-EEEE461EEA6D}" type="pres">
      <dgm:prSet presAssocID="{31E7C49A-43CA-41B5-88B9-B8FEF190C4BB}" presName="hierRoot3" presStyleCnt="0"/>
      <dgm:spPr/>
    </dgm:pt>
    <dgm:pt modelId="{0DF7AC04-5D9B-4CCC-953A-469E7F5B10AB}" type="pres">
      <dgm:prSet presAssocID="{31E7C49A-43CA-41B5-88B9-B8FEF190C4BB}" presName="composite3" presStyleCnt="0"/>
      <dgm:spPr/>
    </dgm:pt>
    <dgm:pt modelId="{B506B075-65C5-46BC-8741-89C8C24205C1}" type="pres">
      <dgm:prSet presAssocID="{31E7C49A-43CA-41B5-88B9-B8FEF190C4BB}" presName="background3" presStyleLbl="node3" presStyleIdx="3" presStyleCnt="4"/>
      <dgm:spPr>
        <a:solidFill>
          <a:schemeClr val="accent3">
            <a:lumMod val="50000"/>
          </a:schemeClr>
        </a:solidFill>
      </dgm:spPr>
    </dgm:pt>
    <dgm:pt modelId="{680D6472-8575-41FE-8E97-FF7ACA4AD0CE}" type="pres">
      <dgm:prSet presAssocID="{31E7C49A-43CA-41B5-88B9-B8FEF190C4BB}" presName="text3" presStyleLbl="fgAcc3" presStyleIdx="3" presStyleCnt="4" custScaleX="172481" custScaleY="338575" custLinFactNeighborX="-11626" custLinFactNeighborY="52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555EEA-F342-42E1-B36C-D16F7188FC43}" type="pres">
      <dgm:prSet presAssocID="{31E7C49A-43CA-41B5-88B9-B8FEF190C4BB}" presName="hierChild4" presStyleCnt="0"/>
      <dgm:spPr/>
    </dgm:pt>
  </dgm:ptLst>
  <dgm:cxnLst>
    <dgm:cxn modelId="{25F6CE2B-3658-4564-9655-AE44B2BE37E2}" type="presOf" srcId="{C4AB0F66-A4E0-46BA-9ED7-DA9442054923}" destId="{495403C7-BDDB-40EA-A7DD-F1ECD4DF06ED}" srcOrd="0" destOrd="0" presId="urn:microsoft.com/office/officeart/2005/8/layout/hierarchy1"/>
    <dgm:cxn modelId="{2FE0B205-7F5F-4EF3-8F4D-4D1403DAA307}" type="presOf" srcId="{48090DEF-877F-4D00-B9D9-A7BA8716B0B1}" destId="{B7585C8E-C02A-405E-A959-B8E4C6F55CAF}" srcOrd="0" destOrd="0" presId="urn:microsoft.com/office/officeart/2005/8/layout/hierarchy1"/>
    <dgm:cxn modelId="{523D86E9-BEEC-4229-93DC-EB0338C0D401}" type="presOf" srcId="{FF1ADD91-365A-4774-9F79-0F8EFB80E6E4}" destId="{A11FA099-CD52-4113-AD2C-7AF176D7F027}" srcOrd="0" destOrd="0" presId="urn:microsoft.com/office/officeart/2005/8/layout/hierarchy1"/>
    <dgm:cxn modelId="{25BA732E-6AC9-4253-8907-9ED6BFB340D1}" type="presOf" srcId="{ACA64066-26A9-4B06-8502-4566A64EC7FF}" destId="{C4921AC4-8D89-4E37-B4E2-F60942AEB0DC}" srcOrd="0" destOrd="0" presId="urn:microsoft.com/office/officeart/2005/8/layout/hierarchy1"/>
    <dgm:cxn modelId="{2B760A1C-E27F-4A49-BA48-96CE10545D28}" type="presOf" srcId="{25ACADB4-CC31-449A-9A78-1F57ED7436BB}" destId="{F04BCC2A-44BC-4BFA-9E64-74AAAB35E0D3}" srcOrd="0" destOrd="0" presId="urn:microsoft.com/office/officeart/2005/8/layout/hierarchy1"/>
    <dgm:cxn modelId="{00F2061D-E691-4E74-BF08-E81A526B630A}" srcId="{EE849E06-B586-4250-A4FC-DBFC7B8FC41E}" destId="{31E7C49A-43CA-41B5-88B9-B8FEF190C4BB}" srcOrd="0" destOrd="0" parTransId="{2B168C20-A595-43DF-9AF9-79D27CA2BDAF}" sibTransId="{798DA2FF-C68F-4DE1-B680-9CAB67B54C51}"/>
    <dgm:cxn modelId="{B8ED5A08-D0D0-4CE3-A628-733718082F50}" type="presOf" srcId="{2B168C20-A595-43DF-9AF9-79D27CA2BDAF}" destId="{A246A76B-2939-4D73-9DB3-6D33A004453A}" srcOrd="0" destOrd="0" presId="urn:microsoft.com/office/officeart/2005/8/layout/hierarchy1"/>
    <dgm:cxn modelId="{698BE61A-6853-4600-8664-3C236F452F30}" srcId="{AE8D8943-7E5D-4982-8AA5-263706164B3B}" destId="{259B1508-F421-4793-B6D6-7A12A34ECBF1}" srcOrd="0" destOrd="0" parTransId="{9E52E977-6DD7-403A-8190-69810AE76D0F}" sibTransId="{7058AF06-A308-4A20-A51B-3EDBD10E542D}"/>
    <dgm:cxn modelId="{76BF8EE9-2398-4BD4-AA1A-1617912CA9F0}" srcId="{48090DEF-877F-4D00-B9D9-A7BA8716B0B1}" destId="{BDAD6D02-8749-4EA6-B597-7748DD28EB1A}" srcOrd="0" destOrd="0" parTransId="{C4AB0F66-A4E0-46BA-9ED7-DA9442054923}" sibTransId="{2993DB34-FAD0-4506-A2D9-0ED23B9F4608}"/>
    <dgm:cxn modelId="{F77A0249-1FB9-49AE-9F40-4DC9E0245D2E}" type="presOf" srcId="{BB7944C0-75F6-4697-891F-DA47FCB17DEB}" destId="{DB403309-E167-4C6F-AF16-46E8EC379D3F}" srcOrd="0" destOrd="0" presId="urn:microsoft.com/office/officeart/2005/8/layout/hierarchy1"/>
    <dgm:cxn modelId="{E976F0D6-5ADA-4E42-B919-71A28886EF0E}" srcId="{259B1508-F421-4793-B6D6-7A12A34ECBF1}" destId="{ACA64066-26A9-4B06-8502-4566A64EC7FF}" srcOrd="2" destOrd="0" parTransId="{ECFCB6A9-5A0B-474C-9C06-19A22E0F9583}" sibTransId="{ECEF258C-DC34-4183-85D5-1459D3F242A5}"/>
    <dgm:cxn modelId="{66B6A016-0FC8-448E-87DF-8BA1C19F80F4}" type="presOf" srcId="{BDAD6D02-8749-4EA6-B597-7748DD28EB1A}" destId="{8C2EA3CD-682A-4F01-B143-3D67E6FFA8C9}" srcOrd="0" destOrd="0" presId="urn:microsoft.com/office/officeart/2005/8/layout/hierarchy1"/>
    <dgm:cxn modelId="{F3E31AD1-F466-43D6-9A20-9F4C9DA84358}" type="presOf" srcId="{12EB4319-548A-47C9-B19D-316E59EAD049}" destId="{4BFFB344-A163-4243-823D-C61419BDDCEF}" srcOrd="0" destOrd="0" presId="urn:microsoft.com/office/officeart/2005/8/layout/hierarchy1"/>
    <dgm:cxn modelId="{4D12FE8A-9937-4800-B158-1374CC49EE97}" type="presOf" srcId="{E9B77B5F-8E18-4E90-9FE8-D07525AFCEDD}" destId="{47288E92-3B78-4DA7-866D-331B77C304EF}" srcOrd="0" destOrd="0" presId="urn:microsoft.com/office/officeart/2005/8/layout/hierarchy1"/>
    <dgm:cxn modelId="{AD4DB1FE-64D7-4B7B-876C-DF9C21B1B024}" srcId="{FF1ADD91-365A-4774-9F79-0F8EFB80E6E4}" destId="{BB7944C0-75F6-4697-891F-DA47FCB17DEB}" srcOrd="0" destOrd="0" parTransId="{12EB4319-548A-47C9-B19D-316E59EAD049}" sibTransId="{EAC6211E-BACF-4231-A3F2-2F4DBF9131AC}"/>
    <dgm:cxn modelId="{7CE2928C-1B16-4433-93D5-086D03718C7B}" type="presOf" srcId="{ECFCB6A9-5A0B-474C-9C06-19A22E0F9583}" destId="{E0D247D7-656F-4B01-8537-A8A23DC2BBE0}" srcOrd="0" destOrd="0" presId="urn:microsoft.com/office/officeart/2005/8/layout/hierarchy1"/>
    <dgm:cxn modelId="{70942D5B-2D2A-4F75-9231-4635610127B7}" srcId="{259B1508-F421-4793-B6D6-7A12A34ECBF1}" destId="{48090DEF-877F-4D00-B9D9-A7BA8716B0B1}" srcOrd="1" destOrd="0" parTransId="{25ACADB4-CC31-449A-9A78-1F57ED7436BB}" sibTransId="{8493797A-6EE0-4125-859C-8674BA870BCD}"/>
    <dgm:cxn modelId="{CDFF6E75-872E-4C14-B5C9-9AC1F9CAC420}" type="presOf" srcId="{31E7C49A-43CA-41B5-88B9-B8FEF190C4BB}" destId="{680D6472-8575-41FE-8E97-FF7ACA4AD0CE}" srcOrd="0" destOrd="0" presId="urn:microsoft.com/office/officeart/2005/8/layout/hierarchy1"/>
    <dgm:cxn modelId="{5D071682-DAB5-42F3-BA61-1B7A018480AF}" srcId="{259B1508-F421-4793-B6D6-7A12A34ECBF1}" destId="{EE849E06-B586-4250-A4FC-DBFC7B8FC41E}" srcOrd="3" destOrd="0" parTransId="{E9B77B5F-8E18-4E90-9FE8-D07525AFCEDD}" sibTransId="{A1DA2F5A-EF9F-43EC-92AD-5E9534FD2CE0}"/>
    <dgm:cxn modelId="{3992BD68-6E8B-4AAC-9884-CD505F55D015}" type="presOf" srcId="{259B1508-F421-4793-B6D6-7A12A34ECBF1}" destId="{A6A44BD7-7720-4D87-AF25-FA3B7EC30566}" srcOrd="0" destOrd="0" presId="urn:microsoft.com/office/officeart/2005/8/layout/hierarchy1"/>
    <dgm:cxn modelId="{A121BF2B-3186-499B-821A-547606B01FC6}" srcId="{ACA64066-26A9-4B06-8502-4566A64EC7FF}" destId="{29D1EF67-53A1-4875-B5CF-557D089AD2DD}" srcOrd="0" destOrd="0" parTransId="{CF832EAB-2720-4923-8DD7-9E743247503F}" sibTransId="{DF3285D6-6503-4093-8C0C-A255BA9A157A}"/>
    <dgm:cxn modelId="{DBC39BD2-0976-4368-9C7B-E14483A819C3}" type="presOf" srcId="{CF832EAB-2720-4923-8DD7-9E743247503F}" destId="{1C43C0E2-9F2D-4B69-B47B-93F9158E5F15}" srcOrd="0" destOrd="0" presId="urn:microsoft.com/office/officeart/2005/8/layout/hierarchy1"/>
    <dgm:cxn modelId="{6E5B6E6C-F224-49F1-9F35-B54EFCAEE113}" type="presOf" srcId="{AE8D8943-7E5D-4982-8AA5-263706164B3B}" destId="{8C73B4B5-6BFE-472B-9721-330D596BFC40}" srcOrd="0" destOrd="0" presId="urn:microsoft.com/office/officeart/2005/8/layout/hierarchy1"/>
    <dgm:cxn modelId="{A9C5CF80-9FE6-4B08-9A1E-BDA2BCD99198}" type="presOf" srcId="{226FA494-BFF7-4493-B1C0-5BB06C1B86E2}" destId="{86843CAE-9966-4556-B1A2-009D6083FFD4}" srcOrd="0" destOrd="0" presId="urn:microsoft.com/office/officeart/2005/8/layout/hierarchy1"/>
    <dgm:cxn modelId="{9357DAFF-7BC1-4D00-B548-DD2C21896BDA}" type="presOf" srcId="{29D1EF67-53A1-4875-B5CF-557D089AD2DD}" destId="{3CA7BF93-BE17-4BD4-BFD0-D21678564692}" srcOrd="0" destOrd="0" presId="urn:microsoft.com/office/officeart/2005/8/layout/hierarchy1"/>
    <dgm:cxn modelId="{A61170F0-20E3-47D7-9317-492EBDBCE60F}" type="presOf" srcId="{EE849E06-B586-4250-A4FC-DBFC7B8FC41E}" destId="{F620C81D-D7F0-44F1-8E65-34A11B7A8255}" srcOrd="0" destOrd="0" presId="urn:microsoft.com/office/officeart/2005/8/layout/hierarchy1"/>
    <dgm:cxn modelId="{1B0B8D7A-0299-48B8-8C1F-CDF551506BBC}" srcId="{259B1508-F421-4793-B6D6-7A12A34ECBF1}" destId="{FF1ADD91-365A-4774-9F79-0F8EFB80E6E4}" srcOrd="0" destOrd="0" parTransId="{226FA494-BFF7-4493-B1C0-5BB06C1B86E2}" sibTransId="{F66735C9-EEF3-4931-9DFF-4CE75CA8355C}"/>
    <dgm:cxn modelId="{99CC9C9F-F0A6-4A8F-A455-8B1CB0557C08}" type="presParOf" srcId="{8C73B4B5-6BFE-472B-9721-330D596BFC40}" destId="{6452D1A6-2852-4B0F-B2CD-DCF0C92DB1E3}" srcOrd="0" destOrd="0" presId="urn:microsoft.com/office/officeart/2005/8/layout/hierarchy1"/>
    <dgm:cxn modelId="{909262DF-0CA5-4AE1-B9F5-1C5BFC59EB71}" type="presParOf" srcId="{6452D1A6-2852-4B0F-B2CD-DCF0C92DB1E3}" destId="{C94D1433-29C9-4C5A-ACCB-8E7CA77AFAE9}" srcOrd="0" destOrd="0" presId="urn:microsoft.com/office/officeart/2005/8/layout/hierarchy1"/>
    <dgm:cxn modelId="{7AA299B5-BC27-46D7-8DB9-E1246CD66E57}" type="presParOf" srcId="{C94D1433-29C9-4C5A-ACCB-8E7CA77AFAE9}" destId="{07EDB362-6FDD-4A4A-8333-9F26AD22F8DE}" srcOrd="0" destOrd="0" presId="urn:microsoft.com/office/officeart/2005/8/layout/hierarchy1"/>
    <dgm:cxn modelId="{AA7195E4-AA68-471B-B32F-F087ABB5E0F3}" type="presParOf" srcId="{C94D1433-29C9-4C5A-ACCB-8E7CA77AFAE9}" destId="{A6A44BD7-7720-4D87-AF25-FA3B7EC30566}" srcOrd="1" destOrd="0" presId="urn:microsoft.com/office/officeart/2005/8/layout/hierarchy1"/>
    <dgm:cxn modelId="{B40339AE-9F3F-4898-A5D1-335833FDC947}" type="presParOf" srcId="{6452D1A6-2852-4B0F-B2CD-DCF0C92DB1E3}" destId="{1EB1F9E4-F9ED-400D-9553-C7DDBA146FED}" srcOrd="1" destOrd="0" presId="urn:microsoft.com/office/officeart/2005/8/layout/hierarchy1"/>
    <dgm:cxn modelId="{F21A8801-5724-429E-9E9A-9B40F144FA65}" type="presParOf" srcId="{1EB1F9E4-F9ED-400D-9553-C7DDBA146FED}" destId="{86843CAE-9966-4556-B1A2-009D6083FFD4}" srcOrd="0" destOrd="0" presId="urn:microsoft.com/office/officeart/2005/8/layout/hierarchy1"/>
    <dgm:cxn modelId="{78CEE322-4BDE-442B-98BA-FF448DF664CB}" type="presParOf" srcId="{1EB1F9E4-F9ED-400D-9553-C7DDBA146FED}" destId="{2A3BF97C-9936-4098-883D-80E3CD4BB8DB}" srcOrd="1" destOrd="0" presId="urn:microsoft.com/office/officeart/2005/8/layout/hierarchy1"/>
    <dgm:cxn modelId="{EF9AD86B-1DCE-4ED4-8B78-3A5DD7996F91}" type="presParOf" srcId="{2A3BF97C-9936-4098-883D-80E3CD4BB8DB}" destId="{505710B1-E4BA-40BB-A06B-BBB8D3FF956D}" srcOrd="0" destOrd="0" presId="urn:microsoft.com/office/officeart/2005/8/layout/hierarchy1"/>
    <dgm:cxn modelId="{0979B1BC-99D3-4717-A9D9-0154425BB0C8}" type="presParOf" srcId="{505710B1-E4BA-40BB-A06B-BBB8D3FF956D}" destId="{036A6F03-002D-4054-B276-32E3D41D8AC7}" srcOrd="0" destOrd="0" presId="urn:microsoft.com/office/officeart/2005/8/layout/hierarchy1"/>
    <dgm:cxn modelId="{4F8EAAEA-F9F4-4BCF-9BAA-8A96690BBCC0}" type="presParOf" srcId="{505710B1-E4BA-40BB-A06B-BBB8D3FF956D}" destId="{A11FA099-CD52-4113-AD2C-7AF176D7F027}" srcOrd="1" destOrd="0" presId="urn:microsoft.com/office/officeart/2005/8/layout/hierarchy1"/>
    <dgm:cxn modelId="{B5F0D5D7-5900-46E0-BCAB-AE37286BDC6C}" type="presParOf" srcId="{2A3BF97C-9936-4098-883D-80E3CD4BB8DB}" destId="{59B27996-D35C-4CCA-A551-AEFAA0C29B1D}" srcOrd="1" destOrd="0" presId="urn:microsoft.com/office/officeart/2005/8/layout/hierarchy1"/>
    <dgm:cxn modelId="{17A9B9B8-3460-4280-A0F8-CDE5A2EDC222}" type="presParOf" srcId="{59B27996-D35C-4CCA-A551-AEFAA0C29B1D}" destId="{4BFFB344-A163-4243-823D-C61419BDDCEF}" srcOrd="0" destOrd="0" presId="urn:microsoft.com/office/officeart/2005/8/layout/hierarchy1"/>
    <dgm:cxn modelId="{3E85481C-B105-42EC-AB76-867D466A50D0}" type="presParOf" srcId="{59B27996-D35C-4CCA-A551-AEFAA0C29B1D}" destId="{FEF45DDC-6304-4BC5-AB67-E61BFDCA575D}" srcOrd="1" destOrd="0" presId="urn:microsoft.com/office/officeart/2005/8/layout/hierarchy1"/>
    <dgm:cxn modelId="{EA67ECF8-F8AA-4C7D-9835-4DB8A6C67C7B}" type="presParOf" srcId="{FEF45DDC-6304-4BC5-AB67-E61BFDCA575D}" destId="{9ECE1B81-5C0B-4335-80D2-09844E06ACB6}" srcOrd="0" destOrd="0" presId="urn:microsoft.com/office/officeart/2005/8/layout/hierarchy1"/>
    <dgm:cxn modelId="{0C3F02C5-E830-4675-B2BD-12C389B6DCCE}" type="presParOf" srcId="{9ECE1B81-5C0B-4335-80D2-09844E06ACB6}" destId="{F37DEA65-8D15-42A2-8DEC-A84BFBA97181}" srcOrd="0" destOrd="0" presId="urn:microsoft.com/office/officeart/2005/8/layout/hierarchy1"/>
    <dgm:cxn modelId="{64D40FC6-4023-4CFF-938F-F4788FC911E2}" type="presParOf" srcId="{9ECE1B81-5C0B-4335-80D2-09844E06ACB6}" destId="{DB403309-E167-4C6F-AF16-46E8EC379D3F}" srcOrd="1" destOrd="0" presId="urn:microsoft.com/office/officeart/2005/8/layout/hierarchy1"/>
    <dgm:cxn modelId="{ECBDBE11-3AD6-4215-BEF1-6218704811EA}" type="presParOf" srcId="{FEF45DDC-6304-4BC5-AB67-E61BFDCA575D}" destId="{CB421C90-A669-40EC-9EE1-8C2476B6F79F}" srcOrd="1" destOrd="0" presId="urn:microsoft.com/office/officeart/2005/8/layout/hierarchy1"/>
    <dgm:cxn modelId="{0AC3A8E9-43EE-4610-947D-7D223571AA80}" type="presParOf" srcId="{1EB1F9E4-F9ED-400D-9553-C7DDBA146FED}" destId="{F04BCC2A-44BC-4BFA-9E64-74AAAB35E0D3}" srcOrd="2" destOrd="0" presId="urn:microsoft.com/office/officeart/2005/8/layout/hierarchy1"/>
    <dgm:cxn modelId="{592983F2-B532-420F-8C79-361849CF0FE1}" type="presParOf" srcId="{1EB1F9E4-F9ED-400D-9553-C7DDBA146FED}" destId="{06BFAA0E-F749-4803-9BD9-494B0F8E6441}" srcOrd="3" destOrd="0" presId="urn:microsoft.com/office/officeart/2005/8/layout/hierarchy1"/>
    <dgm:cxn modelId="{8E352758-F93A-4B02-823F-96C83566B1FA}" type="presParOf" srcId="{06BFAA0E-F749-4803-9BD9-494B0F8E6441}" destId="{546B485E-5AD7-467A-9442-A1DF9642DC1E}" srcOrd="0" destOrd="0" presId="urn:microsoft.com/office/officeart/2005/8/layout/hierarchy1"/>
    <dgm:cxn modelId="{4B463452-024B-4E5C-B213-E4ECA2C0DAAA}" type="presParOf" srcId="{546B485E-5AD7-467A-9442-A1DF9642DC1E}" destId="{113592C4-933D-4951-BDD3-9C0061DD379F}" srcOrd="0" destOrd="0" presId="urn:microsoft.com/office/officeart/2005/8/layout/hierarchy1"/>
    <dgm:cxn modelId="{771071D9-C43A-4367-A4DF-0736633AE365}" type="presParOf" srcId="{546B485E-5AD7-467A-9442-A1DF9642DC1E}" destId="{B7585C8E-C02A-405E-A959-B8E4C6F55CAF}" srcOrd="1" destOrd="0" presId="urn:microsoft.com/office/officeart/2005/8/layout/hierarchy1"/>
    <dgm:cxn modelId="{046D4120-86AD-459B-B169-AA62EDCB668E}" type="presParOf" srcId="{06BFAA0E-F749-4803-9BD9-494B0F8E6441}" destId="{B8F70D09-E2A2-41E9-897A-E84DD51452D7}" srcOrd="1" destOrd="0" presId="urn:microsoft.com/office/officeart/2005/8/layout/hierarchy1"/>
    <dgm:cxn modelId="{6EBB189F-20A1-432C-A6CE-186C425CBA5F}" type="presParOf" srcId="{B8F70D09-E2A2-41E9-897A-E84DD51452D7}" destId="{495403C7-BDDB-40EA-A7DD-F1ECD4DF06ED}" srcOrd="0" destOrd="0" presId="urn:microsoft.com/office/officeart/2005/8/layout/hierarchy1"/>
    <dgm:cxn modelId="{7D37CBC6-8902-4A70-A283-A04FD789761F}" type="presParOf" srcId="{B8F70D09-E2A2-41E9-897A-E84DD51452D7}" destId="{7CE1D18E-A88C-440F-93BB-9489CC8F56D8}" srcOrd="1" destOrd="0" presId="urn:microsoft.com/office/officeart/2005/8/layout/hierarchy1"/>
    <dgm:cxn modelId="{F9E79C4A-1802-4547-B4BE-E519EDFB3232}" type="presParOf" srcId="{7CE1D18E-A88C-440F-93BB-9489CC8F56D8}" destId="{E7C22399-1411-471A-A5B4-91753D4185F7}" srcOrd="0" destOrd="0" presId="urn:microsoft.com/office/officeart/2005/8/layout/hierarchy1"/>
    <dgm:cxn modelId="{73EDEF2D-1B70-418D-9CD8-D60A506AC026}" type="presParOf" srcId="{E7C22399-1411-471A-A5B4-91753D4185F7}" destId="{F069B438-72B7-4AB2-BAEB-704DB4E11CBA}" srcOrd="0" destOrd="0" presId="urn:microsoft.com/office/officeart/2005/8/layout/hierarchy1"/>
    <dgm:cxn modelId="{F7B549F8-EF1A-48DB-B45E-F4E814C614D7}" type="presParOf" srcId="{E7C22399-1411-471A-A5B4-91753D4185F7}" destId="{8C2EA3CD-682A-4F01-B143-3D67E6FFA8C9}" srcOrd="1" destOrd="0" presId="urn:microsoft.com/office/officeart/2005/8/layout/hierarchy1"/>
    <dgm:cxn modelId="{ECAEFA9A-506C-4E07-B58E-A32F1C76D771}" type="presParOf" srcId="{7CE1D18E-A88C-440F-93BB-9489CC8F56D8}" destId="{F0149E30-2127-4974-89CA-0302E33030A9}" srcOrd="1" destOrd="0" presId="urn:microsoft.com/office/officeart/2005/8/layout/hierarchy1"/>
    <dgm:cxn modelId="{8F0BD937-D078-4EF3-A66D-E5BCF42236DF}" type="presParOf" srcId="{1EB1F9E4-F9ED-400D-9553-C7DDBA146FED}" destId="{E0D247D7-656F-4B01-8537-A8A23DC2BBE0}" srcOrd="4" destOrd="0" presId="urn:microsoft.com/office/officeart/2005/8/layout/hierarchy1"/>
    <dgm:cxn modelId="{0FDEDC4F-5C1B-48EA-BA44-6CC7E87BB80C}" type="presParOf" srcId="{1EB1F9E4-F9ED-400D-9553-C7DDBA146FED}" destId="{C0AF9209-8BCF-4856-B93E-B87A8A7D0A29}" srcOrd="5" destOrd="0" presId="urn:microsoft.com/office/officeart/2005/8/layout/hierarchy1"/>
    <dgm:cxn modelId="{47A621F4-8355-4DC1-8DC3-A2C6F0195317}" type="presParOf" srcId="{C0AF9209-8BCF-4856-B93E-B87A8A7D0A29}" destId="{4C85A892-D35D-410C-9724-B5B0C68FFAD1}" srcOrd="0" destOrd="0" presId="urn:microsoft.com/office/officeart/2005/8/layout/hierarchy1"/>
    <dgm:cxn modelId="{45250D29-4183-4C57-8ECF-0FF8C2EEEB03}" type="presParOf" srcId="{4C85A892-D35D-410C-9724-B5B0C68FFAD1}" destId="{C70DD08B-AF44-407E-BD4C-19F047BF8343}" srcOrd="0" destOrd="0" presId="urn:microsoft.com/office/officeart/2005/8/layout/hierarchy1"/>
    <dgm:cxn modelId="{8C884FC1-39C8-4711-AD6C-7D93DCA5CBC4}" type="presParOf" srcId="{4C85A892-D35D-410C-9724-B5B0C68FFAD1}" destId="{C4921AC4-8D89-4E37-B4E2-F60942AEB0DC}" srcOrd="1" destOrd="0" presId="urn:microsoft.com/office/officeart/2005/8/layout/hierarchy1"/>
    <dgm:cxn modelId="{78F5EE6B-1FB0-4101-ADB1-C1383C959FDA}" type="presParOf" srcId="{C0AF9209-8BCF-4856-B93E-B87A8A7D0A29}" destId="{1471CFA8-B568-4610-B257-FF90336E25D7}" srcOrd="1" destOrd="0" presId="urn:microsoft.com/office/officeart/2005/8/layout/hierarchy1"/>
    <dgm:cxn modelId="{B48367D8-FFA9-4F57-AFD7-615F5C435426}" type="presParOf" srcId="{1471CFA8-B568-4610-B257-FF90336E25D7}" destId="{1C43C0E2-9F2D-4B69-B47B-93F9158E5F15}" srcOrd="0" destOrd="0" presId="urn:microsoft.com/office/officeart/2005/8/layout/hierarchy1"/>
    <dgm:cxn modelId="{04398FB2-549C-4A0F-8D22-A2F3348EBA40}" type="presParOf" srcId="{1471CFA8-B568-4610-B257-FF90336E25D7}" destId="{8E5ECFF7-E78F-4E61-ADBE-6BBAA60515C9}" srcOrd="1" destOrd="0" presId="urn:microsoft.com/office/officeart/2005/8/layout/hierarchy1"/>
    <dgm:cxn modelId="{F9231D5C-B381-4BE8-BBD7-BF2030DEED53}" type="presParOf" srcId="{8E5ECFF7-E78F-4E61-ADBE-6BBAA60515C9}" destId="{9EF2C3EC-BDD5-4174-A585-86B2EAF3D992}" srcOrd="0" destOrd="0" presId="urn:microsoft.com/office/officeart/2005/8/layout/hierarchy1"/>
    <dgm:cxn modelId="{081E3EA0-677D-4167-A214-2A962F2340A1}" type="presParOf" srcId="{9EF2C3EC-BDD5-4174-A585-86B2EAF3D992}" destId="{FF1B1007-01FF-4B82-BF65-FC06BEAA59A7}" srcOrd="0" destOrd="0" presId="urn:microsoft.com/office/officeart/2005/8/layout/hierarchy1"/>
    <dgm:cxn modelId="{84607C53-272F-43F2-9590-56658F1DB52D}" type="presParOf" srcId="{9EF2C3EC-BDD5-4174-A585-86B2EAF3D992}" destId="{3CA7BF93-BE17-4BD4-BFD0-D21678564692}" srcOrd="1" destOrd="0" presId="urn:microsoft.com/office/officeart/2005/8/layout/hierarchy1"/>
    <dgm:cxn modelId="{735DB2F9-B653-43D5-BB93-6DA611AC0296}" type="presParOf" srcId="{8E5ECFF7-E78F-4E61-ADBE-6BBAA60515C9}" destId="{FCA518EA-4ED0-40EB-BAAB-3BEC4DDBD423}" srcOrd="1" destOrd="0" presId="urn:microsoft.com/office/officeart/2005/8/layout/hierarchy1"/>
    <dgm:cxn modelId="{2EE060A4-605A-42EC-B7FC-AA1D25C07FDB}" type="presParOf" srcId="{1EB1F9E4-F9ED-400D-9553-C7DDBA146FED}" destId="{47288E92-3B78-4DA7-866D-331B77C304EF}" srcOrd="6" destOrd="0" presId="urn:microsoft.com/office/officeart/2005/8/layout/hierarchy1"/>
    <dgm:cxn modelId="{691C9AFB-B1BD-4378-B873-0B437A703DBB}" type="presParOf" srcId="{1EB1F9E4-F9ED-400D-9553-C7DDBA146FED}" destId="{AC1CE54D-BEBC-4C6F-BF21-E784A53AF6F7}" srcOrd="7" destOrd="0" presId="urn:microsoft.com/office/officeart/2005/8/layout/hierarchy1"/>
    <dgm:cxn modelId="{AD2F17EC-FC93-4434-A37B-DB4C289A8D65}" type="presParOf" srcId="{AC1CE54D-BEBC-4C6F-BF21-E784A53AF6F7}" destId="{713061D6-F1AC-49A5-8AAC-CE035A3AC035}" srcOrd="0" destOrd="0" presId="urn:microsoft.com/office/officeart/2005/8/layout/hierarchy1"/>
    <dgm:cxn modelId="{3225D9F4-1BFE-4403-BAF5-FE510D1DAEA7}" type="presParOf" srcId="{713061D6-F1AC-49A5-8AAC-CE035A3AC035}" destId="{4DEA6893-0935-481E-8141-C6AF6280254A}" srcOrd="0" destOrd="0" presId="urn:microsoft.com/office/officeart/2005/8/layout/hierarchy1"/>
    <dgm:cxn modelId="{7C1C2F93-9358-469B-A7DC-4311F9179E3D}" type="presParOf" srcId="{713061D6-F1AC-49A5-8AAC-CE035A3AC035}" destId="{F620C81D-D7F0-44F1-8E65-34A11B7A8255}" srcOrd="1" destOrd="0" presId="urn:microsoft.com/office/officeart/2005/8/layout/hierarchy1"/>
    <dgm:cxn modelId="{76AFE44B-2974-48C3-9B29-F5714F8D2B30}" type="presParOf" srcId="{AC1CE54D-BEBC-4C6F-BF21-E784A53AF6F7}" destId="{930E5B8C-0ABE-458C-814D-F9EA24976FFF}" srcOrd="1" destOrd="0" presId="urn:microsoft.com/office/officeart/2005/8/layout/hierarchy1"/>
    <dgm:cxn modelId="{9C891590-B1A0-4B6E-8C61-D2B360985B81}" type="presParOf" srcId="{930E5B8C-0ABE-458C-814D-F9EA24976FFF}" destId="{A246A76B-2939-4D73-9DB3-6D33A004453A}" srcOrd="0" destOrd="0" presId="urn:microsoft.com/office/officeart/2005/8/layout/hierarchy1"/>
    <dgm:cxn modelId="{C09EA39A-83BE-42F9-BE98-125A35E216C1}" type="presParOf" srcId="{930E5B8C-0ABE-458C-814D-F9EA24976FFF}" destId="{87ED9821-70F3-4F9E-B88E-EEEE461EEA6D}" srcOrd="1" destOrd="0" presId="urn:microsoft.com/office/officeart/2005/8/layout/hierarchy1"/>
    <dgm:cxn modelId="{67DAFA84-B6D7-4958-8144-CC627808F97F}" type="presParOf" srcId="{87ED9821-70F3-4F9E-B88E-EEEE461EEA6D}" destId="{0DF7AC04-5D9B-4CCC-953A-469E7F5B10AB}" srcOrd="0" destOrd="0" presId="urn:microsoft.com/office/officeart/2005/8/layout/hierarchy1"/>
    <dgm:cxn modelId="{91D34AD5-7F61-41F6-9F69-3E3C7F8549A0}" type="presParOf" srcId="{0DF7AC04-5D9B-4CCC-953A-469E7F5B10AB}" destId="{B506B075-65C5-46BC-8741-89C8C24205C1}" srcOrd="0" destOrd="0" presId="urn:microsoft.com/office/officeart/2005/8/layout/hierarchy1"/>
    <dgm:cxn modelId="{669E9FAC-0B51-4423-AB59-4F5F5B6919F4}" type="presParOf" srcId="{0DF7AC04-5D9B-4CCC-953A-469E7F5B10AB}" destId="{680D6472-8575-41FE-8E97-FF7ACA4AD0CE}" srcOrd="1" destOrd="0" presId="urn:microsoft.com/office/officeart/2005/8/layout/hierarchy1"/>
    <dgm:cxn modelId="{DEA0EF4D-7DB9-42D3-AA47-021031F61453}" type="presParOf" srcId="{87ED9821-70F3-4F9E-B88E-EEEE461EEA6D}" destId="{7E555EEA-F342-42E1-B36C-D16F7188FC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6A76B-2939-4D73-9DB3-6D33A004453A}">
      <dsp:nvSpPr>
        <dsp:cNvPr id="0" name=""/>
        <dsp:cNvSpPr/>
      </dsp:nvSpPr>
      <dsp:spPr>
        <a:xfrm>
          <a:off x="7287756" y="2313518"/>
          <a:ext cx="91440" cy="310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8E92-3B78-4DA7-866D-331B77C304EF}">
      <dsp:nvSpPr>
        <dsp:cNvPr id="0" name=""/>
        <dsp:cNvSpPr/>
      </dsp:nvSpPr>
      <dsp:spPr>
        <a:xfrm>
          <a:off x="4202424" y="1361923"/>
          <a:ext cx="3131051" cy="31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74"/>
              </a:lnTo>
              <a:lnTo>
                <a:pt x="3131051" y="211474"/>
              </a:lnTo>
              <a:lnTo>
                <a:pt x="3131051" y="310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3C0E2-9F2D-4B69-B47B-93F9158E5F15}">
      <dsp:nvSpPr>
        <dsp:cNvPr id="0" name=""/>
        <dsp:cNvSpPr/>
      </dsp:nvSpPr>
      <dsp:spPr>
        <a:xfrm>
          <a:off x="5253600" y="2274512"/>
          <a:ext cx="91440" cy="310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47D7-656F-4B01-8537-A8A23DC2BBE0}">
      <dsp:nvSpPr>
        <dsp:cNvPr id="0" name=""/>
        <dsp:cNvSpPr/>
      </dsp:nvSpPr>
      <dsp:spPr>
        <a:xfrm>
          <a:off x="4202424" y="1361923"/>
          <a:ext cx="1096895" cy="31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74"/>
              </a:lnTo>
              <a:lnTo>
                <a:pt x="1096895" y="211474"/>
              </a:lnTo>
              <a:lnTo>
                <a:pt x="1096895" y="310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403C7-BDDB-40EA-A7DD-F1ECD4DF06ED}">
      <dsp:nvSpPr>
        <dsp:cNvPr id="0" name=""/>
        <dsp:cNvSpPr/>
      </dsp:nvSpPr>
      <dsp:spPr>
        <a:xfrm>
          <a:off x="2995138" y="2336968"/>
          <a:ext cx="91440" cy="310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CC2A-44BC-4BFA-9E64-74AAAB35E0D3}">
      <dsp:nvSpPr>
        <dsp:cNvPr id="0" name=""/>
        <dsp:cNvSpPr/>
      </dsp:nvSpPr>
      <dsp:spPr>
        <a:xfrm>
          <a:off x="3040858" y="1361923"/>
          <a:ext cx="1161566" cy="310321"/>
        </a:xfrm>
        <a:custGeom>
          <a:avLst/>
          <a:gdLst/>
          <a:ahLst/>
          <a:cxnLst/>
          <a:rect l="0" t="0" r="0" b="0"/>
          <a:pathLst>
            <a:path>
              <a:moveTo>
                <a:pt x="1161566" y="0"/>
              </a:moveTo>
              <a:lnTo>
                <a:pt x="1161566" y="211474"/>
              </a:lnTo>
              <a:lnTo>
                <a:pt x="0" y="211474"/>
              </a:lnTo>
              <a:lnTo>
                <a:pt x="0" y="310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B344-A163-4243-823D-C61419BDDCEF}">
      <dsp:nvSpPr>
        <dsp:cNvPr id="0" name=""/>
        <dsp:cNvSpPr/>
      </dsp:nvSpPr>
      <dsp:spPr>
        <a:xfrm>
          <a:off x="945627" y="2226514"/>
          <a:ext cx="91440" cy="310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43CAE-9966-4556-B1A2-009D6083FFD4}">
      <dsp:nvSpPr>
        <dsp:cNvPr id="0" name=""/>
        <dsp:cNvSpPr/>
      </dsp:nvSpPr>
      <dsp:spPr>
        <a:xfrm>
          <a:off x="991347" y="1361923"/>
          <a:ext cx="3211077" cy="310321"/>
        </a:xfrm>
        <a:custGeom>
          <a:avLst/>
          <a:gdLst/>
          <a:ahLst/>
          <a:cxnLst/>
          <a:rect l="0" t="0" r="0" b="0"/>
          <a:pathLst>
            <a:path>
              <a:moveTo>
                <a:pt x="3211077" y="0"/>
              </a:moveTo>
              <a:lnTo>
                <a:pt x="3211077" y="211474"/>
              </a:lnTo>
              <a:lnTo>
                <a:pt x="0" y="211474"/>
              </a:lnTo>
              <a:lnTo>
                <a:pt x="0" y="310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DB362-6FDD-4A4A-8333-9F26AD22F8DE}">
      <dsp:nvSpPr>
        <dsp:cNvPr id="0" name=""/>
        <dsp:cNvSpPr/>
      </dsp:nvSpPr>
      <dsp:spPr>
        <a:xfrm>
          <a:off x="3041355" y="684557"/>
          <a:ext cx="2322138" cy="67736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44BD7-7720-4D87-AF25-FA3B7EC30566}">
      <dsp:nvSpPr>
        <dsp:cNvPr id="0" name=""/>
        <dsp:cNvSpPr/>
      </dsp:nvSpPr>
      <dsp:spPr>
        <a:xfrm>
          <a:off x="3159911" y="797185"/>
          <a:ext cx="2322138" cy="67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Различные природные явления по месту их возникновения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3179750" y="817024"/>
        <a:ext cx="2282460" cy="637688"/>
      </dsp:txXfrm>
    </dsp:sp>
    <dsp:sp modelId="{036A6F03-002D-4054-B276-32E3D41D8AC7}">
      <dsp:nvSpPr>
        <dsp:cNvPr id="0" name=""/>
        <dsp:cNvSpPr/>
      </dsp:nvSpPr>
      <dsp:spPr>
        <a:xfrm>
          <a:off x="237314" y="1672245"/>
          <a:ext cx="1508065" cy="55426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A099-CD52-4113-AD2C-7AF176D7F027}">
      <dsp:nvSpPr>
        <dsp:cNvPr id="0" name=""/>
        <dsp:cNvSpPr/>
      </dsp:nvSpPr>
      <dsp:spPr>
        <a:xfrm>
          <a:off x="355871" y="1784873"/>
          <a:ext cx="1508065" cy="554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Геологические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372105" y="1801107"/>
        <a:ext cx="1475597" cy="521801"/>
      </dsp:txXfrm>
    </dsp:sp>
    <dsp:sp modelId="{F37DEA65-8D15-42A2-8DEC-A84BFBA97181}">
      <dsp:nvSpPr>
        <dsp:cNvPr id="0" name=""/>
        <dsp:cNvSpPr/>
      </dsp:nvSpPr>
      <dsp:spPr>
        <a:xfrm>
          <a:off x="716" y="2536836"/>
          <a:ext cx="1981262" cy="235893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03309-E167-4C6F-AF16-46E8EC379D3F}">
      <dsp:nvSpPr>
        <dsp:cNvPr id="0" name=""/>
        <dsp:cNvSpPr/>
      </dsp:nvSpPr>
      <dsp:spPr>
        <a:xfrm>
          <a:off x="119273" y="2649464"/>
          <a:ext cx="1981262" cy="2358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Землетрясение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Извержение вулкана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Оползни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Обвалы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177302" y="2707493"/>
        <a:ext cx="1865204" cy="2242878"/>
      </dsp:txXfrm>
    </dsp:sp>
    <dsp:sp modelId="{113592C4-933D-4951-BDD3-9C0061DD379F}">
      <dsp:nvSpPr>
        <dsp:cNvPr id="0" name=""/>
        <dsp:cNvSpPr/>
      </dsp:nvSpPr>
      <dsp:spPr>
        <a:xfrm>
          <a:off x="1982493" y="1672245"/>
          <a:ext cx="2116729" cy="66472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5C8E-C02A-405E-A959-B8E4C6F55CAF}">
      <dsp:nvSpPr>
        <dsp:cNvPr id="0" name=""/>
        <dsp:cNvSpPr/>
      </dsp:nvSpPr>
      <dsp:spPr>
        <a:xfrm>
          <a:off x="2101049" y="1784873"/>
          <a:ext cx="2116729" cy="66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Метеорологические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2120518" y="1804342"/>
        <a:ext cx="2077791" cy="625785"/>
      </dsp:txXfrm>
    </dsp:sp>
    <dsp:sp modelId="{F069B438-72B7-4AB2-BAEB-704DB4E11CBA}">
      <dsp:nvSpPr>
        <dsp:cNvPr id="0" name=""/>
        <dsp:cNvSpPr/>
      </dsp:nvSpPr>
      <dsp:spPr>
        <a:xfrm>
          <a:off x="2507354" y="2647290"/>
          <a:ext cx="1067007" cy="198643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A3CD-682A-4F01-B143-3D67E6FFA8C9}">
      <dsp:nvSpPr>
        <dsp:cNvPr id="0" name=""/>
        <dsp:cNvSpPr/>
      </dsp:nvSpPr>
      <dsp:spPr>
        <a:xfrm>
          <a:off x="2625910" y="2759918"/>
          <a:ext cx="1067007" cy="1986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Ураганы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Бури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Смерчи</a:t>
          </a:r>
          <a:endParaRPr lang="ru-RU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57162" y="2791170"/>
        <a:ext cx="1004503" cy="1923929"/>
      </dsp:txXfrm>
    </dsp:sp>
    <dsp:sp modelId="{C70DD08B-AF44-407E-BD4C-19F047BF8343}">
      <dsp:nvSpPr>
        <dsp:cNvPr id="0" name=""/>
        <dsp:cNvSpPr/>
      </dsp:nvSpPr>
      <dsp:spPr>
        <a:xfrm>
          <a:off x="4336335" y="1672245"/>
          <a:ext cx="1925969" cy="60226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21AC4-8D89-4E37-B4E2-F60942AEB0DC}">
      <dsp:nvSpPr>
        <dsp:cNvPr id="0" name=""/>
        <dsp:cNvSpPr/>
      </dsp:nvSpPr>
      <dsp:spPr>
        <a:xfrm>
          <a:off x="4454891" y="1784873"/>
          <a:ext cx="1925969" cy="60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Гидрологические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472531" y="1802513"/>
        <a:ext cx="1890689" cy="566987"/>
      </dsp:txXfrm>
    </dsp:sp>
    <dsp:sp modelId="{FF1B1007-01FF-4B82-BF65-FC06BEAA59A7}">
      <dsp:nvSpPr>
        <dsp:cNvPr id="0" name=""/>
        <dsp:cNvSpPr/>
      </dsp:nvSpPr>
      <dsp:spPr>
        <a:xfrm>
          <a:off x="4608881" y="2584833"/>
          <a:ext cx="1380878" cy="211882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BF93-BE17-4BD4-BFD0-D21678564692}">
      <dsp:nvSpPr>
        <dsp:cNvPr id="0" name=""/>
        <dsp:cNvSpPr/>
      </dsp:nvSpPr>
      <dsp:spPr>
        <a:xfrm>
          <a:off x="4727437" y="2697462"/>
          <a:ext cx="1380878" cy="211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Наводнение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Сели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Цунами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767882" y="2737907"/>
        <a:ext cx="1299988" cy="2037936"/>
      </dsp:txXfrm>
    </dsp:sp>
    <dsp:sp modelId="{4DEA6893-0935-481E-8141-C6AF6280254A}">
      <dsp:nvSpPr>
        <dsp:cNvPr id="0" name=""/>
        <dsp:cNvSpPr/>
      </dsp:nvSpPr>
      <dsp:spPr>
        <a:xfrm>
          <a:off x="6499418" y="1672245"/>
          <a:ext cx="1668116" cy="64127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C81D-D7F0-44F1-8E65-34A11B7A8255}">
      <dsp:nvSpPr>
        <dsp:cNvPr id="0" name=""/>
        <dsp:cNvSpPr/>
      </dsp:nvSpPr>
      <dsp:spPr>
        <a:xfrm>
          <a:off x="6617974" y="1784873"/>
          <a:ext cx="1668116" cy="641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Биологические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6636756" y="1803655"/>
        <a:ext cx="1630552" cy="603709"/>
      </dsp:txXfrm>
    </dsp:sp>
    <dsp:sp modelId="{B506B075-65C5-46BC-8741-89C8C24205C1}">
      <dsp:nvSpPr>
        <dsp:cNvPr id="0" name=""/>
        <dsp:cNvSpPr/>
      </dsp:nvSpPr>
      <dsp:spPr>
        <a:xfrm>
          <a:off x="6624743" y="2623840"/>
          <a:ext cx="1417466" cy="229401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D6472-8575-41FE-8E97-FF7ACA4AD0CE}">
      <dsp:nvSpPr>
        <dsp:cNvPr id="0" name=""/>
        <dsp:cNvSpPr/>
      </dsp:nvSpPr>
      <dsp:spPr>
        <a:xfrm>
          <a:off x="6743299" y="2736468"/>
          <a:ext cx="1417466" cy="22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Лесные пожары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Эпидемии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Эпизоотии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Эпифитотии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6784815" y="2777984"/>
        <a:ext cx="1334434" cy="2210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6A76B-2939-4D73-9DB3-6D33A004453A}">
      <dsp:nvSpPr>
        <dsp:cNvPr id="0" name=""/>
        <dsp:cNvSpPr/>
      </dsp:nvSpPr>
      <dsp:spPr>
        <a:xfrm>
          <a:off x="7767356" y="2165816"/>
          <a:ext cx="127324" cy="354960"/>
        </a:xfrm>
        <a:custGeom>
          <a:avLst/>
          <a:gdLst/>
          <a:ahLst/>
          <a:cxnLst/>
          <a:rect l="0" t="0" r="0" b="0"/>
          <a:pathLst>
            <a:path>
              <a:moveTo>
                <a:pt x="127324" y="0"/>
              </a:moveTo>
              <a:lnTo>
                <a:pt x="127324" y="253505"/>
              </a:lnTo>
              <a:lnTo>
                <a:pt x="0" y="253505"/>
              </a:lnTo>
              <a:lnTo>
                <a:pt x="0" y="354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8E92-3B78-4DA7-866D-331B77C304EF}">
      <dsp:nvSpPr>
        <dsp:cNvPr id="0" name=""/>
        <dsp:cNvSpPr/>
      </dsp:nvSpPr>
      <dsp:spPr>
        <a:xfrm>
          <a:off x="4498618" y="1189101"/>
          <a:ext cx="3396062" cy="31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57"/>
              </a:lnTo>
              <a:lnTo>
                <a:pt x="3396062" y="217057"/>
              </a:lnTo>
              <a:lnTo>
                <a:pt x="3396062" y="318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3C0E2-9F2D-4B69-B47B-93F9158E5F15}">
      <dsp:nvSpPr>
        <dsp:cNvPr id="0" name=""/>
        <dsp:cNvSpPr/>
      </dsp:nvSpPr>
      <dsp:spPr>
        <a:xfrm>
          <a:off x="5345640" y="2125780"/>
          <a:ext cx="237532" cy="251855"/>
        </a:xfrm>
        <a:custGeom>
          <a:avLst/>
          <a:gdLst/>
          <a:ahLst/>
          <a:cxnLst/>
          <a:rect l="0" t="0" r="0" b="0"/>
          <a:pathLst>
            <a:path>
              <a:moveTo>
                <a:pt x="237532" y="0"/>
              </a:moveTo>
              <a:lnTo>
                <a:pt x="237532" y="150399"/>
              </a:lnTo>
              <a:lnTo>
                <a:pt x="0" y="150399"/>
              </a:lnTo>
              <a:lnTo>
                <a:pt x="0" y="2518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47D7-656F-4B01-8537-A8A23DC2BBE0}">
      <dsp:nvSpPr>
        <dsp:cNvPr id="0" name=""/>
        <dsp:cNvSpPr/>
      </dsp:nvSpPr>
      <dsp:spPr>
        <a:xfrm>
          <a:off x="4498618" y="1189101"/>
          <a:ext cx="1084554" cy="31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57"/>
              </a:lnTo>
              <a:lnTo>
                <a:pt x="1084554" y="217057"/>
              </a:lnTo>
              <a:lnTo>
                <a:pt x="1084554" y="318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403C7-BDDB-40EA-A7DD-F1ECD4DF06ED}">
      <dsp:nvSpPr>
        <dsp:cNvPr id="0" name=""/>
        <dsp:cNvSpPr/>
      </dsp:nvSpPr>
      <dsp:spPr>
        <a:xfrm>
          <a:off x="3006337" y="2189885"/>
          <a:ext cx="242022" cy="264574"/>
        </a:xfrm>
        <a:custGeom>
          <a:avLst/>
          <a:gdLst/>
          <a:ahLst/>
          <a:cxnLst/>
          <a:rect l="0" t="0" r="0" b="0"/>
          <a:pathLst>
            <a:path>
              <a:moveTo>
                <a:pt x="242022" y="0"/>
              </a:moveTo>
              <a:lnTo>
                <a:pt x="242022" y="163119"/>
              </a:lnTo>
              <a:lnTo>
                <a:pt x="0" y="163119"/>
              </a:lnTo>
              <a:lnTo>
                <a:pt x="0" y="2645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CC2A-44BC-4BFA-9E64-74AAAB35E0D3}">
      <dsp:nvSpPr>
        <dsp:cNvPr id="0" name=""/>
        <dsp:cNvSpPr/>
      </dsp:nvSpPr>
      <dsp:spPr>
        <a:xfrm>
          <a:off x="3248359" y="1189101"/>
          <a:ext cx="1250259" cy="318512"/>
        </a:xfrm>
        <a:custGeom>
          <a:avLst/>
          <a:gdLst/>
          <a:ahLst/>
          <a:cxnLst/>
          <a:rect l="0" t="0" r="0" b="0"/>
          <a:pathLst>
            <a:path>
              <a:moveTo>
                <a:pt x="1250259" y="0"/>
              </a:moveTo>
              <a:lnTo>
                <a:pt x="1250259" y="217057"/>
              </a:lnTo>
              <a:lnTo>
                <a:pt x="0" y="217057"/>
              </a:lnTo>
              <a:lnTo>
                <a:pt x="0" y="318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B344-A163-4243-823D-C61419BDDCEF}">
      <dsp:nvSpPr>
        <dsp:cNvPr id="0" name=""/>
        <dsp:cNvSpPr/>
      </dsp:nvSpPr>
      <dsp:spPr>
        <a:xfrm>
          <a:off x="895098" y="2076515"/>
          <a:ext cx="125320" cy="449950"/>
        </a:xfrm>
        <a:custGeom>
          <a:avLst/>
          <a:gdLst/>
          <a:ahLst/>
          <a:cxnLst/>
          <a:rect l="0" t="0" r="0" b="0"/>
          <a:pathLst>
            <a:path>
              <a:moveTo>
                <a:pt x="125320" y="0"/>
              </a:moveTo>
              <a:lnTo>
                <a:pt x="125320" y="348494"/>
              </a:lnTo>
              <a:lnTo>
                <a:pt x="0" y="348494"/>
              </a:lnTo>
              <a:lnTo>
                <a:pt x="0" y="4499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43CAE-9966-4556-B1A2-009D6083FFD4}">
      <dsp:nvSpPr>
        <dsp:cNvPr id="0" name=""/>
        <dsp:cNvSpPr/>
      </dsp:nvSpPr>
      <dsp:spPr>
        <a:xfrm>
          <a:off x="1020418" y="1189101"/>
          <a:ext cx="3478200" cy="318512"/>
        </a:xfrm>
        <a:custGeom>
          <a:avLst/>
          <a:gdLst/>
          <a:ahLst/>
          <a:cxnLst/>
          <a:rect l="0" t="0" r="0" b="0"/>
          <a:pathLst>
            <a:path>
              <a:moveTo>
                <a:pt x="3478200" y="0"/>
              </a:moveTo>
              <a:lnTo>
                <a:pt x="3478200" y="217057"/>
              </a:lnTo>
              <a:lnTo>
                <a:pt x="0" y="217057"/>
              </a:lnTo>
              <a:lnTo>
                <a:pt x="0" y="318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DB362-6FDD-4A4A-8333-9F26AD22F8DE}">
      <dsp:nvSpPr>
        <dsp:cNvPr id="0" name=""/>
        <dsp:cNvSpPr/>
      </dsp:nvSpPr>
      <dsp:spPr>
        <a:xfrm>
          <a:off x="3306900" y="493854"/>
          <a:ext cx="2383436" cy="69524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44BD7-7720-4D87-AF25-FA3B7EC30566}">
      <dsp:nvSpPr>
        <dsp:cNvPr id="0" name=""/>
        <dsp:cNvSpPr/>
      </dsp:nvSpPr>
      <dsp:spPr>
        <a:xfrm>
          <a:off x="3428586" y="609456"/>
          <a:ext cx="2383436" cy="695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Различные техногенные ЧС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3448949" y="629819"/>
        <a:ext cx="2342710" cy="654521"/>
      </dsp:txXfrm>
    </dsp:sp>
    <dsp:sp modelId="{036A6F03-002D-4054-B276-32E3D41D8AC7}">
      <dsp:nvSpPr>
        <dsp:cNvPr id="0" name=""/>
        <dsp:cNvSpPr/>
      </dsp:nvSpPr>
      <dsp:spPr>
        <a:xfrm>
          <a:off x="246481" y="1507614"/>
          <a:ext cx="1547874" cy="56890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A099-CD52-4113-AD2C-7AF176D7F027}">
      <dsp:nvSpPr>
        <dsp:cNvPr id="0" name=""/>
        <dsp:cNvSpPr/>
      </dsp:nvSpPr>
      <dsp:spPr>
        <a:xfrm>
          <a:off x="368167" y="1623216"/>
          <a:ext cx="1547874" cy="568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384830" y="1639879"/>
        <a:ext cx="1514548" cy="535574"/>
      </dsp:txXfrm>
    </dsp:sp>
    <dsp:sp modelId="{F37DEA65-8D15-42A2-8DEC-A84BFBA97181}">
      <dsp:nvSpPr>
        <dsp:cNvPr id="0" name=""/>
        <dsp:cNvSpPr/>
      </dsp:nvSpPr>
      <dsp:spPr>
        <a:xfrm>
          <a:off x="-121682" y="2526465"/>
          <a:ext cx="2033561" cy="2421205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03309-E167-4C6F-AF16-46E8EC379D3F}">
      <dsp:nvSpPr>
        <dsp:cNvPr id="0" name=""/>
        <dsp:cNvSpPr/>
      </dsp:nvSpPr>
      <dsp:spPr>
        <a:xfrm>
          <a:off x="3" y="2642067"/>
          <a:ext cx="2033561" cy="242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химических объектах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радиационных объектах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baseline="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baseline="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9564" y="2701628"/>
        <a:ext cx="1914439" cy="2302083"/>
      </dsp:txXfrm>
    </dsp:sp>
    <dsp:sp modelId="{113592C4-933D-4951-BDD3-9C0061DD379F}">
      <dsp:nvSpPr>
        <dsp:cNvPr id="0" name=""/>
        <dsp:cNvSpPr/>
      </dsp:nvSpPr>
      <dsp:spPr>
        <a:xfrm>
          <a:off x="2295241" y="1507614"/>
          <a:ext cx="1906236" cy="68227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5C8E-C02A-405E-A959-B8E4C6F55CAF}">
      <dsp:nvSpPr>
        <dsp:cNvPr id="0" name=""/>
        <dsp:cNvSpPr/>
      </dsp:nvSpPr>
      <dsp:spPr>
        <a:xfrm>
          <a:off x="2416927" y="1623216"/>
          <a:ext cx="1906236" cy="682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2436910" y="1643199"/>
        <a:ext cx="1866270" cy="642304"/>
      </dsp:txXfrm>
    </dsp:sp>
    <dsp:sp modelId="{F069B438-72B7-4AB2-BAEB-704DB4E11CBA}">
      <dsp:nvSpPr>
        <dsp:cNvPr id="0" name=""/>
        <dsp:cNvSpPr/>
      </dsp:nvSpPr>
      <dsp:spPr>
        <a:xfrm>
          <a:off x="2038549" y="2454460"/>
          <a:ext cx="1935576" cy="2597185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A3CD-682A-4F01-B143-3D67E6FFA8C9}">
      <dsp:nvSpPr>
        <dsp:cNvPr id="0" name=""/>
        <dsp:cNvSpPr/>
      </dsp:nvSpPr>
      <dsp:spPr>
        <a:xfrm>
          <a:off x="2160235" y="2570061"/>
          <a:ext cx="1935576" cy="2597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пожаро и взрывоопасных объектах</a:t>
          </a:r>
        </a:p>
      </dsp:txBody>
      <dsp:txXfrm>
        <a:off x="2216926" y="2626752"/>
        <a:ext cx="1822194" cy="2483803"/>
      </dsp:txXfrm>
    </dsp:sp>
    <dsp:sp modelId="{C70DD08B-AF44-407E-BD4C-19F047BF8343}">
      <dsp:nvSpPr>
        <dsp:cNvPr id="0" name=""/>
        <dsp:cNvSpPr/>
      </dsp:nvSpPr>
      <dsp:spPr>
        <a:xfrm>
          <a:off x="4594768" y="1507614"/>
          <a:ext cx="1976809" cy="618165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21AC4-8D89-4E37-B4E2-F60942AEB0DC}">
      <dsp:nvSpPr>
        <dsp:cNvPr id="0" name=""/>
        <dsp:cNvSpPr/>
      </dsp:nvSpPr>
      <dsp:spPr>
        <a:xfrm>
          <a:off x="4716454" y="1623216"/>
          <a:ext cx="1976809" cy="61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734559" y="1641321"/>
        <a:ext cx="1940599" cy="581955"/>
      </dsp:txXfrm>
    </dsp:sp>
    <dsp:sp modelId="{FF1B1007-01FF-4B82-BF65-FC06BEAA59A7}">
      <dsp:nvSpPr>
        <dsp:cNvPr id="0" name=""/>
        <dsp:cNvSpPr/>
      </dsp:nvSpPr>
      <dsp:spPr>
        <a:xfrm>
          <a:off x="4221987" y="2377635"/>
          <a:ext cx="2247306" cy="265307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BF93-BE17-4BD4-BFD0-D21678564692}">
      <dsp:nvSpPr>
        <dsp:cNvPr id="0" name=""/>
        <dsp:cNvSpPr/>
      </dsp:nvSpPr>
      <dsp:spPr>
        <a:xfrm>
          <a:off x="4343673" y="2493237"/>
          <a:ext cx="2247306" cy="2653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транспорте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гидродинамических  объектах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409494" y="2559058"/>
        <a:ext cx="2115664" cy="2521435"/>
      </dsp:txXfrm>
    </dsp:sp>
    <dsp:sp modelId="{4DEA6893-0935-481E-8141-C6AF6280254A}">
      <dsp:nvSpPr>
        <dsp:cNvPr id="0" name=""/>
        <dsp:cNvSpPr/>
      </dsp:nvSpPr>
      <dsp:spPr>
        <a:xfrm>
          <a:off x="7038606" y="1507614"/>
          <a:ext cx="1712150" cy="658201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C81D-D7F0-44F1-8E65-34A11B7A8255}">
      <dsp:nvSpPr>
        <dsp:cNvPr id="0" name=""/>
        <dsp:cNvSpPr/>
      </dsp:nvSpPr>
      <dsp:spPr>
        <a:xfrm>
          <a:off x="7160291" y="1623216"/>
          <a:ext cx="1712150" cy="658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Аварии</a:t>
          </a:r>
          <a:endParaRPr lang="ru-RU" sz="1600" b="1" kern="120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7179569" y="1642494"/>
        <a:ext cx="1673594" cy="619645"/>
      </dsp:txXfrm>
    </dsp:sp>
    <dsp:sp modelId="{B506B075-65C5-46BC-8741-89C8C24205C1}">
      <dsp:nvSpPr>
        <dsp:cNvPr id="0" name=""/>
        <dsp:cNvSpPr/>
      </dsp:nvSpPr>
      <dsp:spPr>
        <a:xfrm>
          <a:off x="6822873" y="2520776"/>
          <a:ext cx="1888965" cy="235456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D6472-8575-41FE-8E97-FF7ACA4AD0CE}">
      <dsp:nvSpPr>
        <dsp:cNvPr id="0" name=""/>
        <dsp:cNvSpPr/>
      </dsp:nvSpPr>
      <dsp:spPr>
        <a:xfrm>
          <a:off x="6944559" y="2636378"/>
          <a:ext cx="1888965" cy="2354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baseline="0" dirty="0" smtClean="0">
              <a:latin typeface="Times New Roman" pitchFamily="18" charset="0"/>
              <a:cs typeface="Times New Roman" pitchFamily="18" charset="0"/>
            </a:rPr>
            <a:t>На объектах жилищно коммунального хозяйства</a:t>
          </a:r>
        </a:p>
      </dsp:txBody>
      <dsp:txXfrm>
        <a:off x="6999885" y="2691704"/>
        <a:ext cx="1778313" cy="22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E816-7617-43F9-BD1C-020CA28F81DA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118B-FA57-4924-91F7-BDB6B61C6A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83568" y="2132856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Мероприятия защиты населения и территорий в чрезвычайных ситуациях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76672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Российский Экономический университет им. Г.В.Плеханова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92488" y="468159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студент группы 419 ФМЭСИ</a:t>
            </a:r>
          </a:p>
          <a:p>
            <a:pPr algn="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Косарева Валерия Алексеевна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8031">
        <p14:doors dir="vert"/>
      </p:transition>
    </mc:Choice>
    <mc:Fallback xmlns="">
      <p:transition spd="slow" advTm="8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H:\ППЭТ\Помощь студентам\Беркутова\Картинки\59595_original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692696"/>
            <a:ext cx="3851920" cy="252028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55576" y="0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Средства защиты органов дыхания</a:t>
            </a:r>
            <a:endParaRPr lang="ru-RU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http://ic.pics.livejournal.com/tipolog/9755416/60446/60446_original.jp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20072" y="1628800"/>
            <a:ext cx="36004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&amp;Pcy;&amp;rcy;&amp;ocy;&amp;tcy;&amp;icy;&amp;vcy;&amp;ocy;&amp;gcy;&amp;acy;&amp;zcy; &amp;gcy;&amp;pcy; 7 &amp;vcy;&amp;mcy;. &amp;Kcy;&amp;acy;&amp;scy;&amp;icy;&amp;mcy;&amp;ocy;&amp;vcy;. &amp;Pcy;&amp;rcy;&amp;ocy;&amp;tcy;&amp;icy;&amp;vcy;&amp;ocy;&amp;gcy;&amp;acy;&amp;zcy; &amp;pcy;&amp;rcy;&amp;ocy;&amp;dcy;&amp;acy;&amp;mcy;. &amp;Pcy;&amp;bcy;&amp;fcy; &amp;pcy;&amp;rcy;&amp;ocy;&amp;dcy;&amp;acy;&amp;zhcy;&amp;acy;. &amp;Acy;&amp;rcy;&amp;mcy;&amp;iecy;&amp;jcy;&amp;scy;&amp;kcy;&amp;icy;&amp;jcy; &amp;pcy;&amp;rcy;&amp;ocy;&amp;tcy;&amp;icy;&amp;vcy;&amp;ocy;&amp;gcy;&amp;acy;&amp;zcy; &amp;pcy;&amp;mcy;&amp;gcy;2.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3888432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&amp;Rcy;&amp;iecy;&amp;fcy;&amp;iecy;&amp;rcy;&amp;acy;&amp;tcy;: &amp;Scy;&amp;rcy;&amp;iecy;&amp;dcy;&amp;scy;&amp;tcy;&amp;vcy;&amp;acy; &amp;icy;&amp;ncy;&amp;dcy;&amp;icy;&amp;vcy;&amp;icy;&amp;dcy;&amp;ucy;&amp;acy;&amp;lcy;&amp;softcy;&amp;ncy;&amp;ocy;&amp;jcy; &amp;zcy;&amp;acy;&amp;shchcy;&amp;icy;&amp;tcy;&amp;ycy;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3600399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&amp;Scy;&amp;rcy;&amp;iecy;&amp;dcy;&amp;scy;&amp;tcy;&amp;vcy;&amp;acy; &amp;Icy;&amp;ncy;&amp;dcy;&amp;icy;&amp;vcy;&amp;icy;&amp;dcy;&amp;ucy;&amp;acy;&amp;lcy;&amp;softcy;&amp;ncy;&amp;ocy;&amp;jcy; &amp;Zcy;&amp;acy;&amp;shchcy;&amp;icy;&amp;tcy;&amp;ycy; (&amp;Scy;&amp;Icy;&amp;Zcy;) - &amp;Fcy;&amp;ocy;&amp;rcy;&amp;ucy;&amp;mcy; &amp;Rcy;&amp;ucy;&amp;scy;&amp;scy;&amp;kcy;&amp;icy;&amp;iecy; &amp;vcy;&amp;ycy;&amp;zhcy;&amp;icy;&amp;vcy;&amp;acy;&amp;lcy;…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4054064" cy="234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Скругленный прямоугольник 13"/>
          <p:cNvSpPr/>
          <p:nvPr/>
        </p:nvSpPr>
        <p:spPr>
          <a:xfrm>
            <a:off x="4283968" y="764704"/>
            <a:ext cx="4536504" cy="5760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Противогазы и самоспасатели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Респираторы и простейшие СЗОД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&amp;Scy;&amp;rcy;&amp;iecy;&amp;dcy;&amp;scy;&amp;tcy;&amp;vcy;&amp;acy; &amp;Icy;&amp;ncy;&amp;dcy;&amp;icy;&amp;vcy;&amp;icy;&amp;dcy;&amp;ucy;&amp;acy;&amp;lcy;&amp;softcy;&amp;ncy;&amp;ocy;&amp;jcy; &amp;Zcy;&amp;acy;&amp;shchcy;&amp;icy;&amp;tcy;&amp;ycy; (&amp;Scy;&amp;Icy;&amp;Zcy;) - &amp;Fcy;&amp;ocy;&amp;rcy;&amp;ucy;&amp;mcy; &amp;Rcy;&amp;ucy;&amp;scy;&amp;scy;&amp;kcy;&amp;icy;&amp;iecy; &amp;vcy;&amp;ycy;&amp;zhcy;&amp;icy;&amp;vcy;&amp;acy;&amp;lcy;…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" y="4178004"/>
            <a:ext cx="3790994" cy="266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&amp;Scy;&amp;rcy;&amp;iecy;&amp;dcy;&amp;scy;&amp;tcy;&amp;vcy;&amp;acy; &amp;Icy;&amp;ncy;&amp;dcy;&amp;icy;&amp;vcy;&amp;icy;&amp;dcy;&amp;ucy;&amp;acy;&amp;lcy;&amp;softcy;&amp;ncy;&amp;ocy;&amp;jcy; &amp;Zcy;&amp;acy;&amp;shchcy;&amp;icy;&amp;tcy;&amp;ycy; (&amp;Scy;&amp;Icy;&amp;Zcy;) - &amp;Fcy;&amp;ocy;&amp;rcy;&amp;ucy;&amp;mcy; &amp;Rcy;&amp;ucy;&amp;scy;&amp;scy;&amp;kcy;&amp;icy;&amp;iecy; &amp;vcy;&amp;ycy;&amp;zhcy;&amp;icy;&amp;vcy;&amp;acy;&amp;lcy;…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" y="1436510"/>
            <a:ext cx="3790994" cy="26045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Скругленный прямоугольник 6"/>
          <p:cNvSpPr/>
          <p:nvPr/>
        </p:nvSpPr>
        <p:spPr>
          <a:xfrm>
            <a:off x="227797" y="569049"/>
            <a:ext cx="7368539" cy="75599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Респираторы.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 облегченные СЗОД от вредных газов, паров и аэрозолей, также применяются при сильном запылении воздуха</a:t>
            </a: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G:\ППЭТ\Помощь студентам\Беркутова\Картинки\img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486003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:\ППЭТ\Помощь студентам\Беркутова\Картинки\1053953f23a573ca55b9c95323a5056d-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776864" cy="4680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248392" y="4985792"/>
            <a:ext cx="8726885" cy="17555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системе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мероприятий по защите населения от ПФ при ЧС значительное место отводится медицинским средствам индивидуальной защиты.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их помощью можно предупредить или значительно ослабить поражающее действие ПФ на организм человека и повысить его устойчивость к ним. К средствам медицинской защиты относятся радиопротекторы, антидоты, средства частичной санитарной обработки, противобактериальные препараты.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14:prism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7559" y="-13648"/>
            <a:ext cx="88069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Мероприятия </a:t>
            </a:r>
            <a:r>
              <a:rPr lang="ru-RU" sz="33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ликвидации </a:t>
            </a:r>
            <a:r>
              <a:rPr lang="ru-RU" sz="3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последствий ЧС</a:t>
            </a:r>
            <a:endParaRPr lang="ru-RU" sz="33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646331"/>
            <a:ext cx="8352928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Ликвидация последствий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комплекс мероприятий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проводимых для оказания помощи пострадавшим, пре­дотвращения дальнейших потерь и восстановления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жизнедеятельности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населения в зоне ЧС.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39752" y="2445421"/>
            <a:ext cx="5101395" cy="695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задачи ликвидации последствий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Выгнутая вправо стрелка 7"/>
          <p:cNvSpPr/>
          <p:nvPr/>
        </p:nvSpPr>
        <p:spPr>
          <a:xfrm rot="20104600">
            <a:off x="7618124" y="2531370"/>
            <a:ext cx="573096" cy="885204"/>
          </a:xfrm>
          <a:prstGeom prst="curvedLeftArrow">
            <a:avLst>
              <a:gd name="adj1" fmla="val 31822"/>
              <a:gd name="adj2" fmla="val 50000"/>
              <a:gd name="adj3" fmla="val 4298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 rot="2268618">
            <a:off x="1507026" y="2440527"/>
            <a:ext cx="662846" cy="781225"/>
          </a:xfrm>
          <a:prstGeom prst="curvedRightArrow">
            <a:avLst>
              <a:gd name="adj1" fmla="val 25000"/>
              <a:gd name="adj2" fmla="val 50000"/>
              <a:gd name="adj3" fmla="val 36611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31" name="Picture 11" descr="G:\ППЭТ\Помощь студентам\Беркутова\Картинки\1417595202general_pages_03_December_2014_i17961_v_saratove_sobiraut_gumani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45" y="5539629"/>
            <a:ext cx="1676262" cy="11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:\ППЭТ\Помощь студентам\Беркутова\Картинки\DSC_1113.JPG_Thumbnail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09" y="4477626"/>
            <a:ext cx="1599879" cy="10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G:\ППЭТ\Помощь студентам\Беркутова\Картинки\26c77e220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20" y="3468812"/>
            <a:ext cx="1432461" cy="1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5341245" y="3342920"/>
            <a:ext cx="2410898" cy="96495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изнеобеспечение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пострадавшего населения</a:t>
            </a:r>
          </a:p>
        </p:txBody>
      </p:sp>
      <p:pic>
        <p:nvPicPr>
          <p:cNvPr id="22" name="Picture 8" descr="G:\ППЭТ\Помощь студентам\Беркутова\Картинки\image11560669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10" y="4477626"/>
            <a:ext cx="1755004" cy="14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G:\ППЭТ\Помощь студентам\Беркутова\Картинки\2.38EC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17" y="5733256"/>
            <a:ext cx="1730528" cy="10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G:\ППЭТ\Помощь студентам\Беркутова\Картинки\9eFVVUF8IRI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79" y="3350942"/>
            <a:ext cx="1879625" cy="1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:\ППЭТ\Помощь студентам\Беркутова\Картинки\psr_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" y="4894696"/>
            <a:ext cx="2375215" cy="17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G:\ППЭТ\Помощь студентам\Беркутова\Картинки\1435518192-538041-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00" y="4743577"/>
            <a:ext cx="2817182" cy="20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кругленный прямоугольник 27"/>
          <p:cNvSpPr/>
          <p:nvPr/>
        </p:nvSpPr>
        <p:spPr>
          <a:xfrm>
            <a:off x="157559" y="3329521"/>
            <a:ext cx="2880320" cy="14140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роведение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всех видов разведки, аварийно-спасательных 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других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неотложных работ</a:t>
            </a:r>
          </a:p>
        </p:txBody>
      </p:sp>
    </p:spTree>
    <p:extLst>
      <p:ext uri="{BB962C8B-B14F-4D97-AF65-F5344CB8AC3E}">
        <p14:creationId xmlns:p14="http://schemas.microsoft.com/office/powerpoint/2010/main" val="30916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шаблоны\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786438" y="6426200"/>
            <a:ext cx="3348037" cy="431800"/>
          </a:xfrm>
          <a:prstGeom prst="rect">
            <a:avLst/>
          </a:prstGeom>
          <a:solidFill>
            <a:srgbClr val="769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195513" y="1130300"/>
            <a:ext cx="595788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altLang="ru-RU" sz="2200" b="1" dirty="0">
                <a:solidFill>
                  <a:srgbClr val="002060"/>
                </a:solidFill>
              </a:rPr>
              <a:t>ФЕДЕРАЛЬНЫМ ЗАКОНОМ</a:t>
            </a:r>
          </a:p>
          <a:p>
            <a:pPr algn="ctr"/>
            <a:r>
              <a:rPr lang="ru-RU" altLang="ru-RU" sz="2200" b="1" dirty="0">
                <a:solidFill>
                  <a:srgbClr val="002060"/>
                </a:solidFill>
              </a:rPr>
              <a:t>РОССИЙСКОЙ ФЕДЕРАЦИИ</a:t>
            </a:r>
          </a:p>
          <a:p>
            <a:pPr algn="ctr"/>
            <a:endParaRPr lang="ru-RU" altLang="ru-RU" sz="2200" b="1" dirty="0">
              <a:solidFill>
                <a:srgbClr val="002060"/>
              </a:solidFill>
            </a:endParaRPr>
          </a:p>
          <a:p>
            <a:pPr algn="ctr"/>
            <a:endParaRPr lang="ru-RU" altLang="ru-RU" sz="800" b="1" dirty="0">
              <a:solidFill>
                <a:srgbClr val="002060"/>
              </a:solidFill>
            </a:endParaRPr>
          </a:p>
          <a:p>
            <a:pPr algn="ctr"/>
            <a:r>
              <a:rPr lang="ru-RU" altLang="ru-RU" sz="2400" b="1" dirty="0">
                <a:solidFill>
                  <a:srgbClr val="C00000"/>
                </a:solidFill>
              </a:rPr>
              <a:t>« О ЗАЩИТЕ НАСЕЛЕНИЯ И ТЕРРИТОРИЙ ОТ ЧС ПРИРОДНОГО И ТЕХНОГЕННОГО ХАРАКТЕРА »</a:t>
            </a:r>
          </a:p>
        </p:txBody>
      </p:sp>
      <p:sp>
        <p:nvSpPr>
          <p:cNvPr id="5" name="Прямоугольник 7"/>
          <p:cNvSpPr>
            <a:spLocks noChangeArrowheads="1"/>
          </p:cNvSpPr>
          <p:nvPr/>
        </p:nvSpPr>
        <p:spPr bwMode="auto">
          <a:xfrm>
            <a:off x="1692275" y="3644900"/>
            <a:ext cx="65008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от 21 ДЕКАБРЯ 1994 г.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№</a:t>
            </a: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68 – ФЗ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определены права и обязанности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 области защиты населения и территорий от ЧС</a:t>
            </a:r>
            <a:endParaRPr lang="ru-RU" sz="20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26064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Чрезвычайная ситуация </a:t>
            </a:r>
            <a:r>
              <a:rPr lang="ru-RU" sz="2400" dirty="0" smtClean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2400" dirty="0" smtClean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обстановка на определенной территории,  сложившаяся  в результате  аварии, опасного природного  явления,  катастрофы,  стихийного или иного бедствия,  которые  могут  повлечь или повлекли  за собой человеческие жертвы, ущерб здоровью людей и нарушение условий жизнедеятельности людей.</a:t>
            </a:r>
          </a:p>
          <a:p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852738"/>
            <a:ext cx="5184775" cy="3608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642918"/>
          <a:ext cx="8286808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55776" y="404664"/>
            <a:ext cx="4427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ЧС природного характера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642918"/>
          <a:ext cx="8964488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55776" y="404664"/>
            <a:ext cx="468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A0000"/>
                </a:solidFill>
                <a:latin typeface="Times New Roman" pitchFamily="18" charset="0"/>
                <a:cs typeface="Times New Roman" pitchFamily="18" charset="0"/>
              </a:rPr>
              <a:t>ЧС техногенного характера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188640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Основная цель защиты –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предотвращение или минимизация ущерба, который может возникнуть в результате ЧС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15616" y="2204864"/>
            <a:ext cx="7128792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 защиты достигается путем решения ряда взаимосвязанных задач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защиты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27584" y="3717032"/>
            <a:ext cx="1924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Первая задача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707904" y="3717032"/>
            <a:ext cx="1897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Вторая задача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660232" y="3717032"/>
            <a:ext cx="1884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Третья задача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1547664" y="3140968"/>
            <a:ext cx="484632" cy="504056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Стрелка вниз 37"/>
          <p:cNvSpPr/>
          <p:nvPr/>
        </p:nvSpPr>
        <p:spPr>
          <a:xfrm>
            <a:off x="4283968" y="3140968"/>
            <a:ext cx="484632" cy="57606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трелка вниз 38"/>
          <p:cNvSpPr/>
          <p:nvPr/>
        </p:nvSpPr>
        <p:spPr>
          <a:xfrm>
            <a:off x="7308304" y="3140968"/>
            <a:ext cx="484632" cy="57606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79512" y="4293096"/>
            <a:ext cx="2915816" cy="20882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79512" y="4365104"/>
            <a:ext cx="2915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информационное обеспечение защиты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получение информации об ожидаемой или свершившейся ЧС и ее источнике.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203848" y="4293096"/>
            <a:ext cx="3168352" cy="23042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203848" y="4293096"/>
            <a:ext cx="32403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непосредственная защита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непосредственное предотвращение или снижение уровня негативных последствий в случае возникновения ЧС или реальной опасности ее возникновения</a:t>
            </a:r>
            <a:r>
              <a:rPr lang="ru-RU" dirty="0" smtClean="0"/>
              <a:t>.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516216" y="4365104"/>
            <a:ext cx="2376264" cy="2016224"/>
          </a:xfrm>
          <a:prstGeom prst="roundRect">
            <a:avLst>
              <a:gd name="adj" fmla="val 19321"/>
            </a:avLst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ликвидация последствий ЧС и нормализация обстановки.</a:t>
            </a:r>
            <a:endParaRPr lang="ru-RU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5000">
        <p14:prism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0"/>
            <a:ext cx="7992888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 информационным мероприятиям защиты относятся: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3717032"/>
            <a:ext cx="3168352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Прогнозирование возможных ЧС и их последствий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76056" y="5157192"/>
            <a:ext cx="3888432" cy="14675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Оповещение населения об угрозе возникновения ЧС и возможных (свершившихся) последствиях.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512" y="2132856"/>
            <a:ext cx="3312368" cy="12961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Непрерывный мониторинг состояния окружающей среды и объектов техносферы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3528" y="5085184"/>
            <a:ext cx="3672408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Выявление и оценка радиационной, химической, эпидемиологической, пожарной и иных видов обстановки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:\ППЭТ\Помощь студентам\Беркутова\Картинки\02_GO_CH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99992" y="2132856"/>
            <a:ext cx="4392488" cy="2955610"/>
          </a:xfrm>
          <a:prstGeom prst="rect">
            <a:avLst/>
          </a:prstGeom>
          <a:noFill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3528" y="764704"/>
            <a:ext cx="84969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Группа информационных мероприятий защиты, предназначенных для сбора, обработки, анализа, отображения и интерпретации информации, необходимой для своевременного обеспечения защиты населения и территорий, составляет информационное обеспечение защиты.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14:prism/>
      </p:transition>
    </mc:Choice>
    <mc:Fallback xmlns=""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ППЭТ\Помощь студентам\Беркутова\Картинки\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6" y="4054215"/>
            <a:ext cx="2659839" cy="24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107504" y="584911"/>
            <a:ext cx="2952328" cy="3357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Плановая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эвакуация  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заблаговременный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(упреждающий) вы­воз населения и материальных ценностей для защиты от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современных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 поражения (в военное время) или при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достоверном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прогнозе ЧС крупного масштаба (в мирное время).</a:t>
            </a:r>
          </a:p>
        </p:txBody>
      </p:sp>
      <p:sp>
        <p:nvSpPr>
          <p:cNvPr id="10" name="Выгнутая влево стрелка 9"/>
          <p:cNvSpPr/>
          <p:nvPr/>
        </p:nvSpPr>
        <p:spPr>
          <a:xfrm rot="1363075">
            <a:off x="1489289" y="-7452"/>
            <a:ext cx="486736" cy="549363"/>
          </a:xfrm>
          <a:prstGeom prst="curvedRightArrow">
            <a:avLst>
              <a:gd name="adj1" fmla="val 25000"/>
              <a:gd name="adj2" fmla="val 50000"/>
              <a:gd name="adj3" fmla="val 36611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48798" y="625451"/>
            <a:ext cx="2211953" cy="28423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Экстренная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(безотлагательная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эвакуация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проводится при очень малом времени упреждения ЧС или в условиях воздействия ПФ ИЧС.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43898" y="-64726"/>
            <a:ext cx="5239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Эвакуация населения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134014" y="3435789"/>
            <a:ext cx="5330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Способы эвакуации населения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 descr="G:\ППЭТ\Помощь студентам\Беркутова\Картинки\2013-11-29-evakc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26" y="3959009"/>
            <a:ext cx="2619520" cy="13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2797417" y="3858992"/>
            <a:ext cx="2068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втотранспортом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Picture 7" descr="G:\ППЭТ\Помощь студентам\Беркутова\Картинки\perevozki-vagonami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39" y="3959009"/>
            <a:ext cx="3347864" cy="139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G:\ППЭТ\Помощь студентам\Беркутова\Картинки\6f9ae9c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59" y="5431336"/>
            <a:ext cx="1857904" cy="13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7085951" y="3858992"/>
            <a:ext cx="216305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Железнодорожным транспортом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672945" y="5310116"/>
            <a:ext cx="2163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Пешим порядком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5" name="Picture 9" descr="G:\ППЭТ\Помощь студентам\Беркутова\Картинки\4075_1282910598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55" y="5383631"/>
            <a:ext cx="2098743" cy="13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Прямоугольник 34"/>
          <p:cNvSpPr/>
          <p:nvPr/>
        </p:nvSpPr>
        <p:spPr>
          <a:xfrm>
            <a:off x="4741212" y="5309050"/>
            <a:ext cx="216305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Морским, речным транспортом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6" name="Picture 10" descr="G:\ППЭТ\Помощь студентам\Беркутова\Картинки\100225763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70" y="5414992"/>
            <a:ext cx="2132397" cy="13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6305064" y="6488668"/>
            <a:ext cx="294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Воздушным транспортом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59832" y="731532"/>
            <a:ext cx="3770256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Одним из важных способов защиты населения является его эвакуация из опасных районов ЧС.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Эвакуация 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это комплекс мероприятий по организованному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вывозу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(выводу) населения из зон прогнозируемых или возникших ЧС в заранее подготовленные безопасные районы. Эвакуация должна быть завершена в максимально короткие сроки.</a:t>
            </a:r>
          </a:p>
        </p:txBody>
      </p:sp>
      <p:sp>
        <p:nvSpPr>
          <p:cNvPr id="41" name="Выгнутая вправо стрелка 40"/>
          <p:cNvSpPr/>
          <p:nvPr/>
        </p:nvSpPr>
        <p:spPr>
          <a:xfrm rot="18005965">
            <a:off x="7351316" y="-201990"/>
            <a:ext cx="395528" cy="1018137"/>
          </a:xfrm>
          <a:prstGeom prst="curvedLeftArrow">
            <a:avLst>
              <a:gd name="adj1" fmla="val 46856"/>
              <a:gd name="adj2" fmla="val 71730"/>
              <a:gd name="adj3" fmla="val 6594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0">
        <p14:prism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324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Укрытие населения в защитных </a:t>
            </a:r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сооружениях</a:t>
            </a:r>
          </a:p>
          <a:p>
            <a:pPr algn="ctr"/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304256" y="1409048"/>
            <a:ext cx="47160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6575" y="3175599"/>
            <a:ext cx="4032448" cy="144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064" y="3175599"/>
            <a:ext cx="3995936" cy="152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185592" y="1670031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15" y="364372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3575068"/>
            <a:ext cx="399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>
            <a:stCxn id="5" idx="5"/>
            <a:endCxn id="7" idx="0"/>
          </p:cNvCxnSpPr>
          <p:nvPr/>
        </p:nvCxnSpPr>
        <p:spPr>
          <a:xfrm>
            <a:off x="6329627" y="2330988"/>
            <a:ext cx="816405" cy="8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6" idx="0"/>
          </p:cNvCxnSpPr>
          <p:nvPr/>
        </p:nvCxnSpPr>
        <p:spPr>
          <a:xfrm flipH="1">
            <a:off x="2102799" y="2330988"/>
            <a:ext cx="892102" cy="8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2" y="4620987"/>
            <a:ext cx="4146767" cy="21681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797152"/>
            <a:ext cx="3995936" cy="2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H:\ППЭТ\Помощь студентам\Беркутова\Картинки\SIZ_Ugolok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23928" y="1268760"/>
            <a:ext cx="5220072" cy="4536504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83568" y="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Средства индивидуальной защиты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620688"/>
            <a:ext cx="3923928" cy="604867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 cap="sq" cmpd="sng">
            <a:solidFill>
              <a:srgbClr val="C0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 индивидуальной защиты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(СИЗ)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предназначаются для защиты от попадания внутрь организма, на кожные покровы и на одежду любой вредной примеси (радиоактивных веществ, АХОВ, биологических средств и др.), а также для защиты от открытого пламени и горящей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огнесмеси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Основная защитная функция СИЗ заключается в том, чтобы перекрыть все возможные пути воздействия вредных примесей на организм человека: через органы дыхания, через одежду и кожу.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4"/>
</p:tagLst>
</file>

<file path=ppt/theme/theme1.xml><?xml version="1.0" encoding="utf-8"?>
<a:theme xmlns:a="http://schemas.openxmlformats.org/drawingml/2006/main" name="Тема Office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655</Words>
  <Application>Microsoft Office PowerPoint</Application>
  <PresentationFormat>Экран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населения</dc:title>
  <cp:lastModifiedBy>admin</cp:lastModifiedBy>
  <cp:revision>30</cp:revision>
  <dcterms:modified xsi:type="dcterms:W3CDTF">2018-10-02T20:14:34Z</dcterms:modified>
</cp:coreProperties>
</file>