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67" r:id="rId2"/>
    <p:sldId id="461" r:id="rId3"/>
    <p:sldId id="547" r:id="rId4"/>
    <p:sldId id="602" r:id="rId5"/>
    <p:sldId id="598" r:id="rId6"/>
    <p:sldId id="546" r:id="rId7"/>
    <p:sldId id="597" r:id="rId8"/>
    <p:sldId id="599" r:id="rId9"/>
    <p:sldId id="562" r:id="rId10"/>
    <p:sldId id="548" r:id="rId11"/>
    <p:sldId id="563" r:id="rId12"/>
    <p:sldId id="564" r:id="rId13"/>
    <p:sldId id="565" r:id="rId14"/>
    <p:sldId id="567" r:id="rId15"/>
    <p:sldId id="566" r:id="rId16"/>
    <p:sldId id="600" r:id="rId17"/>
    <p:sldId id="569" r:id="rId18"/>
    <p:sldId id="570" r:id="rId19"/>
    <p:sldId id="571" r:id="rId20"/>
    <p:sldId id="572" r:id="rId21"/>
    <p:sldId id="573" r:id="rId22"/>
    <p:sldId id="574" r:id="rId23"/>
    <p:sldId id="557" r:id="rId24"/>
    <p:sldId id="575" r:id="rId25"/>
    <p:sldId id="558" r:id="rId26"/>
    <p:sldId id="576" r:id="rId27"/>
    <p:sldId id="559" r:id="rId28"/>
    <p:sldId id="555" r:id="rId29"/>
    <p:sldId id="556" r:id="rId30"/>
    <p:sldId id="549" r:id="rId31"/>
    <p:sldId id="577" r:id="rId32"/>
    <p:sldId id="553" r:id="rId33"/>
    <p:sldId id="578" r:id="rId34"/>
    <p:sldId id="579" r:id="rId35"/>
    <p:sldId id="580" r:id="rId36"/>
    <p:sldId id="581" r:id="rId37"/>
    <p:sldId id="582" r:id="rId38"/>
    <p:sldId id="583" r:id="rId39"/>
    <p:sldId id="584" r:id="rId40"/>
    <p:sldId id="585" r:id="rId41"/>
    <p:sldId id="587" r:id="rId42"/>
    <p:sldId id="586" r:id="rId43"/>
    <p:sldId id="588" r:id="rId44"/>
    <p:sldId id="589" r:id="rId45"/>
    <p:sldId id="590" r:id="rId46"/>
    <p:sldId id="591" r:id="rId47"/>
    <p:sldId id="592" r:id="rId48"/>
    <p:sldId id="604" r:id="rId49"/>
    <p:sldId id="593" r:id="rId50"/>
    <p:sldId id="595" r:id="rId51"/>
    <p:sldId id="560" r:id="rId52"/>
    <p:sldId id="601" r:id="rId53"/>
    <p:sldId id="603" r:id="rId54"/>
    <p:sldId id="545" r:id="rId5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5">
          <p15:clr>
            <a:srgbClr val="A4A3A4"/>
          </p15:clr>
        </p15:guide>
        <p15:guide id="3" pos="56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8D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19" autoAdjust="0"/>
    <p:restoredTop sz="89114" autoAdjust="0"/>
  </p:normalViewPr>
  <p:slideViewPr>
    <p:cSldViewPr showGuides="1">
      <p:cViewPr varScale="1">
        <p:scale>
          <a:sx n="91" d="100"/>
          <a:sy n="91" d="100"/>
        </p:scale>
        <p:origin x="1146" y="90"/>
      </p:cViewPr>
      <p:guideLst>
        <p:guide orient="horz" pos="2160"/>
        <p:guide pos="295"/>
        <p:guide pos="5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99" d="100"/>
          <a:sy n="99" d="100"/>
        </p:scale>
        <p:origin x="-35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138A69-5782-4DF4-9BF0-E304941FC2F7}" type="doc">
      <dgm:prSet loTypeId="urn:microsoft.com/office/officeart/2008/layout/HorizontalMultiLevelHierarchy" loCatId="hierarchy" qsTypeId="urn:microsoft.com/office/officeart/2005/8/quickstyle/3d6" qsCatId="3D" csTypeId="urn:microsoft.com/office/officeart/2005/8/colors/accent1_2" csCatId="accent1" phldr="1"/>
      <dgm:spPr/>
      <dgm:t>
        <a:bodyPr/>
        <a:lstStyle/>
        <a:p>
          <a:endParaRPr lang="ru-RU"/>
        </a:p>
      </dgm:t>
    </dgm:pt>
    <dgm:pt modelId="{03CB3669-E90A-4FBD-96C4-F810D47628A5}">
      <dgm:prSet phldrT="[Текст]"/>
      <dgm:spPr/>
      <dgm:t>
        <a:bodyPr/>
        <a:lstStyle/>
        <a:p>
          <a:r>
            <a:rPr lang="ru-RU" dirty="0" smtClean="0"/>
            <a:t>Файл</a:t>
          </a:r>
          <a:endParaRPr lang="ru-RU" dirty="0"/>
        </a:p>
      </dgm:t>
    </dgm:pt>
    <dgm:pt modelId="{A16F61C8-7DE0-425F-A004-3D956DC50D41}" type="parTrans" cxnId="{36A8FF07-BE10-44AD-A77D-D8AC410977D5}">
      <dgm:prSet/>
      <dgm:spPr/>
      <dgm:t>
        <a:bodyPr/>
        <a:lstStyle/>
        <a:p>
          <a:endParaRPr lang="ru-RU"/>
        </a:p>
      </dgm:t>
    </dgm:pt>
    <dgm:pt modelId="{A076AF2B-B708-4397-BFFC-A14427EFED77}" type="sibTrans" cxnId="{36A8FF07-BE10-44AD-A77D-D8AC410977D5}">
      <dgm:prSet/>
      <dgm:spPr/>
      <dgm:t>
        <a:bodyPr/>
        <a:lstStyle/>
        <a:p>
          <a:endParaRPr lang="ru-RU"/>
        </a:p>
      </dgm:t>
    </dgm:pt>
    <dgm:pt modelId="{727008CD-1BFC-4EED-AC44-D62575A46A78}">
      <dgm:prSet phldrT="[Текст]"/>
      <dgm:spPr/>
      <dgm:t>
        <a:bodyPr/>
        <a:lstStyle/>
        <a:p>
          <a:r>
            <a:rPr lang="ru-RU" dirty="0" smtClean="0"/>
            <a:t>Полное имя</a:t>
          </a:r>
          <a:endParaRPr lang="ru-RU" dirty="0"/>
        </a:p>
      </dgm:t>
    </dgm:pt>
    <dgm:pt modelId="{7E9F0725-D8DA-4A6C-A3BE-3A4ACF210221}" type="parTrans" cxnId="{2DE2E357-78F9-4A3C-849F-0CDC672B774E}">
      <dgm:prSet/>
      <dgm:spPr/>
      <dgm:t>
        <a:bodyPr/>
        <a:lstStyle/>
        <a:p>
          <a:endParaRPr lang="ru-RU"/>
        </a:p>
      </dgm:t>
    </dgm:pt>
    <dgm:pt modelId="{A27B3070-EBCC-470C-BDFA-566FBF88E232}" type="sibTrans" cxnId="{2DE2E357-78F9-4A3C-849F-0CDC672B774E}">
      <dgm:prSet/>
      <dgm:spPr/>
      <dgm:t>
        <a:bodyPr/>
        <a:lstStyle/>
        <a:p>
          <a:endParaRPr lang="ru-RU"/>
        </a:p>
      </dgm:t>
    </dgm:pt>
    <dgm:pt modelId="{640E2A2F-FBD2-4C65-9F3C-FD90DB12A12F}">
      <dgm:prSet phldrT="[Текст]"/>
      <dgm:spPr/>
      <dgm:t>
        <a:bodyPr/>
        <a:lstStyle/>
        <a:p>
          <a:r>
            <a:rPr lang="ru-RU" dirty="0" smtClean="0"/>
            <a:t>Данные</a:t>
          </a:r>
          <a:endParaRPr lang="ru-RU" dirty="0"/>
        </a:p>
      </dgm:t>
    </dgm:pt>
    <dgm:pt modelId="{8EA39EA7-D8D4-4A54-94CD-BF4BFB359560}" type="parTrans" cxnId="{2B46A076-BF17-41F6-A9AF-E60BD7302E38}">
      <dgm:prSet/>
      <dgm:spPr/>
      <dgm:t>
        <a:bodyPr/>
        <a:lstStyle/>
        <a:p>
          <a:endParaRPr lang="ru-RU"/>
        </a:p>
      </dgm:t>
    </dgm:pt>
    <dgm:pt modelId="{7A236A89-D105-4172-9ED1-62500341A944}" type="sibTrans" cxnId="{2B46A076-BF17-41F6-A9AF-E60BD7302E38}">
      <dgm:prSet/>
      <dgm:spPr/>
      <dgm:t>
        <a:bodyPr/>
        <a:lstStyle/>
        <a:p>
          <a:endParaRPr lang="ru-RU"/>
        </a:p>
      </dgm:t>
    </dgm:pt>
    <dgm:pt modelId="{08398DAF-64E9-4884-81A0-EAAAD69D8123}">
      <dgm:prSet phldrT="[Текст]"/>
      <dgm:spPr/>
      <dgm:t>
        <a:bodyPr/>
        <a:lstStyle/>
        <a:p>
          <a:r>
            <a:rPr lang="ru-RU" dirty="0" smtClean="0"/>
            <a:t>Атрибуты</a:t>
          </a:r>
          <a:endParaRPr lang="ru-RU" dirty="0"/>
        </a:p>
      </dgm:t>
    </dgm:pt>
    <dgm:pt modelId="{F8A3D3EA-4658-474E-8865-CAE271667C2B}" type="parTrans" cxnId="{7E759479-D371-4415-9850-01E4A3EBC4FD}">
      <dgm:prSet/>
      <dgm:spPr/>
      <dgm:t>
        <a:bodyPr/>
        <a:lstStyle/>
        <a:p>
          <a:endParaRPr lang="ru-RU"/>
        </a:p>
      </dgm:t>
    </dgm:pt>
    <dgm:pt modelId="{18344D4C-9BAB-4229-8CD5-004D08F7C7BA}" type="sibTrans" cxnId="{7E759479-D371-4415-9850-01E4A3EBC4FD}">
      <dgm:prSet/>
      <dgm:spPr/>
      <dgm:t>
        <a:bodyPr/>
        <a:lstStyle/>
        <a:p>
          <a:endParaRPr lang="ru-RU"/>
        </a:p>
      </dgm:t>
    </dgm:pt>
    <dgm:pt modelId="{3B93536C-34AE-4DDD-82C1-5C7474C74C7D}">
      <dgm:prSet phldrT="[Текст]"/>
      <dgm:spPr/>
      <dgm:t>
        <a:bodyPr/>
        <a:lstStyle/>
        <a:p>
          <a:r>
            <a:rPr lang="ru-RU" smtClean="0"/>
            <a:t>Имя</a:t>
          </a:r>
          <a:endParaRPr lang="ru-RU" dirty="0"/>
        </a:p>
      </dgm:t>
    </dgm:pt>
    <dgm:pt modelId="{889A6DE3-C167-48BB-AF8B-74DCF575E163}" type="parTrans" cxnId="{F644424B-52BF-48D4-9231-79D07EA7608D}">
      <dgm:prSet/>
      <dgm:spPr/>
      <dgm:t>
        <a:bodyPr/>
        <a:lstStyle/>
        <a:p>
          <a:endParaRPr lang="ru-RU"/>
        </a:p>
      </dgm:t>
    </dgm:pt>
    <dgm:pt modelId="{25E74939-CBE1-49F7-AE30-70599625D8A1}" type="sibTrans" cxnId="{F644424B-52BF-48D4-9231-79D07EA7608D}">
      <dgm:prSet/>
      <dgm:spPr/>
      <dgm:t>
        <a:bodyPr/>
        <a:lstStyle/>
        <a:p>
          <a:endParaRPr lang="ru-RU"/>
        </a:p>
      </dgm:t>
    </dgm:pt>
    <dgm:pt modelId="{A331A694-2D6D-418E-BE9E-255728707842}" type="pres">
      <dgm:prSet presAssocID="{5B138A69-5782-4DF4-9BF0-E304941FC2F7}" presName="Name0" presStyleCnt="0">
        <dgm:presLayoutVars>
          <dgm:chPref val="1"/>
          <dgm:dir/>
          <dgm:animOne val="branch"/>
          <dgm:animLvl val="lvl"/>
          <dgm:resizeHandles val="exact"/>
        </dgm:presLayoutVars>
      </dgm:prSet>
      <dgm:spPr/>
      <dgm:t>
        <a:bodyPr/>
        <a:lstStyle/>
        <a:p>
          <a:endParaRPr lang="ru-RU"/>
        </a:p>
      </dgm:t>
    </dgm:pt>
    <dgm:pt modelId="{C2158266-F6F2-4088-94B4-90AB0DC5B2D2}" type="pres">
      <dgm:prSet presAssocID="{03CB3669-E90A-4FBD-96C4-F810D47628A5}" presName="root1" presStyleCnt="0"/>
      <dgm:spPr/>
    </dgm:pt>
    <dgm:pt modelId="{4CABACF3-46A8-46B8-AB1D-53B74110E121}" type="pres">
      <dgm:prSet presAssocID="{03CB3669-E90A-4FBD-96C4-F810D47628A5}" presName="LevelOneTextNode" presStyleLbl="node0" presStyleIdx="0" presStyleCnt="1" custScaleX="155411">
        <dgm:presLayoutVars>
          <dgm:chPref val="3"/>
        </dgm:presLayoutVars>
      </dgm:prSet>
      <dgm:spPr/>
      <dgm:t>
        <a:bodyPr/>
        <a:lstStyle/>
        <a:p>
          <a:endParaRPr lang="ru-RU"/>
        </a:p>
      </dgm:t>
    </dgm:pt>
    <dgm:pt modelId="{EE442904-BC69-42A5-AA83-DCD9867F8CEF}" type="pres">
      <dgm:prSet presAssocID="{03CB3669-E90A-4FBD-96C4-F810D47628A5}" presName="level2hierChild" presStyleCnt="0"/>
      <dgm:spPr/>
    </dgm:pt>
    <dgm:pt modelId="{AA2C3721-63D2-47CD-AD95-1A2B18633529}" type="pres">
      <dgm:prSet presAssocID="{7E9F0725-D8DA-4A6C-A3BE-3A4ACF210221}" presName="conn2-1" presStyleLbl="parChTrans1D2" presStyleIdx="0" presStyleCnt="4"/>
      <dgm:spPr/>
      <dgm:t>
        <a:bodyPr/>
        <a:lstStyle/>
        <a:p>
          <a:endParaRPr lang="ru-RU"/>
        </a:p>
      </dgm:t>
    </dgm:pt>
    <dgm:pt modelId="{0BEE10CD-406C-4EEE-B067-0C5E75836BC0}" type="pres">
      <dgm:prSet presAssocID="{7E9F0725-D8DA-4A6C-A3BE-3A4ACF210221}" presName="connTx" presStyleLbl="parChTrans1D2" presStyleIdx="0" presStyleCnt="4"/>
      <dgm:spPr/>
      <dgm:t>
        <a:bodyPr/>
        <a:lstStyle/>
        <a:p>
          <a:endParaRPr lang="ru-RU"/>
        </a:p>
      </dgm:t>
    </dgm:pt>
    <dgm:pt modelId="{ECD08D5D-B890-4C6F-840B-0E46D41769DC}" type="pres">
      <dgm:prSet presAssocID="{727008CD-1BFC-4EED-AC44-D62575A46A78}" presName="root2" presStyleCnt="0"/>
      <dgm:spPr/>
    </dgm:pt>
    <dgm:pt modelId="{75D9060D-D131-41FE-AED6-B5A2E833BF9D}" type="pres">
      <dgm:prSet presAssocID="{727008CD-1BFC-4EED-AC44-D62575A46A78}" presName="LevelTwoTextNode" presStyleLbl="node2" presStyleIdx="0" presStyleCnt="4" custScaleX="214231">
        <dgm:presLayoutVars>
          <dgm:chPref val="3"/>
        </dgm:presLayoutVars>
      </dgm:prSet>
      <dgm:spPr/>
      <dgm:t>
        <a:bodyPr/>
        <a:lstStyle/>
        <a:p>
          <a:endParaRPr lang="ru-RU"/>
        </a:p>
      </dgm:t>
    </dgm:pt>
    <dgm:pt modelId="{46EB885E-3B3F-4CF1-8DF5-6901382045B5}" type="pres">
      <dgm:prSet presAssocID="{727008CD-1BFC-4EED-AC44-D62575A46A78}" presName="level3hierChild" presStyleCnt="0"/>
      <dgm:spPr/>
    </dgm:pt>
    <dgm:pt modelId="{4432CBE4-2B3E-4818-9ABE-C9B0DBA588B5}" type="pres">
      <dgm:prSet presAssocID="{889A6DE3-C167-48BB-AF8B-74DCF575E163}" presName="conn2-1" presStyleLbl="parChTrans1D2" presStyleIdx="1" presStyleCnt="4"/>
      <dgm:spPr/>
      <dgm:t>
        <a:bodyPr/>
        <a:lstStyle/>
        <a:p>
          <a:endParaRPr lang="ru-RU"/>
        </a:p>
      </dgm:t>
    </dgm:pt>
    <dgm:pt modelId="{385CBC47-B15C-4CFD-B1F1-EF40EE3B8DAF}" type="pres">
      <dgm:prSet presAssocID="{889A6DE3-C167-48BB-AF8B-74DCF575E163}" presName="connTx" presStyleLbl="parChTrans1D2" presStyleIdx="1" presStyleCnt="4"/>
      <dgm:spPr/>
      <dgm:t>
        <a:bodyPr/>
        <a:lstStyle/>
        <a:p>
          <a:endParaRPr lang="ru-RU"/>
        </a:p>
      </dgm:t>
    </dgm:pt>
    <dgm:pt modelId="{37EFB617-2AB4-4220-968E-6F8937B38949}" type="pres">
      <dgm:prSet presAssocID="{3B93536C-34AE-4DDD-82C1-5C7474C74C7D}" presName="root2" presStyleCnt="0"/>
      <dgm:spPr/>
    </dgm:pt>
    <dgm:pt modelId="{D162B5F4-2E90-4A93-B1D9-3D96E48303B0}" type="pres">
      <dgm:prSet presAssocID="{3B93536C-34AE-4DDD-82C1-5C7474C74C7D}" presName="LevelTwoTextNode" presStyleLbl="node2" presStyleIdx="1" presStyleCnt="4">
        <dgm:presLayoutVars>
          <dgm:chPref val="3"/>
        </dgm:presLayoutVars>
      </dgm:prSet>
      <dgm:spPr/>
      <dgm:t>
        <a:bodyPr/>
        <a:lstStyle/>
        <a:p>
          <a:endParaRPr lang="ru-RU"/>
        </a:p>
      </dgm:t>
    </dgm:pt>
    <dgm:pt modelId="{986A3E43-3B22-4B2F-8523-DA3B56904546}" type="pres">
      <dgm:prSet presAssocID="{3B93536C-34AE-4DDD-82C1-5C7474C74C7D}" presName="level3hierChild" presStyleCnt="0"/>
      <dgm:spPr/>
    </dgm:pt>
    <dgm:pt modelId="{2BFB7D94-D5CC-4C5E-8779-97FF12F93EFC}" type="pres">
      <dgm:prSet presAssocID="{8EA39EA7-D8D4-4A54-94CD-BF4BFB359560}" presName="conn2-1" presStyleLbl="parChTrans1D2" presStyleIdx="2" presStyleCnt="4"/>
      <dgm:spPr/>
      <dgm:t>
        <a:bodyPr/>
        <a:lstStyle/>
        <a:p>
          <a:endParaRPr lang="ru-RU"/>
        </a:p>
      </dgm:t>
    </dgm:pt>
    <dgm:pt modelId="{4750A12E-274C-4E2D-A0AA-725E098EA966}" type="pres">
      <dgm:prSet presAssocID="{8EA39EA7-D8D4-4A54-94CD-BF4BFB359560}" presName="connTx" presStyleLbl="parChTrans1D2" presStyleIdx="2" presStyleCnt="4"/>
      <dgm:spPr/>
      <dgm:t>
        <a:bodyPr/>
        <a:lstStyle/>
        <a:p>
          <a:endParaRPr lang="ru-RU"/>
        </a:p>
      </dgm:t>
    </dgm:pt>
    <dgm:pt modelId="{691E0587-7DF9-4C11-8D0C-934AF20D1774}" type="pres">
      <dgm:prSet presAssocID="{640E2A2F-FBD2-4C65-9F3C-FD90DB12A12F}" presName="root2" presStyleCnt="0"/>
      <dgm:spPr/>
    </dgm:pt>
    <dgm:pt modelId="{C81CC76A-27CF-40C0-BC08-84A17FEC6554}" type="pres">
      <dgm:prSet presAssocID="{640E2A2F-FBD2-4C65-9F3C-FD90DB12A12F}" presName="LevelTwoTextNode" presStyleLbl="node2" presStyleIdx="2" presStyleCnt="4" custScaleX="214231">
        <dgm:presLayoutVars>
          <dgm:chPref val="3"/>
        </dgm:presLayoutVars>
      </dgm:prSet>
      <dgm:spPr/>
      <dgm:t>
        <a:bodyPr/>
        <a:lstStyle/>
        <a:p>
          <a:endParaRPr lang="ru-RU"/>
        </a:p>
      </dgm:t>
    </dgm:pt>
    <dgm:pt modelId="{2F850388-324F-44FF-A055-0FB276848DA4}" type="pres">
      <dgm:prSet presAssocID="{640E2A2F-FBD2-4C65-9F3C-FD90DB12A12F}" presName="level3hierChild" presStyleCnt="0"/>
      <dgm:spPr/>
    </dgm:pt>
    <dgm:pt modelId="{2898F488-C8EC-4B55-B6AE-AB9966B33DA9}" type="pres">
      <dgm:prSet presAssocID="{F8A3D3EA-4658-474E-8865-CAE271667C2B}" presName="conn2-1" presStyleLbl="parChTrans1D2" presStyleIdx="3" presStyleCnt="4"/>
      <dgm:spPr/>
      <dgm:t>
        <a:bodyPr/>
        <a:lstStyle/>
        <a:p>
          <a:endParaRPr lang="ru-RU"/>
        </a:p>
      </dgm:t>
    </dgm:pt>
    <dgm:pt modelId="{61DF9A8F-C771-4D7A-8A9D-7024DD76774B}" type="pres">
      <dgm:prSet presAssocID="{F8A3D3EA-4658-474E-8865-CAE271667C2B}" presName="connTx" presStyleLbl="parChTrans1D2" presStyleIdx="3" presStyleCnt="4"/>
      <dgm:spPr/>
      <dgm:t>
        <a:bodyPr/>
        <a:lstStyle/>
        <a:p>
          <a:endParaRPr lang="ru-RU"/>
        </a:p>
      </dgm:t>
    </dgm:pt>
    <dgm:pt modelId="{C2953341-0F4B-460C-83A4-4745451231C3}" type="pres">
      <dgm:prSet presAssocID="{08398DAF-64E9-4884-81A0-EAAAD69D8123}" presName="root2" presStyleCnt="0"/>
      <dgm:spPr/>
    </dgm:pt>
    <dgm:pt modelId="{EE8FA7F9-6C1D-4F67-8C59-862970353078}" type="pres">
      <dgm:prSet presAssocID="{08398DAF-64E9-4884-81A0-EAAAD69D8123}" presName="LevelTwoTextNode" presStyleLbl="node2" presStyleIdx="3" presStyleCnt="4">
        <dgm:presLayoutVars>
          <dgm:chPref val="3"/>
        </dgm:presLayoutVars>
      </dgm:prSet>
      <dgm:spPr/>
      <dgm:t>
        <a:bodyPr/>
        <a:lstStyle/>
        <a:p>
          <a:endParaRPr lang="ru-RU"/>
        </a:p>
      </dgm:t>
    </dgm:pt>
    <dgm:pt modelId="{3164B8E3-9F0E-4A84-869C-EC69CC5532D7}" type="pres">
      <dgm:prSet presAssocID="{08398DAF-64E9-4884-81A0-EAAAD69D8123}" presName="level3hierChild" presStyleCnt="0"/>
      <dgm:spPr/>
    </dgm:pt>
  </dgm:ptLst>
  <dgm:cxnLst>
    <dgm:cxn modelId="{6C63DF8D-DAB9-4F9F-8CF4-E59E01EF1A15}" type="presOf" srcId="{7E9F0725-D8DA-4A6C-A3BE-3A4ACF210221}" destId="{AA2C3721-63D2-47CD-AD95-1A2B18633529}" srcOrd="0" destOrd="0" presId="urn:microsoft.com/office/officeart/2008/layout/HorizontalMultiLevelHierarchy"/>
    <dgm:cxn modelId="{BAA001FB-6946-4AEB-AADC-78F34F0875AC}" type="presOf" srcId="{3B93536C-34AE-4DDD-82C1-5C7474C74C7D}" destId="{D162B5F4-2E90-4A93-B1D9-3D96E48303B0}" srcOrd="0" destOrd="0" presId="urn:microsoft.com/office/officeart/2008/layout/HorizontalMultiLevelHierarchy"/>
    <dgm:cxn modelId="{2DE2E357-78F9-4A3C-849F-0CDC672B774E}" srcId="{03CB3669-E90A-4FBD-96C4-F810D47628A5}" destId="{727008CD-1BFC-4EED-AC44-D62575A46A78}" srcOrd="0" destOrd="0" parTransId="{7E9F0725-D8DA-4A6C-A3BE-3A4ACF210221}" sibTransId="{A27B3070-EBCC-470C-BDFA-566FBF88E232}"/>
    <dgm:cxn modelId="{643E2DB1-21A9-4DC8-A144-AAF8DE4DFB90}" type="presOf" srcId="{889A6DE3-C167-48BB-AF8B-74DCF575E163}" destId="{4432CBE4-2B3E-4818-9ABE-C9B0DBA588B5}" srcOrd="0" destOrd="0" presId="urn:microsoft.com/office/officeart/2008/layout/HorizontalMultiLevelHierarchy"/>
    <dgm:cxn modelId="{25720015-83C9-4DF2-9750-4610CA31651B}" type="presOf" srcId="{640E2A2F-FBD2-4C65-9F3C-FD90DB12A12F}" destId="{C81CC76A-27CF-40C0-BC08-84A17FEC6554}" srcOrd="0" destOrd="0" presId="urn:microsoft.com/office/officeart/2008/layout/HorizontalMultiLevelHierarchy"/>
    <dgm:cxn modelId="{F644424B-52BF-48D4-9231-79D07EA7608D}" srcId="{03CB3669-E90A-4FBD-96C4-F810D47628A5}" destId="{3B93536C-34AE-4DDD-82C1-5C7474C74C7D}" srcOrd="1" destOrd="0" parTransId="{889A6DE3-C167-48BB-AF8B-74DCF575E163}" sibTransId="{25E74939-CBE1-49F7-AE30-70599625D8A1}"/>
    <dgm:cxn modelId="{B69E232D-2289-4BB4-951E-7819FE7A4778}" type="presOf" srcId="{8EA39EA7-D8D4-4A54-94CD-BF4BFB359560}" destId="{2BFB7D94-D5CC-4C5E-8779-97FF12F93EFC}" srcOrd="0" destOrd="0" presId="urn:microsoft.com/office/officeart/2008/layout/HorizontalMultiLevelHierarchy"/>
    <dgm:cxn modelId="{6688EE4B-6CA0-4891-BDCA-B60A486B39F7}" type="presOf" srcId="{08398DAF-64E9-4884-81A0-EAAAD69D8123}" destId="{EE8FA7F9-6C1D-4F67-8C59-862970353078}" srcOrd="0" destOrd="0" presId="urn:microsoft.com/office/officeart/2008/layout/HorizontalMultiLevelHierarchy"/>
    <dgm:cxn modelId="{2334E26D-BE6A-4BF5-9562-278412FC56F6}" type="presOf" srcId="{8EA39EA7-D8D4-4A54-94CD-BF4BFB359560}" destId="{4750A12E-274C-4E2D-A0AA-725E098EA966}" srcOrd="1" destOrd="0" presId="urn:microsoft.com/office/officeart/2008/layout/HorizontalMultiLevelHierarchy"/>
    <dgm:cxn modelId="{2B04B7C1-99F6-4AE3-BEF0-E3CFE236E6BD}" type="presOf" srcId="{F8A3D3EA-4658-474E-8865-CAE271667C2B}" destId="{2898F488-C8EC-4B55-B6AE-AB9966B33DA9}" srcOrd="0" destOrd="0" presId="urn:microsoft.com/office/officeart/2008/layout/HorizontalMultiLevelHierarchy"/>
    <dgm:cxn modelId="{7E759479-D371-4415-9850-01E4A3EBC4FD}" srcId="{03CB3669-E90A-4FBD-96C4-F810D47628A5}" destId="{08398DAF-64E9-4884-81A0-EAAAD69D8123}" srcOrd="3" destOrd="0" parTransId="{F8A3D3EA-4658-474E-8865-CAE271667C2B}" sibTransId="{18344D4C-9BAB-4229-8CD5-004D08F7C7BA}"/>
    <dgm:cxn modelId="{70E2993E-75B2-4D89-819E-4D72C8D216B9}" type="presOf" srcId="{727008CD-1BFC-4EED-AC44-D62575A46A78}" destId="{75D9060D-D131-41FE-AED6-B5A2E833BF9D}" srcOrd="0" destOrd="0" presId="urn:microsoft.com/office/officeart/2008/layout/HorizontalMultiLevelHierarchy"/>
    <dgm:cxn modelId="{34C77302-A5C1-44EF-868E-9C163FB43551}" type="presOf" srcId="{7E9F0725-D8DA-4A6C-A3BE-3A4ACF210221}" destId="{0BEE10CD-406C-4EEE-B067-0C5E75836BC0}" srcOrd="1" destOrd="0" presId="urn:microsoft.com/office/officeart/2008/layout/HorizontalMultiLevelHierarchy"/>
    <dgm:cxn modelId="{FC102950-26B3-44DB-BCE2-005A80717969}" type="presOf" srcId="{03CB3669-E90A-4FBD-96C4-F810D47628A5}" destId="{4CABACF3-46A8-46B8-AB1D-53B74110E121}" srcOrd="0" destOrd="0" presId="urn:microsoft.com/office/officeart/2008/layout/HorizontalMultiLevelHierarchy"/>
    <dgm:cxn modelId="{68E233BD-5BB1-43E3-BB45-B5CFAC9C61D7}" type="presOf" srcId="{5B138A69-5782-4DF4-9BF0-E304941FC2F7}" destId="{A331A694-2D6D-418E-BE9E-255728707842}" srcOrd="0" destOrd="0" presId="urn:microsoft.com/office/officeart/2008/layout/HorizontalMultiLevelHierarchy"/>
    <dgm:cxn modelId="{2B46A076-BF17-41F6-A9AF-E60BD7302E38}" srcId="{03CB3669-E90A-4FBD-96C4-F810D47628A5}" destId="{640E2A2F-FBD2-4C65-9F3C-FD90DB12A12F}" srcOrd="2" destOrd="0" parTransId="{8EA39EA7-D8D4-4A54-94CD-BF4BFB359560}" sibTransId="{7A236A89-D105-4172-9ED1-62500341A944}"/>
    <dgm:cxn modelId="{36A8FF07-BE10-44AD-A77D-D8AC410977D5}" srcId="{5B138A69-5782-4DF4-9BF0-E304941FC2F7}" destId="{03CB3669-E90A-4FBD-96C4-F810D47628A5}" srcOrd="0" destOrd="0" parTransId="{A16F61C8-7DE0-425F-A004-3D956DC50D41}" sibTransId="{A076AF2B-B708-4397-BFFC-A14427EFED77}"/>
    <dgm:cxn modelId="{892B8D7E-DA12-4892-8C0B-040DDD224A8A}" type="presOf" srcId="{889A6DE3-C167-48BB-AF8B-74DCF575E163}" destId="{385CBC47-B15C-4CFD-B1F1-EF40EE3B8DAF}" srcOrd="1" destOrd="0" presId="urn:microsoft.com/office/officeart/2008/layout/HorizontalMultiLevelHierarchy"/>
    <dgm:cxn modelId="{96A80BA1-B630-4CDE-BCD5-8FEC856FF580}" type="presOf" srcId="{F8A3D3EA-4658-474E-8865-CAE271667C2B}" destId="{61DF9A8F-C771-4D7A-8A9D-7024DD76774B}" srcOrd="1" destOrd="0" presId="urn:microsoft.com/office/officeart/2008/layout/HorizontalMultiLevelHierarchy"/>
    <dgm:cxn modelId="{F40FEE84-20E5-4EF6-8769-F0A4AF912101}" type="presParOf" srcId="{A331A694-2D6D-418E-BE9E-255728707842}" destId="{C2158266-F6F2-4088-94B4-90AB0DC5B2D2}" srcOrd="0" destOrd="0" presId="urn:microsoft.com/office/officeart/2008/layout/HorizontalMultiLevelHierarchy"/>
    <dgm:cxn modelId="{C8AA6CF8-A309-4CE2-A71E-F4D7D9171ED7}" type="presParOf" srcId="{C2158266-F6F2-4088-94B4-90AB0DC5B2D2}" destId="{4CABACF3-46A8-46B8-AB1D-53B74110E121}" srcOrd="0" destOrd="0" presId="urn:microsoft.com/office/officeart/2008/layout/HorizontalMultiLevelHierarchy"/>
    <dgm:cxn modelId="{FBBE3999-3D4B-4E07-8851-AEB5AB9957BE}" type="presParOf" srcId="{C2158266-F6F2-4088-94B4-90AB0DC5B2D2}" destId="{EE442904-BC69-42A5-AA83-DCD9867F8CEF}" srcOrd="1" destOrd="0" presId="urn:microsoft.com/office/officeart/2008/layout/HorizontalMultiLevelHierarchy"/>
    <dgm:cxn modelId="{4646A393-05B8-4CB7-8C33-6C47BEEE126A}" type="presParOf" srcId="{EE442904-BC69-42A5-AA83-DCD9867F8CEF}" destId="{AA2C3721-63D2-47CD-AD95-1A2B18633529}" srcOrd="0" destOrd="0" presId="urn:microsoft.com/office/officeart/2008/layout/HorizontalMultiLevelHierarchy"/>
    <dgm:cxn modelId="{66445EE8-991C-46FC-A884-8BEBADD297D5}" type="presParOf" srcId="{AA2C3721-63D2-47CD-AD95-1A2B18633529}" destId="{0BEE10CD-406C-4EEE-B067-0C5E75836BC0}" srcOrd="0" destOrd="0" presId="urn:microsoft.com/office/officeart/2008/layout/HorizontalMultiLevelHierarchy"/>
    <dgm:cxn modelId="{99687183-B644-4518-B322-A59A3D1CCAA9}" type="presParOf" srcId="{EE442904-BC69-42A5-AA83-DCD9867F8CEF}" destId="{ECD08D5D-B890-4C6F-840B-0E46D41769DC}" srcOrd="1" destOrd="0" presId="urn:microsoft.com/office/officeart/2008/layout/HorizontalMultiLevelHierarchy"/>
    <dgm:cxn modelId="{F459B2CC-5EF8-49AA-B7B4-1457208D0F26}" type="presParOf" srcId="{ECD08D5D-B890-4C6F-840B-0E46D41769DC}" destId="{75D9060D-D131-41FE-AED6-B5A2E833BF9D}" srcOrd="0" destOrd="0" presId="urn:microsoft.com/office/officeart/2008/layout/HorizontalMultiLevelHierarchy"/>
    <dgm:cxn modelId="{D35EBFB8-B2A7-49A9-8F47-D3672C04C8B2}" type="presParOf" srcId="{ECD08D5D-B890-4C6F-840B-0E46D41769DC}" destId="{46EB885E-3B3F-4CF1-8DF5-6901382045B5}" srcOrd="1" destOrd="0" presId="urn:microsoft.com/office/officeart/2008/layout/HorizontalMultiLevelHierarchy"/>
    <dgm:cxn modelId="{0F84AA3F-6572-463C-8E10-384DDE789225}" type="presParOf" srcId="{EE442904-BC69-42A5-AA83-DCD9867F8CEF}" destId="{4432CBE4-2B3E-4818-9ABE-C9B0DBA588B5}" srcOrd="2" destOrd="0" presId="urn:microsoft.com/office/officeart/2008/layout/HorizontalMultiLevelHierarchy"/>
    <dgm:cxn modelId="{1AF85563-1601-4A0C-8907-796DA586209C}" type="presParOf" srcId="{4432CBE4-2B3E-4818-9ABE-C9B0DBA588B5}" destId="{385CBC47-B15C-4CFD-B1F1-EF40EE3B8DAF}" srcOrd="0" destOrd="0" presId="urn:microsoft.com/office/officeart/2008/layout/HorizontalMultiLevelHierarchy"/>
    <dgm:cxn modelId="{AA88D92B-2C1C-4D05-8467-264A108F0963}" type="presParOf" srcId="{EE442904-BC69-42A5-AA83-DCD9867F8CEF}" destId="{37EFB617-2AB4-4220-968E-6F8937B38949}" srcOrd="3" destOrd="0" presId="urn:microsoft.com/office/officeart/2008/layout/HorizontalMultiLevelHierarchy"/>
    <dgm:cxn modelId="{03AA9E33-05D1-46BC-81C9-64C692626431}" type="presParOf" srcId="{37EFB617-2AB4-4220-968E-6F8937B38949}" destId="{D162B5F4-2E90-4A93-B1D9-3D96E48303B0}" srcOrd="0" destOrd="0" presId="urn:microsoft.com/office/officeart/2008/layout/HorizontalMultiLevelHierarchy"/>
    <dgm:cxn modelId="{0AE81A44-09B6-4C44-86C6-F1E05CE44BF8}" type="presParOf" srcId="{37EFB617-2AB4-4220-968E-6F8937B38949}" destId="{986A3E43-3B22-4B2F-8523-DA3B56904546}" srcOrd="1" destOrd="0" presId="urn:microsoft.com/office/officeart/2008/layout/HorizontalMultiLevelHierarchy"/>
    <dgm:cxn modelId="{FCB3FD9A-C8ED-4923-9AC0-99D38A1B75CD}" type="presParOf" srcId="{EE442904-BC69-42A5-AA83-DCD9867F8CEF}" destId="{2BFB7D94-D5CC-4C5E-8779-97FF12F93EFC}" srcOrd="4" destOrd="0" presId="urn:microsoft.com/office/officeart/2008/layout/HorizontalMultiLevelHierarchy"/>
    <dgm:cxn modelId="{64E1BFA9-248D-47F7-A454-726E3253BE96}" type="presParOf" srcId="{2BFB7D94-D5CC-4C5E-8779-97FF12F93EFC}" destId="{4750A12E-274C-4E2D-A0AA-725E098EA966}" srcOrd="0" destOrd="0" presId="urn:microsoft.com/office/officeart/2008/layout/HorizontalMultiLevelHierarchy"/>
    <dgm:cxn modelId="{EBD9C769-5D9C-48BF-9172-64B27266D636}" type="presParOf" srcId="{EE442904-BC69-42A5-AA83-DCD9867F8CEF}" destId="{691E0587-7DF9-4C11-8D0C-934AF20D1774}" srcOrd="5" destOrd="0" presId="urn:microsoft.com/office/officeart/2008/layout/HorizontalMultiLevelHierarchy"/>
    <dgm:cxn modelId="{A2F77B79-F9C4-465D-BBA9-882EF3C3EDEE}" type="presParOf" srcId="{691E0587-7DF9-4C11-8D0C-934AF20D1774}" destId="{C81CC76A-27CF-40C0-BC08-84A17FEC6554}" srcOrd="0" destOrd="0" presId="urn:microsoft.com/office/officeart/2008/layout/HorizontalMultiLevelHierarchy"/>
    <dgm:cxn modelId="{3BF0EB25-8599-47DB-BDCE-E9DC546981C9}" type="presParOf" srcId="{691E0587-7DF9-4C11-8D0C-934AF20D1774}" destId="{2F850388-324F-44FF-A055-0FB276848DA4}" srcOrd="1" destOrd="0" presId="urn:microsoft.com/office/officeart/2008/layout/HorizontalMultiLevelHierarchy"/>
    <dgm:cxn modelId="{CA769BBC-516E-45D0-AE71-110BC1D0974A}" type="presParOf" srcId="{EE442904-BC69-42A5-AA83-DCD9867F8CEF}" destId="{2898F488-C8EC-4B55-B6AE-AB9966B33DA9}" srcOrd="6" destOrd="0" presId="urn:microsoft.com/office/officeart/2008/layout/HorizontalMultiLevelHierarchy"/>
    <dgm:cxn modelId="{ED485C55-1FBF-4034-B96F-D1049ED33FB6}" type="presParOf" srcId="{2898F488-C8EC-4B55-B6AE-AB9966B33DA9}" destId="{61DF9A8F-C771-4D7A-8A9D-7024DD76774B}" srcOrd="0" destOrd="0" presId="urn:microsoft.com/office/officeart/2008/layout/HorizontalMultiLevelHierarchy"/>
    <dgm:cxn modelId="{BEE2F660-810D-4EBB-9ED5-05919DAA0FD7}" type="presParOf" srcId="{EE442904-BC69-42A5-AA83-DCD9867F8CEF}" destId="{C2953341-0F4B-460C-83A4-4745451231C3}" srcOrd="7" destOrd="0" presId="urn:microsoft.com/office/officeart/2008/layout/HorizontalMultiLevelHierarchy"/>
    <dgm:cxn modelId="{2B3FA160-0B1D-42C9-B14D-220AD6601C5E}" type="presParOf" srcId="{C2953341-0F4B-460C-83A4-4745451231C3}" destId="{EE8FA7F9-6C1D-4F67-8C59-862970353078}" srcOrd="0" destOrd="0" presId="urn:microsoft.com/office/officeart/2008/layout/HorizontalMultiLevelHierarchy"/>
    <dgm:cxn modelId="{35F2C647-E22F-4E73-9A0E-881CCF936448}" type="presParOf" srcId="{C2953341-0F4B-460C-83A4-4745451231C3}" destId="{3164B8E3-9F0E-4A84-869C-EC69CC5532D7}"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138A69-5782-4DF4-9BF0-E304941FC2F7}" type="doc">
      <dgm:prSet loTypeId="urn:microsoft.com/office/officeart/2008/layout/HorizontalMultiLevelHierarchy" loCatId="hierarchy" qsTypeId="urn:microsoft.com/office/officeart/2005/8/quickstyle/3d6" qsCatId="3D" csTypeId="urn:microsoft.com/office/officeart/2005/8/colors/accent1_2" csCatId="accent1" phldr="1"/>
      <dgm:spPr/>
      <dgm:t>
        <a:bodyPr/>
        <a:lstStyle/>
        <a:p>
          <a:endParaRPr lang="ru-RU"/>
        </a:p>
      </dgm:t>
    </dgm:pt>
    <dgm:pt modelId="{03CB3669-E90A-4FBD-96C4-F810D47628A5}">
      <dgm:prSet phldrT="[Текст]"/>
      <dgm:spPr/>
      <dgm:t>
        <a:bodyPr/>
        <a:lstStyle/>
        <a:p>
          <a:r>
            <a:rPr lang="ru-RU" dirty="0" smtClean="0"/>
            <a:t>Файл</a:t>
          </a:r>
          <a:endParaRPr lang="ru-RU" dirty="0"/>
        </a:p>
      </dgm:t>
    </dgm:pt>
    <dgm:pt modelId="{A16F61C8-7DE0-425F-A004-3D956DC50D41}" type="parTrans" cxnId="{36A8FF07-BE10-44AD-A77D-D8AC410977D5}">
      <dgm:prSet/>
      <dgm:spPr/>
      <dgm:t>
        <a:bodyPr/>
        <a:lstStyle/>
        <a:p>
          <a:endParaRPr lang="ru-RU"/>
        </a:p>
      </dgm:t>
    </dgm:pt>
    <dgm:pt modelId="{A076AF2B-B708-4397-BFFC-A14427EFED77}" type="sibTrans" cxnId="{36A8FF07-BE10-44AD-A77D-D8AC410977D5}">
      <dgm:prSet/>
      <dgm:spPr/>
      <dgm:t>
        <a:bodyPr/>
        <a:lstStyle/>
        <a:p>
          <a:endParaRPr lang="ru-RU"/>
        </a:p>
      </dgm:t>
    </dgm:pt>
    <dgm:pt modelId="{727008CD-1BFC-4EED-AC44-D62575A46A78}">
      <dgm:prSet phldrT="[Текст]"/>
      <dgm:spPr/>
      <dgm:t>
        <a:bodyPr/>
        <a:lstStyle/>
        <a:p>
          <a:r>
            <a:rPr lang="ru-RU" dirty="0" smtClean="0"/>
            <a:t>Полное имя</a:t>
          </a:r>
          <a:endParaRPr lang="ru-RU" dirty="0"/>
        </a:p>
      </dgm:t>
    </dgm:pt>
    <dgm:pt modelId="{7E9F0725-D8DA-4A6C-A3BE-3A4ACF210221}" type="parTrans" cxnId="{2DE2E357-78F9-4A3C-849F-0CDC672B774E}">
      <dgm:prSet/>
      <dgm:spPr/>
      <dgm:t>
        <a:bodyPr/>
        <a:lstStyle/>
        <a:p>
          <a:endParaRPr lang="ru-RU"/>
        </a:p>
      </dgm:t>
    </dgm:pt>
    <dgm:pt modelId="{A27B3070-EBCC-470C-BDFA-566FBF88E232}" type="sibTrans" cxnId="{2DE2E357-78F9-4A3C-849F-0CDC672B774E}">
      <dgm:prSet/>
      <dgm:spPr/>
      <dgm:t>
        <a:bodyPr/>
        <a:lstStyle/>
        <a:p>
          <a:endParaRPr lang="ru-RU"/>
        </a:p>
      </dgm:t>
    </dgm:pt>
    <dgm:pt modelId="{640E2A2F-FBD2-4C65-9F3C-FD90DB12A12F}">
      <dgm:prSet phldrT="[Текст]"/>
      <dgm:spPr/>
      <dgm:t>
        <a:bodyPr/>
        <a:lstStyle/>
        <a:p>
          <a:r>
            <a:rPr lang="ru-RU" dirty="0" smtClean="0"/>
            <a:t>Данные</a:t>
          </a:r>
          <a:endParaRPr lang="ru-RU" dirty="0"/>
        </a:p>
      </dgm:t>
    </dgm:pt>
    <dgm:pt modelId="{8EA39EA7-D8D4-4A54-94CD-BF4BFB359560}" type="parTrans" cxnId="{2B46A076-BF17-41F6-A9AF-E60BD7302E38}">
      <dgm:prSet/>
      <dgm:spPr/>
      <dgm:t>
        <a:bodyPr/>
        <a:lstStyle/>
        <a:p>
          <a:endParaRPr lang="ru-RU"/>
        </a:p>
      </dgm:t>
    </dgm:pt>
    <dgm:pt modelId="{7A236A89-D105-4172-9ED1-62500341A944}" type="sibTrans" cxnId="{2B46A076-BF17-41F6-A9AF-E60BD7302E38}">
      <dgm:prSet/>
      <dgm:spPr/>
      <dgm:t>
        <a:bodyPr/>
        <a:lstStyle/>
        <a:p>
          <a:endParaRPr lang="ru-RU"/>
        </a:p>
      </dgm:t>
    </dgm:pt>
    <dgm:pt modelId="{08398DAF-64E9-4884-81A0-EAAAD69D8123}">
      <dgm:prSet phldrT="[Текст]"/>
      <dgm:spPr/>
      <dgm:t>
        <a:bodyPr/>
        <a:lstStyle/>
        <a:p>
          <a:r>
            <a:rPr lang="ru-RU" b="1" cap="none" spc="0" dirty="0" smtClean="0">
              <a:ln w="12700">
                <a:solidFill>
                  <a:srgbClr val="FF0000"/>
                </a:solidFill>
                <a:prstDash val="solid"/>
              </a:ln>
              <a:solidFill>
                <a:schemeClr val="bg2">
                  <a:tint val="85000"/>
                  <a:satMod val="155000"/>
                </a:schemeClr>
              </a:solidFill>
              <a:effectLst>
                <a:outerShdw blurRad="41275" dist="20320" dir="1800000" algn="tl" rotWithShape="0">
                  <a:srgbClr val="000000">
                    <a:alpha val="40000"/>
                  </a:srgbClr>
                </a:outerShdw>
              </a:effectLst>
            </a:rPr>
            <a:t>Атрибуты</a:t>
          </a:r>
          <a:endParaRPr lang="ru-RU" b="1" cap="none" spc="0" dirty="0">
            <a:ln w="12700">
              <a:solidFill>
                <a:srgbClr val="FF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dgm:t>
    </dgm:pt>
    <dgm:pt modelId="{F8A3D3EA-4658-474E-8865-CAE271667C2B}" type="parTrans" cxnId="{7E759479-D371-4415-9850-01E4A3EBC4FD}">
      <dgm:prSet/>
      <dgm:spPr/>
      <dgm:t>
        <a:bodyPr/>
        <a:lstStyle/>
        <a:p>
          <a:endParaRPr lang="ru-RU"/>
        </a:p>
      </dgm:t>
    </dgm:pt>
    <dgm:pt modelId="{18344D4C-9BAB-4229-8CD5-004D08F7C7BA}" type="sibTrans" cxnId="{7E759479-D371-4415-9850-01E4A3EBC4FD}">
      <dgm:prSet/>
      <dgm:spPr/>
      <dgm:t>
        <a:bodyPr/>
        <a:lstStyle/>
        <a:p>
          <a:endParaRPr lang="ru-RU"/>
        </a:p>
      </dgm:t>
    </dgm:pt>
    <dgm:pt modelId="{3B93536C-34AE-4DDD-82C1-5C7474C74C7D}">
      <dgm:prSet phldrT="[Текст]"/>
      <dgm:spPr/>
      <dgm:t>
        <a:bodyPr/>
        <a:lstStyle/>
        <a:p>
          <a:r>
            <a:rPr lang="ru-RU" smtClean="0"/>
            <a:t>Имя</a:t>
          </a:r>
          <a:endParaRPr lang="ru-RU" dirty="0"/>
        </a:p>
      </dgm:t>
    </dgm:pt>
    <dgm:pt modelId="{889A6DE3-C167-48BB-AF8B-74DCF575E163}" type="parTrans" cxnId="{F644424B-52BF-48D4-9231-79D07EA7608D}">
      <dgm:prSet/>
      <dgm:spPr/>
      <dgm:t>
        <a:bodyPr/>
        <a:lstStyle/>
        <a:p>
          <a:endParaRPr lang="ru-RU"/>
        </a:p>
      </dgm:t>
    </dgm:pt>
    <dgm:pt modelId="{25E74939-CBE1-49F7-AE30-70599625D8A1}" type="sibTrans" cxnId="{F644424B-52BF-48D4-9231-79D07EA7608D}">
      <dgm:prSet/>
      <dgm:spPr/>
      <dgm:t>
        <a:bodyPr/>
        <a:lstStyle/>
        <a:p>
          <a:endParaRPr lang="ru-RU"/>
        </a:p>
      </dgm:t>
    </dgm:pt>
    <dgm:pt modelId="{A331A694-2D6D-418E-BE9E-255728707842}" type="pres">
      <dgm:prSet presAssocID="{5B138A69-5782-4DF4-9BF0-E304941FC2F7}" presName="Name0" presStyleCnt="0">
        <dgm:presLayoutVars>
          <dgm:chPref val="1"/>
          <dgm:dir/>
          <dgm:animOne val="branch"/>
          <dgm:animLvl val="lvl"/>
          <dgm:resizeHandles val="exact"/>
        </dgm:presLayoutVars>
      </dgm:prSet>
      <dgm:spPr/>
      <dgm:t>
        <a:bodyPr/>
        <a:lstStyle/>
        <a:p>
          <a:endParaRPr lang="ru-RU"/>
        </a:p>
      </dgm:t>
    </dgm:pt>
    <dgm:pt modelId="{C2158266-F6F2-4088-94B4-90AB0DC5B2D2}" type="pres">
      <dgm:prSet presAssocID="{03CB3669-E90A-4FBD-96C4-F810D47628A5}" presName="root1" presStyleCnt="0"/>
      <dgm:spPr/>
    </dgm:pt>
    <dgm:pt modelId="{4CABACF3-46A8-46B8-AB1D-53B74110E121}" type="pres">
      <dgm:prSet presAssocID="{03CB3669-E90A-4FBD-96C4-F810D47628A5}" presName="LevelOneTextNode" presStyleLbl="node0" presStyleIdx="0" presStyleCnt="1" custScaleX="155411">
        <dgm:presLayoutVars>
          <dgm:chPref val="3"/>
        </dgm:presLayoutVars>
      </dgm:prSet>
      <dgm:spPr/>
      <dgm:t>
        <a:bodyPr/>
        <a:lstStyle/>
        <a:p>
          <a:endParaRPr lang="ru-RU"/>
        </a:p>
      </dgm:t>
    </dgm:pt>
    <dgm:pt modelId="{EE442904-BC69-42A5-AA83-DCD9867F8CEF}" type="pres">
      <dgm:prSet presAssocID="{03CB3669-E90A-4FBD-96C4-F810D47628A5}" presName="level2hierChild" presStyleCnt="0"/>
      <dgm:spPr/>
    </dgm:pt>
    <dgm:pt modelId="{AA2C3721-63D2-47CD-AD95-1A2B18633529}" type="pres">
      <dgm:prSet presAssocID="{7E9F0725-D8DA-4A6C-A3BE-3A4ACF210221}" presName="conn2-1" presStyleLbl="parChTrans1D2" presStyleIdx="0" presStyleCnt="4"/>
      <dgm:spPr/>
      <dgm:t>
        <a:bodyPr/>
        <a:lstStyle/>
        <a:p>
          <a:endParaRPr lang="ru-RU"/>
        </a:p>
      </dgm:t>
    </dgm:pt>
    <dgm:pt modelId="{0BEE10CD-406C-4EEE-B067-0C5E75836BC0}" type="pres">
      <dgm:prSet presAssocID="{7E9F0725-D8DA-4A6C-A3BE-3A4ACF210221}" presName="connTx" presStyleLbl="parChTrans1D2" presStyleIdx="0" presStyleCnt="4"/>
      <dgm:spPr/>
      <dgm:t>
        <a:bodyPr/>
        <a:lstStyle/>
        <a:p>
          <a:endParaRPr lang="ru-RU"/>
        </a:p>
      </dgm:t>
    </dgm:pt>
    <dgm:pt modelId="{ECD08D5D-B890-4C6F-840B-0E46D41769DC}" type="pres">
      <dgm:prSet presAssocID="{727008CD-1BFC-4EED-AC44-D62575A46A78}" presName="root2" presStyleCnt="0"/>
      <dgm:spPr/>
    </dgm:pt>
    <dgm:pt modelId="{75D9060D-D131-41FE-AED6-B5A2E833BF9D}" type="pres">
      <dgm:prSet presAssocID="{727008CD-1BFC-4EED-AC44-D62575A46A78}" presName="LevelTwoTextNode" presStyleLbl="node2" presStyleIdx="0" presStyleCnt="4" custScaleX="214231">
        <dgm:presLayoutVars>
          <dgm:chPref val="3"/>
        </dgm:presLayoutVars>
      </dgm:prSet>
      <dgm:spPr/>
      <dgm:t>
        <a:bodyPr/>
        <a:lstStyle/>
        <a:p>
          <a:endParaRPr lang="ru-RU"/>
        </a:p>
      </dgm:t>
    </dgm:pt>
    <dgm:pt modelId="{46EB885E-3B3F-4CF1-8DF5-6901382045B5}" type="pres">
      <dgm:prSet presAssocID="{727008CD-1BFC-4EED-AC44-D62575A46A78}" presName="level3hierChild" presStyleCnt="0"/>
      <dgm:spPr/>
    </dgm:pt>
    <dgm:pt modelId="{4432CBE4-2B3E-4818-9ABE-C9B0DBA588B5}" type="pres">
      <dgm:prSet presAssocID="{889A6DE3-C167-48BB-AF8B-74DCF575E163}" presName="conn2-1" presStyleLbl="parChTrans1D2" presStyleIdx="1" presStyleCnt="4"/>
      <dgm:spPr/>
      <dgm:t>
        <a:bodyPr/>
        <a:lstStyle/>
        <a:p>
          <a:endParaRPr lang="ru-RU"/>
        </a:p>
      </dgm:t>
    </dgm:pt>
    <dgm:pt modelId="{385CBC47-B15C-4CFD-B1F1-EF40EE3B8DAF}" type="pres">
      <dgm:prSet presAssocID="{889A6DE3-C167-48BB-AF8B-74DCF575E163}" presName="connTx" presStyleLbl="parChTrans1D2" presStyleIdx="1" presStyleCnt="4"/>
      <dgm:spPr/>
      <dgm:t>
        <a:bodyPr/>
        <a:lstStyle/>
        <a:p>
          <a:endParaRPr lang="ru-RU"/>
        </a:p>
      </dgm:t>
    </dgm:pt>
    <dgm:pt modelId="{37EFB617-2AB4-4220-968E-6F8937B38949}" type="pres">
      <dgm:prSet presAssocID="{3B93536C-34AE-4DDD-82C1-5C7474C74C7D}" presName="root2" presStyleCnt="0"/>
      <dgm:spPr/>
    </dgm:pt>
    <dgm:pt modelId="{D162B5F4-2E90-4A93-B1D9-3D96E48303B0}" type="pres">
      <dgm:prSet presAssocID="{3B93536C-34AE-4DDD-82C1-5C7474C74C7D}" presName="LevelTwoTextNode" presStyleLbl="node2" presStyleIdx="1" presStyleCnt="4">
        <dgm:presLayoutVars>
          <dgm:chPref val="3"/>
        </dgm:presLayoutVars>
      </dgm:prSet>
      <dgm:spPr/>
      <dgm:t>
        <a:bodyPr/>
        <a:lstStyle/>
        <a:p>
          <a:endParaRPr lang="ru-RU"/>
        </a:p>
      </dgm:t>
    </dgm:pt>
    <dgm:pt modelId="{986A3E43-3B22-4B2F-8523-DA3B56904546}" type="pres">
      <dgm:prSet presAssocID="{3B93536C-34AE-4DDD-82C1-5C7474C74C7D}" presName="level3hierChild" presStyleCnt="0"/>
      <dgm:spPr/>
    </dgm:pt>
    <dgm:pt modelId="{2BFB7D94-D5CC-4C5E-8779-97FF12F93EFC}" type="pres">
      <dgm:prSet presAssocID="{8EA39EA7-D8D4-4A54-94CD-BF4BFB359560}" presName="conn2-1" presStyleLbl="parChTrans1D2" presStyleIdx="2" presStyleCnt="4"/>
      <dgm:spPr/>
      <dgm:t>
        <a:bodyPr/>
        <a:lstStyle/>
        <a:p>
          <a:endParaRPr lang="ru-RU"/>
        </a:p>
      </dgm:t>
    </dgm:pt>
    <dgm:pt modelId="{4750A12E-274C-4E2D-A0AA-725E098EA966}" type="pres">
      <dgm:prSet presAssocID="{8EA39EA7-D8D4-4A54-94CD-BF4BFB359560}" presName="connTx" presStyleLbl="parChTrans1D2" presStyleIdx="2" presStyleCnt="4"/>
      <dgm:spPr/>
      <dgm:t>
        <a:bodyPr/>
        <a:lstStyle/>
        <a:p>
          <a:endParaRPr lang="ru-RU"/>
        </a:p>
      </dgm:t>
    </dgm:pt>
    <dgm:pt modelId="{691E0587-7DF9-4C11-8D0C-934AF20D1774}" type="pres">
      <dgm:prSet presAssocID="{640E2A2F-FBD2-4C65-9F3C-FD90DB12A12F}" presName="root2" presStyleCnt="0"/>
      <dgm:spPr/>
    </dgm:pt>
    <dgm:pt modelId="{C81CC76A-27CF-40C0-BC08-84A17FEC6554}" type="pres">
      <dgm:prSet presAssocID="{640E2A2F-FBD2-4C65-9F3C-FD90DB12A12F}" presName="LevelTwoTextNode" presStyleLbl="node2" presStyleIdx="2" presStyleCnt="4" custScaleX="214231">
        <dgm:presLayoutVars>
          <dgm:chPref val="3"/>
        </dgm:presLayoutVars>
      </dgm:prSet>
      <dgm:spPr/>
      <dgm:t>
        <a:bodyPr/>
        <a:lstStyle/>
        <a:p>
          <a:endParaRPr lang="ru-RU"/>
        </a:p>
      </dgm:t>
    </dgm:pt>
    <dgm:pt modelId="{2F850388-324F-44FF-A055-0FB276848DA4}" type="pres">
      <dgm:prSet presAssocID="{640E2A2F-FBD2-4C65-9F3C-FD90DB12A12F}" presName="level3hierChild" presStyleCnt="0"/>
      <dgm:spPr/>
    </dgm:pt>
    <dgm:pt modelId="{2898F488-C8EC-4B55-B6AE-AB9966B33DA9}" type="pres">
      <dgm:prSet presAssocID="{F8A3D3EA-4658-474E-8865-CAE271667C2B}" presName="conn2-1" presStyleLbl="parChTrans1D2" presStyleIdx="3" presStyleCnt="4"/>
      <dgm:spPr/>
      <dgm:t>
        <a:bodyPr/>
        <a:lstStyle/>
        <a:p>
          <a:endParaRPr lang="ru-RU"/>
        </a:p>
      </dgm:t>
    </dgm:pt>
    <dgm:pt modelId="{61DF9A8F-C771-4D7A-8A9D-7024DD76774B}" type="pres">
      <dgm:prSet presAssocID="{F8A3D3EA-4658-474E-8865-CAE271667C2B}" presName="connTx" presStyleLbl="parChTrans1D2" presStyleIdx="3" presStyleCnt="4"/>
      <dgm:spPr/>
      <dgm:t>
        <a:bodyPr/>
        <a:lstStyle/>
        <a:p>
          <a:endParaRPr lang="ru-RU"/>
        </a:p>
      </dgm:t>
    </dgm:pt>
    <dgm:pt modelId="{C2953341-0F4B-460C-83A4-4745451231C3}" type="pres">
      <dgm:prSet presAssocID="{08398DAF-64E9-4884-81A0-EAAAD69D8123}" presName="root2" presStyleCnt="0"/>
      <dgm:spPr/>
    </dgm:pt>
    <dgm:pt modelId="{EE8FA7F9-6C1D-4F67-8C59-862970353078}" type="pres">
      <dgm:prSet presAssocID="{08398DAF-64E9-4884-81A0-EAAAD69D8123}" presName="LevelTwoTextNode" presStyleLbl="node2" presStyleIdx="3" presStyleCnt="4">
        <dgm:presLayoutVars>
          <dgm:chPref val="3"/>
        </dgm:presLayoutVars>
      </dgm:prSet>
      <dgm:spPr/>
      <dgm:t>
        <a:bodyPr/>
        <a:lstStyle/>
        <a:p>
          <a:endParaRPr lang="ru-RU"/>
        </a:p>
      </dgm:t>
    </dgm:pt>
    <dgm:pt modelId="{3164B8E3-9F0E-4A84-869C-EC69CC5532D7}" type="pres">
      <dgm:prSet presAssocID="{08398DAF-64E9-4884-81A0-EAAAD69D8123}" presName="level3hierChild" presStyleCnt="0"/>
      <dgm:spPr/>
    </dgm:pt>
  </dgm:ptLst>
  <dgm:cxnLst>
    <dgm:cxn modelId="{E4901E23-59CE-445A-A52D-45BFEB881D7D}" type="presOf" srcId="{8EA39EA7-D8D4-4A54-94CD-BF4BFB359560}" destId="{2BFB7D94-D5CC-4C5E-8779-97FF12F93EFC}" srcOrd="0" destOrd="0" presId="urn:microsoft.com/office/officeart/2008/layout/HorizontalMultiLevelHierarchy"/>
    <dgm:cxn modelId="{2DE2E357-78F9-4A3C-849F-0CDC672B774E}" srcId="{03CB3669-E90A-4FBD-96C4-F810D47628A5}" destId="{727008CD-1BFC-4EED-AC44-D62575A46A78}" srcOrd="0" destOrd="0" parTransId="{7E9F0725-D8DA-4A6C-A3BE-3A4ACF210221}" sibTransId="{A27B3070-EBCC-470C-BDFA-566FBF88E232}"/>
    <dgm:cxn modelId="{E3D62D5B-BA8A-4E2F-96DD-54D06AB4A16C}" type="presOf" srcId="{8EA39EA7-D8D4-4A54-94CD-BF4BFB359560}" destId="{4750A12E-274C-4E2D-A0AA-725E098EA966}" srcOrd="1" destOrd="0" presId="urn:microsoft.com/office/officeart/2008/layout/HorizontalMultiLevelHierarchy"/>
    <dgm:cxn modelId="{3D900598-2AB2-48CE-A571-CC2408046C6A}" type="presOf" srcId="{F8A3D3EA-4658-474E-8865-CAE271667C2B}" destId="{61DF9A8F-C771-4D7A-8A9D-7024DD76774B}" srcOrd="1" destOrd="0" presId="urn:microsoft.com/office/officeart/2008/layout/HorizontalMultiLevelHierarchy"/>
    <dgm:cxn modelId="{3F0F5BD1-9EB9-485C-8367-F164936895A2}" type="presOf" srcId="{889A6DE3-C167-48BB-AF8B-74DCF575E163}" destId="{4432CBE4-2B3E-4818-9ABE-C9B0DBA588B5}" srcOrd="0" destOrd="0" presId="urn:microsoft.com/office/officeart/2008/layout/HorizontalMultiLevelHierarchy"/>
    <dgm:cxn modelId="{09F5F2CE-382F-4F47-87F1-53FB56F84B0A}" type="presOf" srcId="{7E9F0725-D8DA-4A6C-A3BE-3A4ACF210221}" destId="{0BEE10CD-406C-4EEE-B067-0C5E75836BC0}" srcOrd="1" destOrd="0" presId="urn:microsoft.com/office/officeart/2008/layout/HorizontalMultiLevelHierarchy"/>
    <dgm:cxn modelId="{7E759479-D371-4415-9850-01E4A3EBC4FD}" srcId="{03CB3669-E90A-4FBD-96C4-F810D47628A5}" destId="{08398DAF-64E9-4884-81A0-EAAAD69D8123}" srcOrd="3" destOrd="0" parTransId="{F8A3D3EA-4658-474E-8865-CAE271667C2B}" sibTransId="{18344D4C-9BAB-4229-8CD5-004D08F7C7BA}"/>
    <dgm:cxn modelId="{4AB9CB90-A411-493C-9ECD-BE2576E91535}" type="presOf" srcId="{889A6DE3-C167-48BB-AF8B-74DCF575E163}" destId="{385CBC47-B15C-4CFD-B1F1-EF40EE3B8DAF}" srcOrd="1" destOrd="0" presId="urn:microsoft.com/office/officeart/2008/layout/HorizontalMultiLevelHierarchy"/>
    <dgm:cxn modelId="{693ABC0C-59CF-4168-90E2-BBF78B4FE09D}" type="presOf" srcId="{F8A3D3EA-4658-474E-8865-CAE271667C2B}" destId="{2898F488-C8EC-4B55-B6AE-AB9966B33DA9}" srcOrd="0" destOrd="0" presId="urn:microsoft.com/office/officeart/2008/layout/HorizontalMultiLevelHierarchy"/>
    <dgm:cxn modelId="{6D1FAF53-0F24-4630-BE4C-7035791BB084}" type="presOf" srcId="{03CB3669-E90A-4FBD-96C4-F810D47628A5}" destId="{4CABACF3-46A8-46B8-AB1D-53B74110E121}" srcOrd="0" destOrd="0" presId="urn:microsoft.com/office/officeart/2008/layout/HorizontalMultiLevelHierarchy"/>
    <dgm:cxn modelId="{02CADAEB-D216-455C-A100-465DA4EA3838}" type="presOf" srcId="{7E9F0725-D8DA-4A6C-A3BE-3A4ACF210221}" destId="{AA2C3721-63D2-47CD-AD95-1A2B18633529}" srcOrd="0" destOrd="0" presId="urn:microsoft.com/office/officeart/2008/layout/HorizontalMultiLevelHierarchy"/>
    <dgm:cxn modelId="{93636D13-D91D-4264-B838-E52866E4FDF9}" type="presOf" srcId="{640E2A2F-FBD2-4C65-9F3C-FD90DB12A12F}" destId="{C81CC76A-27CF-40C0-BC08-84A17FEC6554}" srcOrd="0" destOrd="0" presId="urn:microsoft.com/office/officeart/2008/layout/HorizontalMultiLevelHierarchy"/>
    <dgm:cxn modelId="{2B46A076-BF17-41F6-A9AF-E60BD7302E38}" srcId="{03CB3669-E90A-4FBD-96C4-F810D47628A5}" destId="{640E2A2F-FBD2-4C65-9F3C-FD90DB12A12F}" srcOrd="2" destOrd="0" parTransId="{8EA39EA7-D8D4-4A54-94CD-BF4BFB359560}" sibTransId="{7A236A89-D105-4172-9ED1-62500341A944}"/>
    <dgm:cxn modelId="{5A9ED06D-7C65-480F-BBC4-1DBB80498584}" type="presOf" srcId="{08398DAF-64E9-4884-81A0-EAAAD69D8123}" destId="{EE8FA7F9-6C1D-4F67-8C59-862970353078}" srcOrd="0" destOrd="0" presId="urn:microsoft.com/office/officeart/2008/layout/HorizontalMultiLevelHierarchy"/>
    <dgm:cxn modelId="{36A8FF07-BE10-44AD-A77D-D8AC410977D5}" srcId="{5B138A69-5782-4DF4-9BF0-E304941FC2F7}" destId="{03CB3669-E90A-4FBD-96C4-F810D47628A5}" srcOrd="0" destOrd="0" parTransId="{A16F61C8-7DE0-425F-A004-3D956DC50D41}" sibTransId="{A076AF2B-B708-4397-BFFC-A14427EFED77}"/>
    <dgm:cxn modelId="{87FC213E-B4D2-4484-8D10-F3C1C031D99B}" type="presOf" srcId="{5B138A69-5782-4DF4-9BF0-E304941FC2F7}" destId="{A331A694-2D6D-418E-BE9E-255728707842}" srcOrd="0" destOrd="0" presId="urn:microsoft.com/office/officeart/2008/layout/HorizontalMultiLevelHierarchy"/>
    <dgm:cxn modelId="{86E7B3E3-0FF0-43AA-8E19-167B493BDB9C}" type="presOf" srcId="{3B93536C-34AE-4DDD-82C1-5C7474C74C7D}" destId="{D162B5F4-2E90-4A93-B1D9-3D96E48303B0}" srcOrd="0" destOrd="0" presId="urn:microsoft.com/office/officeart/2008/layout/HorizontalMultiLevelHierarchy"/>
    <dgm:cxn modelId="{E37BD0E5-FE45-465B-B3A5-8552F85CCC3D}" type="presOf" srcId="{727008CD-1BFC-4EED-AC44-D62575A46A78}" destId="{75D9060D-D131-41FE-AED6-B5A2E833BF9D}" srcOrd="0" destOrd="0" presId="urn:microsoft.com/office/officeart/2008/layout/HorizontalMultiLevelHierarchy"/>
    <dgm:cxn modelId="{F644424B-52BF-48D4-9231-79D07EA7608D}" srcId="{03CB3669-E90A-4FBD-96C4-F810D47628A5}" destId="{3B93536C-34AE-4DDD-82C1-5C7474C74C7D}" srcOrd="1" destOrd="0" parTransId="{889A6DE3-C167-48BB-AF8B-74DCF575E163}" sibTransId="{25E74939-CBE1-49F7-AE30-70599625D8A1}"/>
    <dgm:cxn modelId="{DEB4E1F3-56B4-45A6-9647-96E668F61C80}" type="presParOf" srcId="{A331A694-2D6D-418E-BE9E-255728707842}" destId="{C2158266-F6F2-4088-94B4-90AB0DC5B2D2}" srcOrd="0" destOrd="0" presId="urn:microsoft.com/office/officeart/2008/layout/HorizontalMultiLevelHierarchy"/>
    <dgm:cxn modelId="{A67E4442-1148-44CE-9AB1-89312015B6AE}" type="presParOf" srcId="{C2158266-F6F2-4088-94B4-90AB0DC5B2D2}" destId="{4CABACF3-46A8-46B8-AB1D-53B74110E121}" srcOrd="0" destOrd="0" presId="urn:microsoft.com/office/officeart/2008/layout/HorizontalMultiLevelHierarchy"/>
    <dgm:cxn modelId="{6AA5058F-BEFD-449D-BAEE-8BBAB408B5E4}" type="presParOf" srcId="{C2158266-F6F2-4088-94B4-90AB0DC5B2D2}" destId="{EE442904-BC69-42A5-AA83-DCD9867F8CEF}" srcOrd="1" destOrd="0" presId="urn:microsoft.com/office/officeart/2008/layout/HorizontalMultiLevelHierarchy"/>
    <dgm:cxn modelId="{A2CF7936-827D-47B6-A1F1-FEF1F0FEA299}" type="presParOf" srcId="{EE442904-BC69-42A5-AA83-DCD9867F8CEF}" destId="{AA2C3721-63D2-47CD-AD95-1A2B18633529}" srcOrd="0" destOrd="0" presId="urn:microsoft.com/office/officeart/2008/layout/HorizontalMultiLevelHierarchy"/>
    <dgm:cxn modelId="{E2CFD979-332F-40CB-8E78-BF5CA42FA8B9}" type="presParOf" srcId="{AA2C3721-63D2-47CD-AD95-1A2B18633529}" destId="{0BEE10CD-406C-4EEE-B067-0C5E75836BC0}" srcOrd="0" destOrd="0" presId="urn:microsoft.com/office/officeart/2008/layout/HorizontalMultiLevelHierarchy"/>
    <dgm:cxn modelId="{FA21EE9E-02CA-4F8B-BCEA-7690843E84E6}" type="presParOf" srcId="{EE442904-BC69-42A5-AA83-DCD9867F8CEF}" destId="{ECD08D5D-B890-4C6F-840B-0E46D41769DC}" srcOrd="1" destOrd="0" presId="urn:microsoft.com/office/officeart/2008/layout/HorizontalMultiLevelHierarchy"/>
    <dgm:cxn modelId="{FA11ABC7-4E2B-4579-B2B4-BD049153ED96}" type="presParOf" srcId="{ECD08D5D-B890-4C6F-840B-0E46D41769DC}" destId="{75D9060D-D131-41FE-AED6-B5A2E833BF9D}" srcOrd="0" destOrd="0" presId="urn:microsoft.com/office/officeart/2008/layout/HorizontalMultiLevelHierarchy"/>
    <dgm:cxn modelId="{C88F41A4-EBE9-473D-A725-D8FF2588B33A}" type="presParOf" srcId="{ECD08D5D-B890-4C6F-840B-0E46D41769DC}" destId="{46EB885E-3B3F-4CF1-8DF5-6901382045B5}" srcOrd="1" destOrd="0" presId="urn:microsoft.com/office/officeart/2008/layout/HorizontalMultiLevelHierarchy"/>
    <dgm:cxn modelId="{E93CDACC-6791-4AFF-A18E-D6EFF2EBF912}" type="presParOf" srcId="{EE442904-BC69-42A5-AA83-DCD9867F8CEF}" destId="{4432CBE4-2B3E-4818-9ABE-C9B0DBA588B5}" srcOrd="2" destOrd="0" presId="urn:microsoft.com/office/officeart/2008/layout/HorizontalMultiLevelHierarchy"/>
    <dgm:cxn modelId="{1119D56B-0755-483A-B9E6-1804E27C8643}" type="presParOf" srcId="{4432CBE4-2B3E-4818-9ABE-C9B0DBA588B5}" destId="{385CBC47-B15C-4CFD-B1F1-EF40EE3B8DAF}" srcOrd="0" destOrd="0" presId="urn:microsoft.com/office/officeart/2008/layout/HorizontalMultiLevelHierarchy"/>
    <dgm:cxn modelId="{3725DDAA-0807-45B5-A353-0901CD57DE31}" type="presParOf" srcId="{EE442904-BC69-42A5-AA83-DCD9867F8CEF}" destId="{37EFB617-2AB4-4220-968E-6F8937B38949}" srcOrd="3" destOrd="0" presId="urn:microsoft.com/office/officeart/2008/layout/HorizontalMultiLevelHierarchy"/>
    <dgm:cxn modelId="{12F65357-685C-4261-967C-C45FE3837B10}" type="presParOf" srcId="{37EFB617-2AB4-4220-968E-6F8937B38949}" destId="{D162B5F4-2E90-4A93-B1D9-3D96E48303B0}" srcOrd="0" destOrd="0" presId="urn:microsoft.com/office/officeart/2008/layout/HorizontalMultiLevelHierarchy"/>
    <dgm:cxn modelId="{FAE09FB5-5FE4-45B8-8FFE-C924A4089922}" type="presParOf" srcId="{37EFB617-2AB4-4220-968E-6F8937B38949}" destId="{986A3E43-3B22-4B2F-8523-DA3B56904546}" srcOrd="1" destOrd="0" presId="urn:microsoft.com/office/officeart/2008/layout/HorizontalMultiLevelHierarchy"/>
    <dgm:cxn modelId="{F61B6ACB-4CA8-4EAE-BDF7-9516EA5A2154}" type="presParOf" srcId="{EE442904-BC69-42A5-AA83-DCD9867F8CEF}" destId="{2BFB7D94-D5CC-4C5E-8779-97FF12F93EFC}" srcOrd="4" destOrd="0" presId="urn:microsoft.com/office/officeart/2008/layout/HorizontalMultiLevelHierarchy"/>
    <dgm:cxn modelId="{FFB0B7E9-051B-4FAC-9816-044BC9C56872}" type="presParOf" srcId="{2BFB7D94-D5CC-4C5E-8779-97FF12F93EFC}" destId="{4750A12E-274C-4E2D-A0AA-725E098EA966}" srcOrd="0" destOrd="0" presId="urn:microsoft.com/office/officeart/2008/layout/HorizontalMultiLevelHierarchy"/>
    <dgm:cxn modelId="{BF81DE59-7B87-4085-91E5-D31F493C9895}" type="presParOf" srcId="{EE442904-BC69-42A5-AA83-DCD9867F8CEF}" destId="{691E0587-7DF9-4C11-8D0C-934AF20D1774}" srcOrd="5" destOrd="0" presId="urn:microsoft.com/office/officeart/2008/layout/HorizontalMultiLevelHierarchy"/>
    <dgm:cxn modelId="{244C8034-5483-4624-9095-EA3A2F3B911B}" type="presParOf" srcId="{691E0587-7DF9-4C11-8D0C-934AF20D1774}" destId="{C81CC76A-27CF-40C0-BC08-84A17FEC6554}" srcOrd="0" destOrd="0" presId="urn:microsoft.com/office/officeart/2008/layout/HorizontalMultiLevelHierarchy"/>
    <dgm:cxn modelId="{6EB2AF93-CC1A-45BB-9D5F-9F5ED3926145}" type="presParOf" srcId="{691E0587-7DF9-4C11-8D0C-934AF20D1774}" destId="{2F850388-324F-44FF-A055-0FB276848DA4}" srcOrd="1" destOrd="0" presId="urn:microsoft.com/office/officeart/2008/layout/HorizontalMultiLevelHierarchy"/>
    <dgm:cxn modelId="{17992764-46C7-4EC2-85AF-E3857FDF2D65}" type="presParOf" srcId="{EE442904-BC69-42A5-AA83-DCD9867F8CEF}" destId="{2898F488-C8EC-4B55-B6AE-AB9966B33DA9}" srcOrd="6" destOrd="0" presId="urn:microsoft.com/office/officeart/2008/layout/HorizontalMultiLevelHierarchy"/>
    <dgm:cxn modelId="{25496B3E-81A4-41AA-9CF4-611C85AFDE32}" type="presParOf" srcId="{2898F488-C8EC-4B55-B6AE-AB9966B33DA9}" destId="{61DF9A8F-C771-4D7A-8A9D-7024DD76774B}" srcOrd="0" destOrd="0" presId="urn:microsoft.com/office/officeart/2008/layout/HorizontalMultiLevelHierarchy"/>
    <dgm:cxn modelId="{608743C7-CA27-4EC6-9680-E62330FF9987}" type="presParOf" srcId="{EE442904-BC69-42A5-AA83-DCD9867F8CEF}" destId="{C2953341-0F4B-460C-83A4-4745451231C3}" srcOrd="7" destOrd="0" presId="urn:microsoft.com/office/officeart/2008/layout/HorizontalMultiLevelHierarchy"/>
    <dgm:cxn modelId="{68FC5377-D1E6-406F-8692-AD3914AA59CA}" type="presParOf" srcId="{C2953341-0F4B-460C-83A4-4745451231C3}" destId="{EE8FA7F9-6C1D-4F67-8C59-862970353078}" srcOrd="0" destOrd="0" presId="urn:microsoft.com/office/officeart/2008/layout/HorizontalMultiLevelHierarchy"/>
    <dgm:cxn modelId="{7DB5B466-08C1-4838-AEAA-DC5A372638D4}" type="presParOf" srcId="{C2953341-0F4B-460C-83A4-4745451231C3}" destId="{3164B8E3-9F0E-4A84-869C-EC69CC5532D7}"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8F488-C8EC-4B55-B6AE-AB9966B33DA9}">
      <dsp:nvSpPr>
        <dsp:cNvPr id="0" name=""/>
        <dsp:cNvSpPr/>
      </dsp:nvSpPr>
      <dsp:spPr>
        <a:xfrm>
          <a:off x="1521761" y="2226841"/>
          <a:ext cx="555107" cy="1586624"/>
        </a:xfrm>
        <a:custGeom>
          <a:avLst/>
          <a:gdLst/>
          <a:ahLst/>
          <a:cxnLst/>
          <a:rect l="0" t="0" r="0" b="0"/>
          <a:pathLst>
            <a:path>
              <a:moveTo>
                <a:pt x="0" y="0"/>
              </a:moveTo>
              <a:lnTo>
                <a:pt x="277553" y="0"/>
              </a:lnTo>
              <a:lnTo>
                <a:pt x="277553" y="1586624"/>
              </a:lnTo>
              <a:lnTo>
                <a:pt x="555107" y="1586624"/>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ru-RU" sz="600" kern="1200"/>
        </a:p>
      </dsp:txBody>
      <dsp:txXfrm>
        <a:off x="1757292" y="2978130"/>
        <a:ext cx="84046" cy="84046"/>
      </dsp:txXfrm>
    </dsp:sp>
    <dsp:sp modelId="{2BFB7D94-D5CC-4C5E-8779-97FF12F93EFC}">
      <dsp:nvSpPr>
        <dsp:cNvPr id="0" name=""/>
        <dsp:cNvSpPr/>
      </dsp:nvSpPr>
      <dsp:spPr>
        <a:xfrm>
          <a:off x="1521761" y="2226841"/>
          <a:ext cx="555107" cy="528874"/>
        </a:xfrm>
        <a:custGeom>
          <a:avLst/>
          <a:gdLst/>
          <a:ahLst/>
          <a:cxnLst/>
          <a:rect l="0" t="0" r="0" b="0"/>
          <a:pathLst>
            <a:path>
              <a:moveTo>
                <a:pt x="0" y="0"/>
              </a:moveTo>
              <a:lnTo>
                <a:pt x="277553" y="0"/>
              </a:lnTo>
              <a:lnTo>
                <a:pt x="277553" y="528874"/>
              </a:lnTo>
              <a:lnTo>
                <a:pt x="555107" y="528874"/>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1780147" y="2472111"/>
        <a:ext cx="38335" cy="38335"/>
      </dsp:txXfrm>
    </dsp:sp>
    <dsp:sp modelId="{4432CBE4-2B3E-4818-9ABE-C9B0DBA588B5}">
      <dsp:nvSpPr>
        <dsp:cNvPr id="0" name=""/>
        <dsp:cNvSpPr/>
      </dsp:nvSpPr>
      <dsp:spPr>
        <a:xfrm>
          <a:off x="1521761" y="1697966"/>
          <a:ext cx="555107" cy="528874"/>
        </a:xfrm>
        <a:custGeom>
          <a:avLst/>
          <a:gdLst/>
          <a:ahLst/>
          <a:cxnLst/>
          <a:rect l="0" t="0" r="0" b="0"/>
          <a:pathLst>
            <a:path>
              <a:moveTo>
                <a:pt x="0" y="528874"/>
              </a:moveTo>
              <a:lnTo>
                <a:pt x="277553" y="528874"/>
              </a:lnTo>
              <a:lnTo>
                <a:pt x="277553" y="0"/>
              </a:lnTo>
              <a:lnTo>
                <a:pt x="555107" y="0"/>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1780147" y="1943236"/>
        <a:ext cx="38335" cy="38335"/>
      </dsp:txXfrm>
    </dsp:sp>
    <dsp:sp modelId="{AA2C3721-63D2-47CD-AD95-1A2B18633529}">
      <dsp:nvSpPr>
        <dsp:cNvPr id="0" name=""/>
        <dsp:cNvSpPr/>
      </dsp:nvSpPr>
      <dsp:spPr>
        <a:xfrm>
          <a:off x="1521761" y="640216"/>
          <a:ext cx="555107" cy="1586624"/>
        </a:xfrm>
        <a:custGeom>
          <a:avLst/>
          <a:gdLst/>
          <a:ahLst/>
          <a:cxnLst/>
          <a:rect l="0" t="0" r="0" b="0"/>
          <a:pathLst>
            <a:path>
              <a:moveTo>
                <a:pt x="0" y="1586624"/>
              </a:moveTo>
              <a:lnTo>
                <a:pt x="277553" y="1586624"/>
              </a:lnTo>
              <a:lnTo>
                <a:pt x="277553" y="0"/>
              </a:lnTo>
              <a:lnTo>
                <a:pt x="555107" y="0"/>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ru-RU" sz="600" kern="1200"/>
        </a:p>
      </dsp:txBody>
      <dsp:txXfrm>
        <a:off x="1757292" y="1391505"/>
        <a:ext cx="84046" cy="84046"/>
      </dsp:txXfrm>
    </dsp:sp>
    <dsp:sp modelId="{4CABACF3-46A8-46B8-AB1D-53B74110E121}">
      <dsp:nvSpPr>
        <dsp:cNvPr id="0" name=""/>
        <dsp:cNvSpPr/>
      </dsp:nvSpPr>
      <dsp:spPr>
        <a:xfrm rot="16200000">
          <a:off x="-1362623" y="1569297"/>
          <a:ext cx="4453683" cy="1315087"/>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lvl="0" algn="ctr" defTabSz="2800350">
            <a:lnSpc>
              <a:spcPct val="90000"/>
            </a:lnSpc>
            <a:spcBef>
              <a:spcPct val="0"/>
            </a:spcBef>
            <a:spcAft>
              <a:spcPct val="35000"/>
            </a:spcAft>
          </a:pPr>
          <a:r>
            <a:rPr lang="ru-RU" sz="6300" kern="1200" dirty="0" smtClean="0"/>
            <a:t>Файл</a:t>
          </a:r>
          <a:endParaRPr lang="ru-RU" sz="6300" kern="1200" dirty="0"/>
        </a:p>
      </dsp:txBody>
      <dsp:txXfrm>
        <a:off x="-1362623" y="1569297"/>
        <a:ext cx="4453683" cy="1315087"/>
      </dsp:txXfrm>
    </dsp:sp>
    <dsp:sp modelId="{75D9060D-D131-41FE-AED6-B5A2E833BF9D}">
      <dsp:nvSpPr>
        <dsp:cNvPr id="0" name=""/>
        <dsp:cNvSpPr/>
      </dsp:nvSpPr>
      <dsp:spPr>
        <a:xfrm>
          <a:off x="2076868" y="217117"/>
          <a:ext cx="5946056" cy="846199"/>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2222500">
            <a:lnSpc>
              <a:spcPct val="90000"/>
            </a:lnSpc>
            <a:spcBef>
              <a:spcPct val="0"/>
            </a:spcBef>
            <a:spcAft>
              <a:spcPct val="35000"/>
            </a:spcAft>
          </a:pPr>
          <a:r>
            <a:rPr lang="ru-RU" sz="5000" kern="1200" dirty="0" smtClean="0"/>
            <a:t>Полное имя</a:t>
          </a:r>
          <a:endParaRPr lang="ru-RU" sz="5000" kern="1200" dirty="0"/>
        </a:p>
      </dsp:txBody>
      <dsp:txXfrm>
        <a:off x="2076868" y="217117"/>
        <a:ext cx="5946056" cy="846199"/>
      </dsp:txXfrm>
    </dsp:sp>
    <dsp:sp modelId="{D162B5F4-2E90-4A93-B1D9-3D96E48303B0}">
      <dsp:nvSpPr>
        <dsp:cNvPr id="0" name=""/>
        <dsp:cNvSpPr/>
      </dsp:nvSpPr>
      <dsp:spPr>
        <a:xfrm>
          <a:off x="2076868" y="1274866"/>
          <a:ext cx="2775535" cy="846199"/>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2222500">
            <a:lnSpc>
              <a:spcPct val="90000"/>
            </a:lnSpc>
            <a:spcBef>
              <a:spcPct val="0"/>
            </a:spcBef>
            <a:spcAft>
              <a:spcPct val="35000"/>
            </a:spcAft>
          </a:pPr>
          <a:r>
            <a:rPr lang="ru-RU" sz="5000" kern="1200" smtClean="0"/>
            <a:t>Имя</a:t>
          </a:r>
          <a:endParaRPr lang="ru-RU" sz="5000" kern="1200" dirty="0"/>
        </a:p>
      </dsp:txBody>
      <dsp:txXfrm>
        <a:off x="2076868" y="1274866"/>
        <a:ext cx="2775535" cy="846199"/>
      </dsp:txXfrm>
    </dsp:sp>
    <dsp:sp modelId="{C81CC76A-27CF-40C0-BC08-84A17FEC6554}">
      <dsp:nvSpPr>
        <dsp:cNvPr id="0" name=""/>
        <dsp:cNvSpPr/>
      </dsp:nvSpPr>
      <dsp:spPr>
        <a:xfrm>
          <a:off x="2076868" y="2332616"/>
          <a:ext cx="5946056" cy="846199"/>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2222500">
            <a:lnSpc>
              <a:spcPct val="90000"/>
            </a:lnSpc>
            <a:spcBef>
              <a:spcPct val="0"/>
            </a:spcBef>
            <a:spcAft>
              <a:spcPct val="35000"/>
            </a:spcAft>
          </a:pPr>
          <a:r>
            <a:rPr lang="ru-RU" sz="5000" kern="1200" dirty="0" smtClean="0"/>
            <a:t>Данные</a:t>
          </a:r>
          <a:endParaRPr lang="ru-RU" sz="5000" kern="1200" dirty="0"/>
        </a:p>
      </dsp:txBody>
      <dsp:txXfrm>
        <a:off x="2076868" y="2332616"/>
        <a:ext cx="5946056" cy="846199"/>
      </dsp:txXfrm>
    </dsp:sp>
    <dsp:sp modelId="{EE8FA7F9-6C1D-4F67-8C59-862970353078}">
      <dsp:nvSpPr>
        <dsp:cNvPr id="0" name=""/>
        <dsp:cNvSpPr/>
      </dsp:nvSpPr>
      <dsp:spPr>
        <a:xfrm>
          <a:off x="2076868" y="3390366"/>
          <a:ext cx="2775535" cy="846199"/>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2222500">
            <a:lnSpc>
              <a:spcPct val="90000"/>
            </a:lnSpc>
            <a:spcBef>
              <a:spcPct val="0"/>
            </a:spcBef>
            <a:spcAft>
              <a:spcPct val="35000"/>
            </a:spcAft>
          </a:pPr>
          <a:r>
            <a:rPr lang="ru-RU" sz="5000" kern="1200" dirty="0" smtClean="0"/>
            <a:t>Атрибуты</a:t>
          </a:r>
          <a:endParaRPr lang="ru-RU" sz="5000" kern="1200" dirty="0"/>
        </a:p>
      </dsp:txBody>
      <dsp:txXfrm>
        <a:off x="2076868" y="3390366"/>
        <a:ext cx="2775535" cy="846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8F488-C8EC-4B55-B6AE-AB9966B33DA9}">
      <dsp:nvSpPr>
        <dsp:cNvPr id="0" name=""/>
        <dsp:cNvSpPr/>
      </dsp:nvSpPr>
      <dsp:spPr>
        <a:xfrm>
          <a:off x="1521761" y="2226841"/>
          <a:ext cx="555107" cy="1586624"/>
        </a:xfrm>
        <a:custGeom>
          <a:avLst/>
          <a:gdLst/>
          <a:ahLst/>
          <a:cxnLst/>
          <a:rect l="0" t="0" r="0" b="0"/>
          <a:pathLst>
            <a:path>
              <a:moveTo>
                <a:pt x="0" y="0"/>
              </a:moveTo>
              <a:lnTo>
                <a:pt x="277553" y="0"/>
              </a:lnTo>
              <a:lnTo>
                <a:pt x="277553" y="1586624"/>
              </a:lnTo>
              <a:lnTo>
                <a:pt x="555107" y="1586624"/>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ru-RU" sz="600" kern="1200"/>
        </a:p>
      </dsp:txBody>
      <dsp:txXfrm>
        <a:off x="1757292" y="2978130"/>
        <a:ext cx="84046" cy="84046"/>
      </dsp:txXfrm>
    </dsp:sp>
    <dsp:sp modelId="{2BFB7D94-D5CC-4C5E-8779-97FF12F93EFC}">
      <dsp:nvSpPr>
        <dsp:cNvPr id="0" name=""/>
        <dsp:cNvSpPr/>
      </dsp:nvSpPr>
      <dsp:spPr>
        <a:xfrm>
          <a:off x="1521761" y="2226841"/>
          <a:ext cx="555107" cy="528874"/>
        </a:xfrm>
        <a:custGeom>
          <a:avLst/>
          <a:gdLst/>
          <a:ahLst/>
          <a:cxnLst/>
          <a:rect l="0" t="0" r="0" b="0"/>
          <a:pathLst>
            <a:path>
              <a:moveTo>
                <a:pt x="0" y="0"/>
              </a:moveTo>
              <a:lnTo>
                <a:pt x="277553" y="0"/>
              </a:lnTo>
              <a:lnTo>
                <a:pt x="277553" y="528874"/>
              </a:lnTo>
              <a:lnTo>
                <a:pt x="555107" y="528874"/>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1780147" y="2472111"/>
        <a:ext cx="38335" cy="38335"/>
      </dsp:txXfrm>
    </dsp:sp>
    <dsp:sp modelId="{4432CBE4-2B3E-4818-9ABE-C9B0DBA588B5}">
      <dsp:nvSpPr>
        <dsp:cNvPr id="0" name=""/>
        <dsp:cNvSpPr/>
      </dsp:nvSpPr>
      <dsp:spPr>
        <a:xfrm>
          <a:off x="1521761" y="1697966"/>
          <a:ext cx="555107" cy="528874"/>
        </a:xfrm>
        <a:custGeom>
          <a:avLst/>
          <a:gdLst/>
          <a:ahLst/>
          <a:cxnLst/>
          <a:rect l="0" t="0" r="0" b="0"/>
          <a:pathLst>
            <a:path>
              <a:moveTo>
                <a:pt x="0" y="528874"/>
              </a:moveTo>
              <a:lnTo>
                <a:pt x="277553" y="528874"/>
              </a:lnTo>
              <a:lnTo>
                <a:pt x="277553" y="0"/>
              </a:lnTo>
              <a:lnTo>
                <a:pt x="555107" y="0"/>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1780147" y="1943236"/>
        <a:ext cx="38335" cy="38335"/>
      </dsp:txXfrm>
    </dsp:sp>
    <dsp:sp modelId="{AA2C3721-63D2-47CD-AD95-1A2B18633529}">
      <dsp:nvSpPr>
        <dsp:cNvPr id="0" name=""/>
        <dsp:cNvSpPr/>
      </dsp:nvSpPr>
      <dsp:spPr>
        <a:xfrm>
          <a:off x="1521761" y="640216"/>
          <a:ext cx="555107" cy="1586624"/>
        </a:xfrm>
        <a:custGeom>
          <a:avLst/>
          <a:gdLst/>
          <a:ahLst/>
          <a:cxnLst/>
          <a:rect l="0" t="0" r="0" b="0"/>
          <a:pathLst>
            <a:path>
              <a:moveTo>
                <a:pt x="0" y="1586624"/>
              </a:moveTo>
              <a:lnTo>
                <a:pt x="277553" y="1586624"/>
              </a:lnTo>
              <a:lnTo>
                <a:pt x="277553" y="0"/>
              </a:lnTo>
              <a:lnTo>
                <a:pt x="555107" y="0"/>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ru-RU" sz="600" kern="1200"/>
        </a:p>
      </dsp:txBody>
      <dsp:txXfrm>
        <a:off x="1757292" y="1391505"/>
        <a:ext cx="84046" cy="84046"/>
      </dsp:txXfrm>
    </dsp:sp>
    <dsp:sp modelId="{4CABACF3-46A8-46B8-AB1D-53B74110E121}">
      <dsp:nvSpPr>
        <dsp:cNvPr id="0" name=""/>
        <dsp:cNvSpPr/>
      </dsp:nvSpPr>
      <dsp:spPr>
        <a:xfrm rot="16200000">
          <a:off x="-1362623" y="1569297"/>
          <a:ext cx="4453683" cy="1315087"/>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lvl="0" algn="ctr" defTabSz="2800350">
            <a:lnSpc>
              <a:spcPct val="90000"/>
            </a:lnSpc>
            <a:spcBef>
              <a:spcPct val="0"/>
            </a:spcBef>
            <a:spcAft>
              <a:spcPct val="35000"/>
            </a:spcAft>
          </a:pPr>
          <a:r>
            <a:rPr lang="ru-RU" sz="6300" kern="1200" dirty="0" smtClean="0"/>
            <a:t>Файл</a:t>
          </a:r>
          <a:endParaRPr lang="ru-RU" sz="6300" kern="1200" dirty="0"/>
        </a:p>
      </dsp:txBody>
      <dsp:txXfrm>
        <a:off x="-1362623" y="1569297"/>
        <a:ext cx="4453683" cy="1315087"/>
      </dsp:txXfrm>
    </dsp:sp>
    <dsp:sp modelId="{75D9060D-D131-41FE-AED6-B5A2E833BF9D}">
      <dsp:nvSpPr>
        <dsp:cNvPr id="0" name=""/>
        <dsp:cNvSpPr/>
      </dsp:nvSpPr>
      <dsp:spPr>
        <a:xfrm>
          <a:off x="2076868" y="217117"/>
          <a:ext cx="5946056" cy="846199"/>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1115" tIns="31115" rIns="31115" bIns="31115" numCol="1" spcCol="1270" anchor="ctr" anchorCtr="0">
          <a:noAutofit/>
        </a:bodyPr>
        <a:lstStyle/>
        <a:p>
          <a:pPr lvl="0" algn="ctr" defTabSz="2178050">
            <a:lnSpc>
              <a:spcPct val="90000"/>
            </a:lnSpc>
            <a:spcBef>
              <a:spcPct val="0"/>
            </a:spcBef>
            <a:spcAft>
              <a:spcPct val="35000"/>
            </a:spcAft>
          </a:pPr>
          <a:r>
            <a:rPr lang="ru-RU" sz="4900" kern="1200" dirty="0" smtClean="0"/>
            <a:t>Полное имя</a:t>
          </a:r>
          <a:endParaRPr lang="ru-RU" sz="4900" kern="1200" dirty="0"/>
        </a:p>
      </dsp:txBody>
      <dsp:txXfrm>
        <a:off x="2076868" y="217117"/>
        <a:ext cx="5946056" cy="846199"/>
      </dsp:txXfrm>
    </dsp:sp>
    <dsp:sp modelId="{D162B5F4-2E90-4A93-B1D9-3D96E48303B0}">
      <dsp:nvSpPr>
        <dsp:cNvPr id="0" name=""/>
        <dsp:cNvSpPr/>
      </dsp:nvSpPr>
      <dsp:spPr>
        <a:xfrm>
          <a:off x="2076868" y="1274866"/>
          <a:ext cx="2775535" cy="846199"/>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1115" tIns="31115" rIns="31115" bIns="31115" numCol="1" spcCol="1270" anchor="ctr" anchorCtr="0">
          <a:noAutofit/>
        </a:bodyPr>
        <a:lstStyle/>
        <a:p>
          <a:pPr lvl="0" algn="ctr" defTabSz="2178050">
            <a:lnSpc>
              <a:spcPct val="90000"/>
            </a:lnSpc>
            <a:spcBef>
              <a:spcPct val="0"/>
            </a:spcBef>
            <a:spcAft>
              <a:spcPct val="35000"/>
            </a:spcAft>
          </a:pPr>
          <a:r>
            <a:rPr lang="ru-RU" sz="4900" kern="1200" smtClean="0"/>
            <a:t>Имя</a:t>
          </a:r>
          <a:endParaRPr lang="ru-RU" sz="4900" kern="1200" dirty="0"/>
        </a:p>
      </dsp:txBody>
      <dsp:txXfrm>
        <a:off x="2076868" y="1274866"/>
        <a:ext cx="2775535" cy="846199"/>
      </dsp:txXfrm>
    </dsp:sp>
    <dsp:sp modelId="{C81CC76A-27CF-40C0-BC08-84A17FEC6554}">
      <dsp:nvSpPr>
        <dsp:cNvPr id="0" name=""/>
        <dsp:cNvSpPr/>
      </dsp:nvSpPr>
      <dsp:spPr>
        <a:xfrm>
          <a:off x="2076868" y="2332616"/>
          <a:ext cx="5946056" cy="846199"/>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1115" tIns="31115" rIns="31115" bIns="31115" numCol="1" spcCol="1270" anchor="ctr" anchorCtr="0">
          <a:noAutofit/>
        </a:bodyPr>
        <a:lstStyle/>
        <a:p>
          <a:pPr lvl="0" algn="ctr" defTabSz="2178050">
            <a:lnSpc>
              <a:spcPct val="90000"/>
            </a:lnSpc>
            <a:spcBef>
              <a:spcPct val="0"/>
            </a:spcBef>
            <a:spcAft>
              <a:spcPct val="35000"/>
            </a:spcAft>
          </a:pPr>
          <a:r>
            <a:rPr lang="ru-RU" sz="4900" kern="1200" dirty="0" smtClean="0"/>
            <a:t>Данные</a:t>
          </a:r>
          <a:endParaRPr lang="ru-RU" sz="4900" kern="1200" dirty="0"/>
        </a:p>
      </dsp:txBody>
      <dsp:txXfrm>
        <a:off x="2076868" y="2332616"/>
        <a:ext cx="5946056" cy="846199"/>
      </dsp:txXfrm>
    </dsp:sp>
    <dsp:sp modelId="{EE8FA7F9-6C1D-4F67-8C59-862970353078}">
      <dsp:nvSpPr>
        <dsp:cNvPr id="0" name=""/>
        <dsp:cNvSpPr/>
      </dsp:nvSpPr>
      <dsp:spPr>
        <a:xfrm>
          <a:off x="2076868" y="3390366"/>
          <a:ext cx="2775535" cy="846199"/>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1115" tIns="31115" rIns="31115" bIns="31115" numCol="1" spcCol="1270" anchor="ctr" anchorCtr="0">
          <a:noAutofit/>
        </a:bodyPr>
        <a:lstStyle/>
        <a:p>
          <a:pPr lvl="0" algn="ctr" defTabSz="2178050">
            <a:lnSpc>
              <a:spcPct val="90000"/>
            </a:lnSpc>
            <a:spcBef>
              <a:spcPct val="0"/>
            </a:spcBef>
            <a:spcAft>
              <a:spcPct val="35000"/>
            </a:spcAft>
          </a:pPr>
          <a:r>
            <a:rPr lang="ru-RU" sz="4900" b="1" kern="1200" cap="none" spc="0" dirty="0" smtClean="0">
              <a:ln w="12700">
                <a:solidFill>
                  <a:srgbClr val="FF0000"/>
                </a:solidFill>
                <a:prstDash val="solid"/>
              </a:ln>
              <a:solidFill>
                <a:schemeClr val="bg2">
                  <a:tint val="85000"/>
                  <a:satMod val="155000"/>
                </a:schemeClr>
              </a:solidFill>
              <a:effectLst>
                <a:outerShdw blurRad="41275" dist="20320" dir="1800000" algn="tl" rotWithShape="0">
                  <a:srgbClr val="000000">
                    <a:alpha val="40000"/>
                  </a:srgbClr>
                </a:outerShdw>
              </a:effectLst>
            </a:rPr>
            <a:t>Атрибуты</a:t>
          </a:r>
          <a:endParaRPr lang="ru-RU" sz="4900" b="1" kern="1200" cap="none" spc="0" dirty="0">
            <a:ln w="12700">
              <a:solidFill>
                <a:srgbClr val="FF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dsp:txBody>
      <dsp:txXfrm>
        <a:off x="2076868" y="3390366"/>
        <a:ext cx="2775535" cy="84619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A2EFAD-B7DE-4A99-B0F6-B61ED6327A28}" type="datetimeFigureOut">
              <a:rPr lang="ru-RU" smtClean="0"/>
              <a:pPr/>
              <a:t>11.04.2020</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60BD02-C5E4-402E-B61C-090C923B807A}" type="slidenum">
              <a:rPr lang="ru-RU" smtClean="0"/>
              <a:pPr/>
              <a:t>‹#›</a:t>
            </a:fld>
            <a:endParaRPr lang="ru-RU"/>
          </a:p>
        </p:txBody>
      </p:sp>
    </p:spTree>
    <p:extLst>
      <p:ext uri="{BB962C8B-B14F-4D97-AF65-F5344CB8AC3E}">
        <p14:creationId xmlns:p14="http://schemas.microsoft.com/office/powerpoint/2010/main" val="35163320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EE12B-07AF-451D-A7C4-D3FFF3E71F6F}" type="datetimeFigureOut">
              <a:rPr lang="ru-RU" smtClean="0"/>
              <a:pPr/>
              <a:t>11.04.2020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3FA891-0973-4AA8-B96B-694FB799C6C5}" type="slidenum">
              <a:rPr lang="ru-RU" smtClean="0"/>
              <a:pPr/>
              <a:t>‹#›</a:t>
            </a:fld>
            <a:endParaRPr lang="ru-RU"/>
          </a:p>
        </p:txBody>
      </p:sp>
    </p:spTree>
    <p:extLst>
      <p:ext uri="{BB962C8B-B14F-4D97-AF65-F5344CB8AC3E}">
        <p14:creationId xmlns:p14="http://schemas.microsoft.com/office/powerpoint/2010/main" val="4134787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1700808"/>
            <a:ext cx="8229600" cy="4608512"/>
          </a:xfrm>
        </p:spPr>
        <p:txBody>
          <a:bodyPr/>
          <a:lstStyle>
            <a:lvl1pPr marL="0" indent="0">
              <a:buClr>
                <a:schemeClr val="tx2"/>
              </a:buClr>
              <a:buFont typeface="Arial" pitchFamily="34" charset="0"/>
              <a:buNone/>
              <a:defRPr sz="2200"/>
            </a:lvl1pPr>
            <a:lvl2pPr marL="457200" indent="0">
              <a:buNone/>
              <a:defRPr sz="2000"/>
            </a:lvl2pPr>
            <a:lvl3pPr marL="914400" indent="0">
              <a:buNone/>
              <a:defRPr sz="1800"/>
            </a:lvl3pPr>
            <a:lvl4pPr marL="1371600" indent="0">
              <a:buNone/>
              <a:defRPr sz="1600"/>
            </a:lvl4pPr>
            <a:lvl5pPr marL="1828800" indent="0">
              <a:buNone/>
              <a:defRPr sz="1400"/>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TextBox 3"/>
          <p:cNvSpPr txBox="1"/>
          <p:nvPr userDrawn="1"/>
        </p:nvSpPr>
        <p:spPr>
          <a:xfrm>
            <a:off x="8389368" y="6381328"/>
            <a:ext cx="576064" cy="338554"/>
          </a:xfrm>
          <a:prstGeom prst="rect">
            <a:avLst/>
          </a:prstGeom>
          <a:noFill/>
        </p:spPr>
        <p:txBody>
          <a:bodyPr wrap="square" rtlCol="0" anchor="ctr">
            <a:spAutoFit/>
          </a:bodyPr>
          <a:lstStyle/>
          <a:p>
            <a:pPr algn="r"/>
            <a:fld id="{C4229080-D772-4D4A-AE71-F743D85A7F1C}" type="slidenum">
              <a:rPr lang="ru-RU" sz="1600" smtClean="0">
                <a:solidFill>
                  <a:srgbClr val="C00000"/>
                </a:solidFill>
              </a:rPr>
              <a:pPr algn="r"/>
              <a:t>‹#›</a:t>
            </a:fld>
            <a:endParaRPr lang="ru-RU" dirty="0">
              <a:solidFill>
                <a:srgbClr val="C00000"/>
              </a:solidFill>
            </a:endParaRPr>
          </a:p>
        </p:txBody>
      </p:sp>
      <p:sp>
        <p:nvSpPr>
          <p:cNvPr id="25" name="Текст 24"/>
          <p:cNvSpPr>
            <a:spLocks noGrp="1"/>
          </p:cNvSpPr>
          <p:nvPr>
            <p:ph type="body" sz="quarter" idx="10" hasCustomPrompt="1"/>
          </p:nvPr>
        </p:nvSpPr>
        <p:spPr>
          <a:xfrm>
            <a:off x="468313" y="209550"/>
            <a:ext cx="7200031" cy="361950"/>
          </a:xfrm>
        </p:spPr>
        <p:txBody>
          <a:bodyPr>
            <a:noAutofit/>
          </a:bodyPr>
          <a:lstStyle>
            <a:lvl1pPr marL="0" indent="0">
              <a:buNone/>
              <a:defRPr lang="ru-RU" sz="1800" kern="1200" cap="all" baseline="0" dirty="0">
                <a:solidFill>
                  <a:schemeClr val="bg1"/>
                </a:solidFill>
                <a:latin typeface="+mj-lt"/>
                <a:ea typeface="+mj-ea"/>
                <a:cs typeface="+mj-cs"/>
              </a:defRPr>
            </a:lvl1pPr>
          </a:lstStyle>
          <a:p>
            <a:pPr lvl="0"/>
            <a:r>
              <a:rPr lang="ru-RU" dirty="0" smtClean="0"/>
              <a:t>Образец заголовка</a:t>
            </a:r>
            <a:endParaRPr lang="ru-RU" dirty="0"/>
          </a:p>
        </p:txBody>
      </p:sp>
      <p:sp>
        <p:nvSpPr>
          <p:cNvPr id="2" name="Заголовок 1"/>
          <p:cNvSpPr>
            <a:spLocks noGrp="1"/>
          </p:cNvSpPr>
          <p:nvPr>
            <p:ph type="title"/>
          </p:nvPr>
        </p:nvSpPr>
        <p:spPr>
          <a:xfrm>
            <a:off x="468313" y="908720"/>
            <a:ext cx="8229600" cy="724500"/>
          </a:xfrm>
        </p:spPr>
        <p:txBody>
          <a:bodyPr anchor="t">
            <a:noAutofit/>
          </a:bodyPr>
          <a:lstStyle>
            <a:lvl1pPr algn="l">
              <a:lnSpc>
                <a:spcPct val="90000"/>
              </a:lnSpc>
              <a:defRPr>
                <a:solidFill>
                  <a:schemeClr val="tx2"/>
                </a:solidFill>
              </a:defRPr>
            </a:lvl1pPr>
          </a:lstStyle>
          <a:p>
            <a:r>
              <a:rPr lang="ru-RU" dirty="0" smtClean="0"/>
              <a:t>Образец заголовка</a:t>
            </a:r>
            <a:endParaRPr lang="ru-RU"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7FAF885-BD3E-44FC-9146-90BB1BAF642A}" type="datetime1">
              <a:rPr lang="ru-RU" smtClean="0"/>
              <a:t>11.04.2020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3CFEF61-FD3B-4967-BAED-6FD172EC5D7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6551A65-6FBF-4137-A9FA-DEDAED0484AE}" type="datetime1">
              <a:rPr lang="ru-RU" smtClean="0"/>
              <a:t>11.04.2020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3CFEF61-FD3B-4967-BAED-6FD172EC5D78}"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fld id="{1D9EEDCD-2541-411B-B449-C3C1FEEE8C30}" type="datetime1">
              <a:rPr lang="ru-RU" altLang="ru-RU" smtClean="0"/>
              <a:t>11.04.2020</a:t>
            </a:fld>
            <a:endParaRPr lang="ru-RU" alt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6"/>
          <p:cNvSpPr>
            <a:spLocks noGrp="1" noChangeArrowheads="1"/>
          </p:cNvSpPr>
          <p:nvPr>
            <p:ph type="sldNum" sz="quarter" idx="12"/>
          </p:nvPr>
        </p:nvSpPr>
        <p:spPr>
          <a:ln/>
        </p:spPr>
        <p:txBody>
          <a:bodyPr/>
          <a:lstStyle>
            <a:lvl1pPr>
              <a:defRPr/>
            </a:lvl1pPr>
          </a:lstStyle>
          <a:p>
            <a:fld id="{56C6E462-606E-4EF9-A3D8-AAB446B9493A}" type="slidenum">
              <a:rPr lang="ru-RU" altLang="ru-RU"/>
              <a:pPr/>
              <a:t>‹#›</a:t>
            </a:fld>
            <a:endParaRPr lang="ru-RU" altLang="ru-RU"/>
          </a:p>
        </p:txBody>
      </p:sp>
    </p:spTree>
    <p:extLst>
      <p:ext uri="{BB962C8B-B14F-4D97-AF65-F5344CB8AC3E}">
        <p14:creationId xmlns:p14="http://schemas.microsoft.com/office/powerpoint/2010/main" val="77314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9B937D8-D71B-481A-AC7F-702373E9476D}" type="datetime1">
              <a:rPr lang="ru-RU" smtClean="0"/>
              <a:t>11.04.2020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3CFEF61-FD3B-4967-BAED-6FD172EC5D7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A540D29-1215-4B60-81BB-8C7A9F18DA62}" type="datetime1">
              <a:rPr lang="ru-RU" smtClean="0"/>
              <a:t>11.04.2020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3CFEF61-FD3B-4967-BAED-6FD172EC5D7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E0D16F4-7033-41DF-B65C-05D199185D33}" type="datetime1">
              <a:rPr lang="ru-RU" smtClean="0"/>
              <a:t>11.04.2020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3CFEF61-FD3B-4967-BAED-6FD172EC5D7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E0645482-B5C5-4660-BB15-6F9457B2D97E}" type="datetime1">
              <a:rPr lang="ru-RU" smtClean="0"/>
              <a:t>11.04.2020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3CFEF61-FD3B-4967-BAED-6FD172EC5D7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D57A8D6-F076-4620-BD39-897EE520BB61}" type="datetime1">
              <a:rPr lang="ru-RU" smtClean="0"/>
              <a:t>11.04.2020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3CFEF61-FD3B-4967-BAED-6FD172EC5D7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8CFA7D1-C9C3-4DFD-9655-529DC54DB472}" type="datetime1">
              <a:rPr lang="ru-RU" smtClean="0"/>
              <a:t>11.04.2020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3CFEF61-FD3B-4967-BAED-6FD172EC5D7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E194353-5098-4669-8E1F-5936F3346F66}" type="datetime1">
              <a:rPr lang="ru-RU" smtClean="0"/>
              <a:t>11.04.2020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3CFEF61-FD3B-4967-BAED-6FD172EC5D7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1789A5B-450C-4CA7-BC0B-494D889874A5}" type="datetime1">
              <a:rPr lang="ru-RU" smtClean="0"/>
              <a:t>11.04.2020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3CFEF61-FD3B-4967-BAED-6FD172EC5D7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692696"/>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67544" y="2060848"/>
            <a:ext cx="8229600" cy="4525963"/>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431CD-18ED-40BF-B620-D26BE649C671}" type="datetime1">
              <a:rPr lang="ru-RU" smtClean="0"/>
              <a:t>11.04.2020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FEF61-FD3B-4967-BAED-6FD172EC5D7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33"/>
          <p:cNvSpPr>
            <a:spLocks noGrp="1"/>
          </p:cNvSpPr>
          <p:nvPr>
            <p:ph type="body" sz="quarter" idx="10"/>
          </p:nvPr>
        </p:nvSpPr>
        <p:spPr>
          <a:xfrm>
            <a:off x="0" y="0"/>
            <a:ext cx="7884367" cy="692696"/>
          </a:xfrm>
        </p:spPr>
        <p:txBody>
          <a:bodyPr anchor="ctr"/>
          <a:lstStyle/>
          <a:p>
            <a:pPr algn="ctr"/>
            <a:r>
              <a:rPr lang="ru-RU" sz="28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Операционные системы</a:t>
            </a:r>
            <a:endParaRPr lang="ru-RU" sz="2800" cap="none"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Заголовок 1"/>
          <p:cNvSpPr>
            <a:spLocks noGrp="1"/>
          </p:cNvSpPr>
          <p:nvPr>
            <p:ph type="title"/>
          </p:nvPr>
        </p:nvSpPr>
        <p:spPr/>
        <p:txBody>
          <a:bodyPr/>
          <a:lstStyle/>
          <a:p>
            <a:endParaRPr lang="ru-RU"/>
          </a:p>
        </p:txBody>
      </p:sp>
      <p:pic>
        <p:nvPicPr>
          <p:cNvPr id="6" name="Рисунок 5" descr="http://polinni.com.ua/project/images/bg_img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92696"/>
            <a:ext cx="9143999" cy="6165303"/>
          </a:xfrm>
          <a:prstGeom prst="rect">
            <a:avLst/>
          </a:prstGeom>
          <a:noFill/>
          <a:ln>
            <a:noFill/>
          </a:ln>
        </p:spPr>
      </p:pic>
    </p:spTree>
    <p:extLst>
      <p:ext uri="{BB962C8B-B14F-4D97-AF65-F5344CB8AC3E}">
        <p14:creationId xmlns:p14="http://schemas.microsoft.com/office/powerpoint/2010/main" val="3377839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79512" y="836712"/>
            <a:ext cx="8610600" cy="648072"/>
          </a:xfrm>
        </p:spPr>
        <p:txBody>
          <a:bodyPr>
            <a:normAutofit fontScale="90000"/>
          </a:bodyPr>
          <a:lstStyle/>
          <a:p>
            <a:r>
              <a:rPr lang="ru-RU" b="1" dirty="0" smtClean="0">
                <a:latin typeface="Times New Roman" panose="02020603050405020304" pitchFamily="18" charset="0"/>
                <a:cs typeface="Times New Roman" panose="02020603050405020304" pitchFamily="18" charset="0"/>
              </a:rPr>
              <a:t>Файловая система </a:t>
            </a:r>
            <a:r>
              <a:rPr lang="ru-RU" b="1" dirty="0">
                <a:latin typeface="Times New Roman" panose="02020603050405020304" pitchFamily="18" charset="0"/>
                <a:cs typeface="Times New Roman" panose="02020603050405020304" pitchFamily="18" charset="0"/>
              </a:rPr>
              <a:t>включает:</a:t>
            </a:r>
            <a:r>
              <a:rPr lang="ru-RU" dirty="0">
                <a:latin typeface="Times New Roman" panose="02020603050405020304" pitchFamily="18" charset="0"/>
                <a:cs typeface="Times New Roman" panose="02020603050405020304" pitchFamily="18" charset="0"/>
              </a:rPr>
              <a:t> </a:t>
            </a:r>
          </a:p>
        </p:txBody>
      </p:sp>
      <p:sp>
        <p:nvSpPr>
          <p:cNvPr id="67587" name="Rectangle 3"/>
          <p:cNvSpPr>
            <a:spLocks noGrp="1" noChangeArrowheads="1"/>
          </p:cNvSpPr>
          <p:nvPr>
            <p:ph type="body" idx="1"/>
          </p:nvPr>
        </p:nvSpPr>
        <p:spPr>
          <a:xfrm>
            <a:off x="0" y="1628800"/>
            <a:ext cx="9144000" cy="4968552"/>
          </a:xfrm>
        </p:spPr>
        <p:txBody>
          <a:bodyPr/>
          <a:lstStyle/>
          <a:p>
            <a:pPr>
              <a:lnSpc>
                <a:spcPct val="90000"/>
              </a:lnSpc>
            </a:pPr>
            <a:r>
              <a:rPr lang="ru-RU" dirty="0">
                <a:latin typeface="Times New Roman" panose="02020603050405020304" pitchFamily="18" charset="0"/>
                <a:cs typeface="Times New Roman" panose="02020603050405020304" pitchFamily="18" charset="0"/>
              </a:rPr>
              <a:t>совокупность всех файлов на </a:t>
            </a:r>
            <a:r>
              <a:rPr lang="ru-RU" dirty="0" smtClean="0">
                <a:latin typeface="Times New Roman" panose="02020603050405020304" pitchFamily="18" charset="0"/>
                <a:cs typeface="Times New Roman" panose="02020603050405020304" pitchFamily="18" charset="0"/>
              </a:rPr>
              <a:t>диске;</a:t>
            </a:r>
            <a:endParaRPr lang="ru-RU" dirty="0">
              <a:latin typeface="Times New Roman" panose="02020603050405020304" pitchFamily="18" charset="0"/>
              <a:cs typeface="Times New Roman" panose="02020603050405020304" pitchFamily="18" charset="0"/>
            </a:endParaRPr>
          </a:p>
          <a:p>
            <a:pPr>
              <a:lnSpc>
                <a:spcPct val="90000"/>
              </a:lnSpc>
            </a:pPr>
            <a:r>
              <a:rPr lang="ru-RU" dirty="0">
                <a:latin typeface="Times New Roman" panose="02020603050405020304" pitchFamily="18" charset="0"/>
                <a:cs typeface="Times New Roman" panose="02020603050405020304" pitchFamily="18" charset="0"/>
              </a:rPr>
              <a:t>наборы структур данных, используемых для управления </a:t>
            </a:r>
            <a:r>
              <a:rPr lang="ru-RU" dirty="0" smtClean="0">
                <a:latin typeface="Times New Roman" panose="02020603050405020304" pitchFamily="18" charset="0"/>
                <a:cs typeface="Times New Roman" panose="02020603050405020304" pitchFamily="18" charset="0"/>
              </a:rPr>
              <a:t>файлами (каталоги </a:t>
            </a:r>
            <a:r>
              <a:rPr lang="ru-RU" dirty="0">
                <a:latin typeface="Times New Roman" panose="02020603050405020304" pitchFamily="18" charset="0"/>
                <a:cs typeface="Times New Roman" panose="02020603050405020304" pitchFamily="18" charset="0"/>
              </a:rPr>
              <a:t>файлов, дескрипторы файлов, таблицы распределения свободного и занятого пространства на </a:t>
            </a:r>
            <a:r>
              <a:rPr lang="ru-RU" dirty="0" smtClean="0">
                <a:latin typeface="Times New Roman" panose="02020603050405020304" pitchFamily="18" charset="0"/>
                <a:cs typeface="Times New Roman" panose="02020603050405020304" pitchFamily="18" charset="0"/>
              </a:rPr>
              <a:t>диске и т.п.); </a:t>
            </a:r>
            <a:endParaRPr lang="ru-RU" dirty="0">
              <a:latin typeface="Times New Roman" panose="02020603050405020304" pitchFamily="18" charset="0"/>
              <a:cs typeface="Times New Roman" panose="02020603050405020304" pitchFamily="18" charset="0"/>
            </a:endParaRPr>
          </a:p>
          <a:p>
            <a:pPr>
              <a:lnSpc>
                <a:spcPct val="90000"/>
              </a:lnSpc>
            </a:pPr>
            <a:r>
              <a:rPr lang="ru-RU" dirty="0">
                <a:latin typeface="Times New Roman" panose="02020603050405020304" pitchFamily="18" charset="0"/>
                <a:cs typeface="Times New Roman" panose="02020603050405020304" pitchFamily="18" charset="0"/>
              </a:rPr>
              <a:t>комплекс системных программных средств, реализующих управление </a:t>
            </a:r>
            <a:r>
              <a:rPr lang="ru-RU" dirty="0" smtClean="0">
                <a:latin typeface="Times New Roman" panose="02020603050405020304" pitchFamily="18" charset="0"/>
                <a:cs typeface="Times New Roman" panose="02020603050405020304" pitchFamily="18" charset="0"/>
              </a:rPr>
              <a:t>файлами (создание</a:t>
            </a:r>
            <a:r>
              <a:rPr lang="ru-RU" dirty="0">
                <a:latin typeface="Times New Roman" panose="02020603050405020304" pitchFamily="18" charset="0"/>
                <a:cs typeface="Times New Roman" panose="02020603050405020304" pitchFamily="18" charset="0"/>
              </a:rPr>
              <a:t>, уничтожение, чтение, запись, именование, поиск и другие операции над </a:t>
            </a:r>
            <a:r>
              <a:rPr lang="ru-RU" dirty="0" smtClean="0">
                <a:latin typeface="Times New Roman" panose="02020603050405020304" pitchFamily="18" charset="0"/>
                <a:cs typeface="Times New Roman" panose="02020603050405020304" pitchFamily="18" charset="0"/>
              </a:rPr>
              <a:t>файлами). </a:t>
            </a:r>
            <a:endParaRPr lang="ru-RU" dirty="0">
              <a:latin typeface="Times New Roman" panose="02020603050405020304" pitchFamily="18" charset="0"/>
              <a:cs typeface="Times New Roman" panose="02020603050405020304" pitchFamily="18" charset="0"/>
            </a:endParaRPr>
          </a:p>
        </p:txBody>
      </p:sp>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Номер слайда 1"/>
          <p:cNvSpPr>
            <a:spLocks noGrp="1"/>
          </p:cNvSpPr>
          <p:nvPr>
            <p:ph type="sldNum" sz="quarter" idx="12"/>
          </p:nvPr>
        </p:nvSpPr>
        <p:spPr/>
        <p:txBody>
          <a:bodyPr/>
          <a:lstStyle/>
          <a:p>
            <a:fld id="{56C6E462-606E-4EF9-A3D8-AAB446B9493A}" type="slidenum">
              <a:rPr lang="ru-RU" altLang="ru-RU" smtClean="0"/>
              <a:pPr/>
              <a:t>10</a:t>
            </a:fld>
            <a:endParaRPr lang="ru-RU" altLang="ru-RU"/>
          </a:p>
        </p:txBody>
      </p:sp>
    </p:spTree>
    <p:extLst>
      <p:ext uri="{BB962C8B-B14F-4D97-AF65-F5344CB8AC3E}">
        <p14:creationId xmlns:p14="http://schemas.microsoft.com/office/powerpoint/2010/main" val="264698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7587">
                                            <p:txEl>
                                              <p:pRg st="1" end="1"/>
                                            </p:txEl>
                                          </p:spTgt>
                                        </p:tgtEl>
                                        <p:attrNameLst>
                                          <p:attrName>style.visibility</p:attrName>
                                        </p:attrNameLst>
                                      </p:cBhvr>
                                      <p:to>
                                        <p:strVal val="visible"/>
                                      </p:to>
                                    </p:set>
                                    <p:anim calcmode="lin" valueType="num">
                                      <p:cBhvr additive="base">
                                        <p:cTn id="13" dur="500" fill="hold"/>
                                        <p:tgtEl>
                                          <p:spTgt spid="675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7587">
                                            <p:txEl>
                                              <p:pRg st="2" end="2"/>
                                            </p:txEl>
                                          </p:spTgt>
                                        </p:tgtEl>
                                        <p:attrNameLst>
                                          <p:attrName>style.visibility</p:attrName>
                                        </p:attrNameLst>
                                      </p:cBhvr>
                                      <p:to>
                                        <p:strVal val="visible"/>
                                      </p:to>
                                    </p:set>
                                    <p:anim calcmode="lin" valueType="num">
                                      <p:cBhvr additive="base">
                                        <p:cTn id="19" dur="500" fill="hold"/>
                                        <p:tgtEl>
                                          <p:spTgt spid="675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58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extBox 1"/>
          <p:cNvSpPr txBox="1"/>
          <p:nvPr/>
        </p:nvSpPr>
        <p:spPr>
          <a:xfrm>
            <a:off x="179512" y="778369"/>
            <a:ext cx="8856984" cy="5940088"/>
          </a:xfrm>
          <a:prstGeom prst="rect">
            <a:avLst/>
          </a:prstGeom>
          <a:noFill/>
        </p:spPr>
        <p:txBody>
          <a:bodyPr wrap="square" rtlCol="0">
            <a:spAutoFit/>
          </a:bodyPr>
          <a:lstStyle/>
          <a:p>
            <a:pPr indent="271463" algn="just"/>
            <a:r>
              <a:rPr lang="ru-RU" sz="3600" dirty="0" smtClean="0">
                <a:latin typeface="Times New Roman" panose="02020603050405020304" pitchFamily="18" charset="0"/>
                <a:cs typeface="Times New Roman" panose="02020603050405020304" pitchFamily="18" charset="0"/>
              </a:rPr>
              <a:t>Каждый </a:t>
            </a:r>
            <a:r>
              <a:rPr lang="ru-RU" sz="3600" b="1" i="1" dirty="0" smtClean="0">
                <a:latin typeface="Times New Roman" panose="02020603050405020304" pitchFamily="18" charset="0"/>
                <a:cs typeface="Times New Roman" panose="02020603050405020304" pitchFamily="18" charset="0"/>
              </a:rPr>
              <a:t>файл</a:t>
            </a:r>
            <a:r>
              <a:rPr lang="ru-RU" sz="3600" dirty="0" smtClean="0">
                <a:latin typeface="Times New Roman" panose="02020603050405020304" pitchFamily="18" charset="0"/>
                <a:cs typeface="Times New Roman" panose="02020603050405020304" pitchFamily="18" charset="0"/>
              </a:rPr>
              <a:t> имеет уникальное </a:t>
            </a:r>
            <a:r>
              <a:rPr lang="ru-RU" sz="3600" b="1" i="1" u="sng" dirty="0" smtClean="0">
                <a:solidFill>
                  <a:srgbClr val="C00000"/>
                </a:solidFill>
                <a:latin typeface="Times New Roman" panose="02020603050405020304" pitchFamily="18" charset="0"/>
                <a:cs typeface="Times New Roman" panose="02020603050405020304" pitchFamily="18" charset="0"/>
              </a:rPr>
              <a:t>имя</a:t>
            </a:r>
            <a:r>
              <a:rPr lang="ru-RU" sz="3600" dirty="0" smtClean="0">
                <a:latin typeface="Times New Roman" panose="02020603050405020304" pitchFamily="18" charset="0"/>
                <a:cs typeface="Times New Roman" panose="02020603050405020304" pitchFamily="18" charset="0"/>
              </a:rPr>
              <a:t>.</a:t>
            </a:r>
          </a:p>
          <a:p>
            <a:pPr indent="271463" algn="just"/>
            <a:r>
              <a:rPr lang="ru-RU" sz="3600" dirty="0">
                <a:latin typeface="Times New Roman" panose="02020603050405020304" pitchFamily="18" charset="0"/>
                <a:cs typeface="Times New Roman" panose="02020603050405020304" pitchFamily="18" charset="0"/>
              </a:rPr>
              <a:t>Конкретные правила составления </a:t>
            </a:r>
            <a:r>
              <a:rPr lang="ru-RU" sz="3600" b="1" i="1" dirty="0">
                <a:latin typeface="Times New Roman" panose="02020603050405020304" pitchFamily="18" charset="0"/>
                <a:cs typeface="Times New Roman" panose="02020603050405020304" pitchFamily="18" charset="0"/>
              </a:rPr>
              <a:t>имен</a:t>
            </a:r>
            <a:r>
              <a:rPr lang="ru-RU" sz="3600" dirty="0">
                <a:latin typeface="Times New Roman" panose="02020603050405020304" pitchFamily="18" charset="0"/>
                <a:cs typeface="Times New Roman" panose="02020603050405020304" pitchFamily="18" charset="0"/>
              </a:rPr>
              <a:t> </a:t>
            </a:r>
            <a:r>
              <a:rPr lang="ru-RU" sz="3600" b="1" i="1" dirty="0">
                <a:latin typeface="Times New Roman" panose="02020603050405020304" pitchFamily="18" charset="0"/>
                <a:cs typeface="Times New Roman" panose="02020603050405020304" pitchFamily="18" charset="0"/>
              </a:rPr>
              <a:t>файлов</a:t>
            </a:r>
            <a:r>
              <a:rPr lang="ru-RU" sz="3600" dirty="0">
                <a:latin typeface="Times New Roman" panose="02020603050405020304" pitchFamily="18" charset="0"/>
                <a:cs typeface="Times New Roman" panose="02020603050405020304" pitchFamily="18" charset="0"/>
              </a:rPr>
              <a:t> варьируются от системы к системе, Многие файловые системы поддерживают имена длиной до 255 символов. Некоторые файловые системы различают буквы </a:t>
            </a:r>
            <a:r>
              <a:rPr lang="ru-RU" sz="3600" dirty="0" smtClean="0">
                <a:latin typeface="Times New Roman" panose="02020603050405020304" pitchFamily="18" charset="0"/>
                <a:cs typeface="Times New Roman" panose="02020603050405020304" pitchFamily="18" charset="0"/>
              </a:rPr>
              <a:t>ВЕРХНЕГО и </a:t>
            </a:r>
            <a:r>
              <a:rPr lang="ru-RU" sz="3600" dirty="0">
                <a:latin typeface="Times New Roman" panose="02020603050405020304" pitchFamily="18" charset="0"/>
                <a:cs typeface="Times New Roman" panose="02020603050405020304" pitchFamily="18" charset="0"/>
              </a:rPr>
              <a:t>нижнего </a:t>
            </a:r>
            <a:r>
              <a:rPr lang="ru-RU" sz="3600" dirty="0" smtClean="0">
                <a:latin typeface="Times New Roman" panose="02020603050405020304" pitchFamily="18" charset="0"/>
                <a:cs typeface="Times New Roman" panose="02020603050405020304" pitchFamily="18" charset="0"/>
              </a:rPr>
              <a:t>регистров (</a:t>
            </a:r>
            <a:r>
              <a:rPr lang="ru-RU" sz="3600" i="1" dirty="0" smtClean="0">
                <a:latin typeface="Times New Roman" panose="02020603050405020304" pitchFamily="18" charset="0"/>
                <a:cs typeface="Times New Roman" panose="02020603050405020304" pitchFamily="18" charset="0"/>
              </a:rPr>
              <a:t>UNIX</a:t>
            </a:r>
            <a:r>
              <a:rPr lang="ru-RU" sz="3600" dirty="0" smtClean="0">
                <a:latin typeface="Times New Roman" panose="02020603050405020304" pitchFamily="18" charset="0"/>
                <a:cs typeface="Times New Roman" panose="02020603050405020304" pitchFamily="18" charset="0"/>
              </a:rPr>
              <a:t>), </a:t>
            </a:r>
            <a:r>
              <a:rPr lang="ru-RU" sz="3600" dirty="0">
                <a:latin typeface="Times New Roman" panose="02020603050405020304" pitchFamily="18" charset="0"/>
                <a:cs typeface="Times New Roman" panose="02020603050405020304" pitchFamily="18" charset="0"/>
              </a:rPr>
              <a:t>а некоторые не делают таких </a:t>
            </a:r>
            <a:r>
              <a:rPr lang="ru-RU" sz="3600" dirty="0" smtClean="0">
                <a:latin typeface="Times New Roman" panose="02020603050405020304" pitchFamily="18" charset="0"/>
                <a:cs typeface="Times New Roman" panose="02020603050405020304" pitchFamily="18" charset="0"/>
              </a:rPr>
              <a:t>различий (</a:t>
            </a:r>
            <a:r>
              <a:rPr lang="ru-RU" sz="3600" i="1" dirty="0" smtClean="0">
                <a:latin typeface="Times New Roman" panose="02020603050405020304" pitchFamily="18" charset="0"/>
                <a:cs typeface="Times New Roman" panose="02020603050405020304" pitchFamily="18" charset="0"/>
              </a:rPr>
              <a:t>MS-DOS</a:t>
            </a:r>
            <a:r>
              <a:rPr lang="ru-RU" sz="3600" dirty="0" smtClean="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(при всей своей древности MS-DOS до сих пор довольно широко используется во встроенных системах, так что она отнюдь не устарела)</a:t>
            </a:r>
          </a:p>
        </p:txBody>
      </p:sp>
      <p:sp>
        <p:nvSpPr>
          <p:cNvPr id="4" name="Номер слайда 3"/>
          <p:cNvSpPr>
            <a:spLocks noGrp="1"/>
          </p:cNvSpPr>
          <p:nvPr>
            <p:ph type="sldNum" sz="quarter" idx="12"/>
          </p:nvPr>
        </p:nvSpPr>
        <p:spPr/>
        <p:txBody>
          <a:bodyPr/>
          <a:lstStyle/>
          <a:p>
            <a:fld id="{A3CFEF61-FD3B-4967-BAED-6FD172EC5D78}" type="slidenum">
              <a:rPr lang="ru-RU" smtClean="0"/>
              <a:pPr/>
              <a:t>11</a:t>
            </a:fld>
            <a:endParaRPr lang="ru-RU"/>
          </a:p>
        </p:txBody>
      </p:sp>
    </p:spTree>
    <p:extLst>
      <p:ext uri="{BB962C8B-B14F-4D97-AF65-F5344CB8AC3E}">
        <p14:creationId xmlns:p14="http://schemas.microsoft.com/office/powerpoint/2010/main" val="3539821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extBox 1"/>
          <p:cNvSpPr txBox="1"/>
          <p:nvPr/>
        </p:nvSpPr>
        <p:spPr>
          <a:xfrm>
            <a:off x="179512" y="778369"/>
            <a:ext cx="8712968" cy="2308324"/>
          </a:xfrm>
          <a:prstGeom prst="rect">
            <a:avLst/>
          </a:prstGeom>
          <a:noFill/>
        </p:spPr>
        <p:txBody>
          <a:bodyPr wrap="square" rtlCol="0">
            <a:spAutoFit/>
          </a:bodyPr>
          <a:lstStyle/>
          <a:p>
            <a:pPr indent="271463" algn="just"/>
            <a:r>
              <a:rPr lang="ru-RU" sz="3600" dirty="0">
                <a:cs typeface="Times New Roman" panose="02020603050405020304" pitchFamily="18" charset="0"/>
              </a:rPr>
              <a:t>Многие операционные системы поддерживают имена файлов, состоящие из двух частей, разделенных точкой, </a:t>
            </a:r>
            <a:r>
              <a:rPr lang="ru-RU" sz="3600" dirty="0" smtClean="0">
                <a:cs typeface="Times New Roman" panose="02020603050405020304" pitchFamily="18" charset="0"/>
              </a:rPr>
              <a:t>например</a:t>
            </a:r>
            <a:r>
              <a:rPr lang="ru-RU" sz="3600" dirty="0">
                <a:cs typeface="Times New Roman" panose="02020603050405020304" pitchFamily="18" charset="0"/>
              </a:rPr>
              <a:t>, </a:t>
            </a:r>
            <a:r>
              <a:rPr lang="ru-RU" sz="3600" i="1" dirty="0" smtClean="0">
                <a:cs typeface="Times New Roman" panose="02020603050405020304" pitchFamily="18" charset="0"/>
              </a:rPr>
              <a:t>PROG.C</a:t>
            </a:r>
            <a:r>
              <a:rPr lang="ru-RU" sz="3600" dirty="0" smtClean="0">
                <a:cs typeface="Times New Roman" panose="02020603050405020304" pitchFamily="18" charset="0"/>
              </a:rPr>
              <a:t>. Часть имени</a:t>
            </a:r>
            <a:r>
              <a:rPr lang="ru-RU" sz="3600" dirty="0">
                <a:cs typeface="Times New Roman" panose="02020603050405020304" pitchFamily="18" charset="0"/>
              </a:rPr>
              <a:t>, которая </a:t>
            </a:r>
            <a:endParaRPr lang="ru-RU" sz="3600" dirty="0"/>
          </a:p>
        </p:txBody>
      </p:sp>
      <p:sp>
        <p:nvSpPr>
          <p:cNvPr id="5" name="TextBox 4"/>
          <p:cNvSpPr txBox="1"/>
          <p:nvPr/>
        </p:nvSpPr>
        <p:spPr>
          <a:xfrm>
            <a:off x="179512" y="2946285"/>
            <a:ext cx="3960440" cy="3970318"/>
          </a:xfrm>
          <a:prstGeom prst="rect">
            <a:avLst/>
          </a:prstGeom>
          <a:noFill/>
        </p:spPr>
        <p:txBody>
          <a:bodyPr wrap="square" rtlCol="0">
            <a:spAutoFit/>
          </a:bodyPr>
          <a:lstStyle/>
          <a:p>
            <a:pPr algn="just"/>
            <a:r>
              <a:rPr lang="ru-RU" sz="3600" dirty="0" smtClean="0">
                <a:cs typeface="Times New Roman" panose="02020603050405020304" pitchFamily="18" charset="0"/>
              </a:rPr>
              <a:t>следует </a:t>
            </a:r>
            <a:r>
              <a:rPr lang="ru-RU" sz="3600" dirty="0">
                <a:cs typeface="Times New Roman" panose="02020603050405020304" pitchFamily="18" charset="0"/>
              </a:rPr>
              <a:t>за точкой, называется расширением имени файла </a:t>
            </a:r>
            <a:r>
              <a:rPr lang="ru-RU" sz="3600" dirty="0" smtClean="0">
                <a:cs typeface="Times New Roman" panose="02020603050405020304" pitchFamily="18" charset="0"/>
              </a:rPr>
              <a:t>и несет </a:t>
            </a:r>
            <a:r>
              <a:rPr lang="ru-RU" sz="3600" dirty="0">
                <a:cs typeface="Times New Roman" panose="02020603050405020304" pitchFamily="18" charset="0"/>
              </a:rPr>
              <a:t>в себе </a:t>
            </a:r>
            <a:r>
              <a:rPr lang="ru-RU" sz="3600" dirty="0" smtClean="0">
                <a:cs typeface="Times New Roman" panose="02020603050405020304" pitchFamily="18" charset="0"/>
              </a:rPr>
              <a:t>информацию </a:t>
            </a:r>
            <a:r>
              <a:rPr lang="ru-RU" sz="3600" dirty="0">
                <a:cs typeface="Times New Roman" panose="02020603050405020304" pitchFamily="18" charset="0"/>
              </a:rPr>
              <a:t>о файле.</a:t>
            </a:r>
            <a:endParaRPr lang="ru-RU" sz="3600" dirty="0"/>
          </a:p>
        </p:txBody>
      </p:sp>
      <p:sp>
        <p:nvSpPr>
          <p:cNvPr id="4" name="Номер слайда 3"/>
          <p:cNvSpPr>
            <a:spLocks noGrp="1"/>
          </p:cNvSpPr>
          <p:nvPr>
            <p:ph type="sldNum" sz="quarter" idx="12"/>
          </p:nvPr>
        </p:nvSpPr>
        <p:spPr/>
        <p:txBody>
          <a:bodyPr/>
          <a:lstStyle/>
          <a:p>
            <a:fld id="{A3CFEF61-FD3B-4967-BAED-6FD172EC5D78}" type="slidenum">
              <a:rPr lang="ru-RU" smtClean="0"/>
              <a:pPr/>
              <a:t>12</a:t>
            </a:fld>
            <a:endParaRPr lang="ru-RU"/>
          </a:p>
        </p:txBody>
      </p:sp>
      <p:pic>
        <p:nvPicPr>
          <p:cNvPr id="2050" name="Picture 2" descr="http://antichajnik.com/2/minikurs/screens/3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3789040"/>
            <a:ext cx="4608512"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131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extBox 1"/>
          <p:cNvSpPr txBox="1"/>
          <p:nvPr/>
        </p:nvSpPr>
        <p:spPr>
          <a:xfrm>
            <a:off x="179512" y="778369"/>
            <a:ext cx="8856984" cy="5078313"/>
          </a:xfrm>
          <a:prstGeom prst="rect">
            <a:avLst/>
          </a:prstGeom>
          <a:noFill/>
        </p:spPr>
        <p:txBody>
          <a:bodyPr wrap="square" rtlCol="0">
            <a:spAutoFit/>
          </a:bodyPr>
          <a:lstStyle/>
          <a:p>
            <a:pPr indent="271463" algn="just"/>
            <a:r>
              <a:rPr lang="ru-RU" sz="3600" dirty="0">
                <a:latin typeface="Times New Roman" panose="02020603050405020304" pitchFamily="18" charset="0"/>
                <a:cs typeface="Times New Roman" panose="02020603050405020304" pitchFamily="18" charset="0"/>
              </a:rPr>
              <a:t>Система </a:t>
            </a:r>
            <a:r>
              <a:rPr lang="ru-RU" sz="3600" dirty="0" err="1">
                <a:latin typeface="Times New Roman" panose="02020603050405020304" pitchFamily="18" charset="0"/>
                <a:cs typeface="Times New Roman" panose="02020603050405020304" pitchFamily="18" charset="0"/>
              </a:rPr>
              <a:t>Windows</a:t>
            </a:r>
            <a:r>
              <a:rPr lang="ru-RU" sz="3600" dirty="0">
                <a:latin typeface="Times New Roman" panose="02020603050405020304" pitchFamily="18" charset="0"/>
                <a:cs typeface="Times New Roman" panose="02020603050405020304" pitchFamily="18" charset="0"/>
              </a:rPr>
              <a:t>, напротив, присваивает каждому </a:t>
            </a:r>
            <a:r>
              <a:rPr lang="ru-RU" sz="3600" b="1" i="1" dirty="0">
                <a:latin typeface="Times New Roman" panose="02020603050405020304" pitchFamily="18" charset="0"/>
                <a:cs typeface="Times New Roman" panose="02020603050405020304" pitchFamily="18" charset="0"/>
              </a:rPr>
              <a:t>расширению</a:t>
            </a:r>
            <a:r>
              <a:rPr lang="ru-RU" sz="3600" dirty="0">
                <a:latin typeface="Times New Roman" panose="02020603050405020304" pitchFamily="18" charset="0"/>
                <a:cs typeface="Times New Roman" panose="02020603050405020304" pitchFamily="18" charset="0"/>
              </a:rPr>
              <a:t> вполне определенное значение. Пользователи (или процессы) могут регистрировать </a:t>
            </a:r>
            <a:r>
              <a:rPr lang="ru-RU" sz="3600" b="1" i="1" dirty="0">
                <a:latin typeface="Times New Roman" panose="02020603050405020304" pitchFamily="18" charset="0"/>
                <a:cs typeface="Times New Roman" panose="02020603050405020304" pitchFamily="18" charset="0"/>
              </a:rPr>
              <a:t>расширения</a:t>
            </a:r>
            <a:r>
              <a:rPr lang="ru-RU" sz="3600" dirty="0">
                <a:latin typeface="Times New Roman" panose="02020603050405020304" pitchFamily="18" charset="0"/>
                <a:cs typeface="Times New Roman" panose="02020603050405020304" pitchFamily="18" charset="0"/>
              </a:rPr>
              <a:t> в операционной системе, указывая программу, которая станет их «владельцем». При двойном щелчке мыши на имени файла запускается программа, назначенная этому </a:t>
            </a:r>
            <a:r>
              <a:rPr lang="ru-RU" sz="3600" b="1" i="1" dirty="0">
                <a:latin typeface="Times New Roman" panose="02020603050405020304" pitchFamily="18" charset="0"/>
                <a:cs typeface="Times New Roman" panose="02020603050405020304" pitchFamily="18" charset="0"/>
              </a:rPr>
              <a:t>расширению</a:t>
            </a:r>
          </a:p>
        </p:txBody>
      </p:sp>
      <p:sp>
        <p:nvSpPr>
          <p:cNvPr id="4" name="Номер слайда 3"/>
          <p:cNvSpPr>
            <a:spLocks noGrp="1"/>
          </p:cNvSpPr>
          <p:nvPr>
            <p:ph type="sldNum" sz="quarter" idx="12"/>
          </p:nvPr>
        </p:nvSpPr>
        <p:spPr/>
        <p:txBody>
          <a:bodyPr/>
          <a:lstStyle/>
          <a:p>
            <a:fld id="{A3CFEF61-FD3B-4967-BAED-6FD172EC5D78}" type="slidenum">
              <a:rPr lang="ru-RU" smtClean="0"/>
              <a:pPr/>
              <a:t>13</a:t>
            </a:fld>
            <a:endParaRPr lang="ru-RU"/>
          </a:p>
        </p:txBody>
      </p:sp>
    </p:spTree>
    <p:extLst>
      <p:ext uri="{BB962C8B-B14F-4D97-AF65-F5344CB8AC3E}">
        <p14:creationId xmlns:p14="http://schemas.microsoft.com/office/powerpoint/2010/main" val="1552496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extBox 1"/>
          <p:cNvSpPr txBox="1"/>
          <p:nvPr/>
        </p:nvSpPr>
        <p:spPr>
          <a:xfrm>
            <a:off x="179512" y="778369"/>
            <a:ext cx="8856984" cy="2308324"/>
          </a:xfrm>
          <a:prstGeom prst="rect">
            <a:avLst/>
          </a:prstGeom>
          <a:noFill/>
        </p:spPr>
        <p:txBody>
          <a:bodyPr wrap="square" rtlCol="0">
            <a:spAutoFit/>
          </a:bodyPr>
          <a:lstStyle/>
          <a:p>
            <a:pPr indent="271463" algn="just"/>
            <a:r>
              <a:rPr lang="ru-RU" sz="3600" dirty="0">
                <a:latin typeface="Times New Roman" panose="02020603050405020304" pitchFamily="18" charset="0"/>
                <a:cs typeface="Times New Roman" panose="02020603050405020304" pitchFamily="18" charset="0"/>
              </a:rPr>
              <a:t>В некоторых системах (например UNIX) расширения имен файлов используются в соответствии с соглашениями и не навязываются операционной системой. </a:t>
            </a:r>
          </a:p>
        </p:txBody>
      </p:sp>
      <p:sp>
        <p:nvSpPr>
          <p:cNvPr id="4" name="Номер слайда 3"/>
          <p:cNvSpPr>
            <a:spLocks noGrp="1"/>
          </p:cNvSpPr>
          <p:nvPr>
            <p:ph type="sldNum" sz="quarter" idx="12"/>
          </p:nvPr>
        </p:nvSpPr>
        <p:spPr/>
        <p:txBody>
          <a:bodyPr/>
          <a:lstStyle/>
          <a:p>
            <a:fld id="{A3CFEF61-FD3B-4967-BAED-6FD172EC5D78}" type="slidenum">
              <a:rPr lang="ru-RU" smtClean="0"/>
              <a:pPr/>
              <a:t>14</a:t>
            </a:fld>
            <a:endParaRPr lang="ru-RU"/>
          </a:p>
        </p:txBody>
      </p:sp>
    </p:spTree>
    <p:extLst>
      <p:ext uri="{BB962C8B-B14F-4D97-AF65-F5344CB8AC3E}">
        <p14:creationId xmlns:p14="http://schemas.microsoft.com/office/powerpoint/2010/main" val="16597064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Номер слайда 3"/>
          <p:cNvSpPr>
            <a:spLocks noGrp="1"/>
          </p:cNvSpPr>
          <p:nvPr>
            <p:ph type="sldNum" sz="quarter" idx="12"/>
          </p:nvPr>
        </p:nvSpPr>
        <p:spPr/>
        <p:txBody>
          <a:bodyPr/>
          <a:lstStyle/>
          <a:p>
            <a:fld id="{A3CFEF61-FD3B-4967-BAED-6FD172EC5D78}" type="slidenum">
              <a:rPr lang="ru-RU" smtClean="0"/>
              <a:pPr/>
              <a:t>15</a:t>
            </a:fld>
            <a:endParaRPr lang="ru-RU"/>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8" y="980727"/>
            <a:ext cx="9151708" cy="5173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1977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Номер слайда 3"/>
          <p:cNvSpPr>
            <a:spLocks noGrp="1"/>
          </p:cNvSpPr>
          <p:nvPr>
            <p:ph type="sldNum" sz="quarter" idx="12"/>
          </p:nvPr>
        </p:nvSpPr>
        <p:spPr/>
        <p:txBody>
          <a:bodyPr/>
          <a:lstStyle/>
          <a:p>
            <a:fld id="{A3CFEF61-FD3B-4967-BAED-6FD172EC5D78}" type="slidenum">
              <a:rPr lang="ru-RU" smtClean="0"/>
              <a:pPr/>
              <a:t>16</a:t>
            </a:fld>
            <a:endParaRPr lang="ru-RU"/>
          </a:p>
        </p:txBody>
      </p:sp>
      <p:pic>
        <p:nvPicPr>
          <p:cNvPr id="5122" name="Picture 2" descr="http://fashionblog4fall.info/photo/56b3c724ae10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96" y="764704"/>
            <a:ext cx="8865609" cy="604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152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extBox 1"/>
          <p:cNvSpPr txBox="1"/>
          <p:nvPr/>
        </p:nvSpPr>
        <p:spPr>
          <a:xfrm>
            <a:off x="179512" y="778369"/>
            <a:ext cx="8856984" cy="2308324"/>
          </a:xfrm>
          <a:prstGeom prst="rect">
            <a:avLst/>
          </a:prstGeom>
          <a:noFill/>
        </p:spPr>
        <p:txBody>
          <a:bodyPr wrap="square" rtlCol="0">
            <a:spAutoFit/>
          </a:bodyPr>
          <a:lstStyle/>
          <a:p>
            <a:pPr indent="271463" algn="just"/>
            <a:r>
              <a:rPr lang="ru-RU" sz="3600" dirty="0">
                <a:latin typeface="Times New Roman" panose="02020603050405020304" pitchFamily="18" charset="0"/>
                <a:cs typeface="Times New Roman" panose="02020603050405020304" pitchFamily="18" charset="0"/>
              </a:rPr>
              <a:t>Файлы могут быть структурированы несколькими различными способами. Три наиболее вероятные структуры показаны на </a:t>
            </a:r>
            <a:r>
              <a:rPr lang="ru-RU" sz="3600" dirty="0" smtClean="0">
                <a:latin typeface="Times New Roman" panose="02020603050405020304" pitchFamily="18" charset="0"/>
                <a:cs typeface="Times New Roman" panose="02020603050405020304" pitchFamily="18" charset="0"/>
              </a:rPr>
              <a:t>рисунке.</a:t>
            </a:r>
            <a:endParaRPr lang="ru-RU" sz="3600"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A3CFEF61-FD3B-4967-BAED-6FD172EC5D78}" type="slidenum">
              <a:rPr lang="ru-RU" smtClean="0"/>
              <a:pPr/>
              <a:t>17</a:t>
            </a:fld>
            <a:endParaRPr lang="ru-RU"/>
          </a:p>
        </p:txBody>
      </p:sp>
      <p:pic>
        <p:nvPicPr>
          <p:cNvPr id="5" name="Рисунок 4"/>
          <p:cNvPicPr/>
          <p:nvPr/>
        </p:nvPicPr>
        <p:blipFill>
          <a:blip r:embed="rId2"/>
          <a:stretch>
            <a:fillRect/>
          </a:stretch>
        </p:blipFill>
        <p:spPr>
          <a:xfrm>
            <a:off x="2051720" y="2492896"/>
            <a:ext cx="6984776" cy="4365104"/>
          </a:xfrm>
          <a:prstGeom prst="rect">
            <a:avLst/>
          </a:prstGeom>
        </p:spPr>
      </p:pic>
    </p:spTree>
    <p:extLst>
      <p:ext uri="{BB962C8B-B14F-4D97-AF65-F5344CB8AC3E}">
        <p14:creationId xmlns:p14="http://schemas.microsoft.com/office/powerpoint/2010/main" val="1820910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Номер слайда 3"/>
          <p:cNvSpPr>
            <a:spLocks noGrp="1"/>
          </p:cNvSpPr>
          <p:nvPr>
            <p:ph type="sldNum" sz="quarter" idx="12"/>
          </p:nvPr>
        </p:nvSpPr>
        <p:spPr/>
        <p:txBody>
          <a:bodyPr/>
          <a:lstStyle/>
          <a:p>
            <a:fld id="{A3CFEF61-FD3B-4967-BAED-6FD172EC5D78}" type="slidenum">
              <a:rPr lang="ru-RU" smtClean="0"/>
              <a:pPr/>
              <a:t>18</a:t>
            </a:fld>
            <a:endParaRPr lang="ru-RU"/>
          </a:p>
        </p:txBody>
      </p:sp>
      <p:pic>
        <p:nvPicPr>
          <p:cNvPr id="5" name="Рисунок 4"/>
          <p:cNvPicPr/>
          <p:nvPr/>
        </p:nvPicPr>
        <p:blipFill>
          <a:blip r:embed="rId2"/>
          <a:stretch>
            <a:fillRect/>
          </a:stretch>
        </p:blipFill>
        <p:spPr>
          <a:xfrm>
            <a:off x="179512" y="2492896"/>
            <a:ext cx="6984776" cy="4365104"/>
          </a:xfrm>
          <a:prstGeom prst="rect">
            <a:avLst/>
          </a:prstGeom>
        </p:spPr>
      </p:pic>
      <p:sp>
        <p:nvSpPr>
          <p:cNvPr id="2" name="TextBox 1"/>
          <p:cNvSpPr txBox="1"/>
          <p:nvPr/>
        </p:nvSpPr>
        <p:spPr>
          <a:xfrm>
            <a:off x="1259632" y="2481212"/>
            <a:ext cx="7488832" cy="3416320"/>
          </a:xfrm>
          <a:prstGeom prst="rect">
            <a:avLst/>
          </a:prstGeom>
          <a:solidFill>
            <a:schemeClr val="bg1"/>
          </a:solidFill>
        </p:spPr>
        <p:txBody>
          <a:bodyPr wrap="square" rtlCol="0">
            <a:spAutoFit/>
          </a:bodyPr>
          <a:lstStyle/>
          <a:p>
            <a:pPr indent="271463" algn="r"/>
            <a:r>
              <a:rPr lang="ru-RU" sz="3600" dirty="0">
                <a:latin typeface="Times New Roman" panose="02020603050405020304" pitchFamily="18" charset="0"/>
                <a:cs typeface="Times New Roman" panose="02020603050405020304" pitchFamily="18" charset="0"/>
              </a:rPr>
              <a:t>Файл на </a:t>
            </a:r>
            <a:r>
              <a:rPr lang="ru-RU" sz="3600" dirty="0" smtClean="0">
                <a:latin typeface="Times New Roman" panose="02020603050405020304" pitchFamily="18" charset="0"/>
                <a:cs typeface="Times New Roman" panose="02020603050405020304" pitchFamily="18" charset="0"/>
              </a:rPr>
              <a:t>рисунке </a:t>
            </a:r>
            <a:r>
              <a:rPr lang="ru-RU" sz="3600" b="1" i="1" dirty="0">
                <a:latin typeface="Times New Roman" panose="02020603050405020304" pitchFamily="18" charset="0"/>
                <a:cs typeface="Times New Roman" panose="02020603050405020304" pitchFamily="18" charset="0"/>
              </a:rPr>
              <a:t>а</a:t>
            </a:r>
            <a:r>
              <a:rPr lang="ru-RU" sz="3600" dirty="0">
                <a:latin typeface="Times New Roman" panose="02020603050405020304" pitchFamily="18" charset="0"/>
                <a:cs typeface="Times New Roman" panose="02020603050405020304" pitchFamily="18" charset="0"/>
              </a:rPr>
              <a:t> представляет собой бессистемную последовательность байтов. В сущности, операционной системе все равно, что содержится в этом файле, — она видит только байты. </a:t>
            </a:r>
          </a:p>
        </p:txBody>
      </p:sp>
    </p:spTree>
    <p:extLst>
      <p:ext uri="{BB962C8B-B14F-4D97-AF65-F5344CB8AC3E}">
        <p14:creationId xmlns:p14="http://schemas.microsoft.com/office/powerpoint/2010/main" val="446710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Номер слайда 3"/>
          <p:cNvSpPr>
            <a:spLocks noGrp="1"/>
          </p:cNvSpPr>
          <p:nvPr>
            <p:ph type="sldNum" sz="quarter" idx="12"/>
          </p:nvPr>
        </p:nvSpPr>
        <p:spPr/>
        <p:txBody>
          <a:bodyPr/>
          <a:lstStyle/>
          <a:p>
            <a:fld id="{A3CFEF61-FD3B-4967-BAED-6FD172EC5D78}" type="slidenum">
              <a:rPr lang="ru-RU" smtClean="0"/>
              <a:pPr/>
              <a:t>19</a:t>
            </a:fld>
            <a:endParaRPr lang="ru-RU"/>
          </a:p>
        </p:txBody>
      </p:sp>
      <p:pic>
        <p:nvPicPr>
          <p:cNvPr id="5" name="Рисунок 4"/>
          <p:cNvPicPr/>
          <p:nvPr/>
        </p:nvPicPr>
        <p:blipFill>
          <a:blip r:embed="rId2"/>
          <a:stretch>
            <a:fillRect/>
          </a:stretch>
        </p:blipFill>
        <p:spPr>
          <a:xfrm>
            <a:off x="179512" y="2492896"/>
            <a:ext cx="6984776" cy="4365104"/>
          </a:xfrm>
          <a:prstGeom prst="rect">
            <a:avLst/>
          </a:prstGeom>
        </p:spPr>
      </p:pic>
      <p:sp>
        <p:nvSpPr>
          <p:cNvPr id="2" name="TextBox 1"/>
          <p:cNvSpPr txBox="1"/>
          <p:nvPr/>
        </p:nvSpPr>
        <p:spPr>
          <a:xfrm>
            <a:off x="1979712" y="2842356"/>
            <a:ext cx="6729391" cy="3416320"/>
          </a:xfrm>
          <a:prstGeom prst="rect">
            <a:avLst/>
          </a:prstGeom>
          <a:solidFill>
            <a:schemeClr val="bg1"/>
          </a:solidFill>
        </p:spPr>
        <p:txBody>
          <a:bodyPr wrap="square" rtlCol="0">
            <a:spAutoFit/>
          </a:bodyPr>
          <a:lstStyle/>
          <a:p>
            <a:pPr algn="r"/>
            <a:r>
              <a:rPr lang="ru-RU" sz="3600" dirty="0" smtClean="0">
                <a:latin typeface="Times New Roman" panose="02020603050405020304" pitchFamily="18" charset="0"/>
                <a:cs typeface="Times New Roman" panose="02020603050405020304" pitchFamily="18" charset="0"/>
              </a:rPr>
              <a:t>На </a:t>
            </a:r>
            <a:r>
              <a:rPr lang="ru-RU" sz="3600" dirty="0" err="1" smtClean="0">
                <a:latin typeface="Times New Roman" panose="02020603050405020304" pitchFamily="18" charset="0"/>
                <a:cs typeface="Times New Roman" panose="02020603050405020304" pitchFamily="18" charset="0"/>
              </a:rPr>
              <a:t>рис.</a:t>
            </a:r>
            <a:r>
              <a:rPr lang="ru-RU" sz="3600" b="1" i="1" dirty="0" err="1" smtClean="0">
                <a:latin typeface="Times New Roman" panose="02020603050405020304" pitchFamily="18" charset="0"/>
                <a:cs typeface="Times New Roman" panose="02020603050405020304" pitchFamily="18" charset="0"/>
              </a:rPr>
              <a:t>б</a:t>
            </a:r>
            <a:r>
              <a:rPr lang="ru-RU" sz="3600" dirty="0" smtClean="0">
                <a:latin typeface="Times New Roman" panose="02020603050405020304" pitchFamily="18" charset="0"/>
                <a:cs typeface="Times New Roman" panose="02020603050405020304" pitchFamily="18" charset="0"/>
              </a:rPr>
              <a:t> файл </a:t>
            </a:r>
            <a:r>
              <a:rPr lang="ru-RU" sz="3600" dirty="0">
                <a:latin typeface="Times New Roman" panose="02020603050405020304" pitchFamily="18" charset="0"/>
                <a:cs typeface="Times New Roman" panose="02020603050405020304" pitchFamily="18" charset="0"/>
              </a:rPr>
              <a:t>представляет собой последовательность записей фиксированной длины, каждая из которых имеет собственную внутреннюю структуру. </a:t>
            </a:r>
          </a:p>
        </p:txBody>
      </p:sp>
    </p:spTree>
    <p:extLst>
      <p:ext uri="{BB962C8B-B14F-4D97-AF65-F5344CB8AC3E}">
        <p14:creationId xmlns:p14="http://schemas.microsoft.com/office/powerpoint/2010/main" val="1165324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ru-RU" sz="4800" b="1" dirty="0">
                <a:solidFill>
                  <a:schemeClr val="tx1"/>
                </a:solidFill>
              </a:rPr>
              <a:t>Тема 5. Файловая система</a:t>
            </a:r>
          </a:p>
        </p:txBody>
      </p:sp>
      <p:pic>
        <p:nvPicPr>
          <p:cNvPr id="1026" name="Picture 2" descr="http://www.medspecindiana.com/files/rte/medical-scann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954" y="1556792"/>
            <a:ext cx="6839422" cy="5137520"/>
          </a:xfrm>
          <a:prstGeom prst="rect">
            <a:avLst/>
          </a:prstGeom>
          <a:noFill/>
          <a:extLst>
            <a:ext uri="{909E8E84-426E-40DD-AFC4-6F175D3DCCD1}">
              <a14:hiddenFill xmlns:a14="http://schemas.microsoft.com/office/drawing/2010/main">
                <a:solidFill>
                  <a:srgbClr val="FFFFFF"/>
                </a:solidFill>
              </a14:hiddenFill>
            </a:ext>
          </a:extLst>
        </p:spPr>
      </p:pic>
      <p:sp>
        <p:nvSpPr>
          <p:cNvPr id="2" name="Номер слайда 1"/>
          <p:cNvSpPr>
            <a:spLocks noGrp="1"/>
          </p:cNvSpPr>
          <p:nvPr>
            <p:ph type="sldNum" sz="quarter" idx="12"/>
          </p:nvPr>
        </p:nvSpPr>
        <p:spPr/>
        <p:txBody>
          <a:bodyPr/>
          <a:lstStyle/>
          <a:p>
            <a:fld id="{A3CFEF61-FD3B-4967-BAED-6FD172EC5D78}" type="slidenum">
              <a:rPr lang="ru-RU" smtClean="0"/>
              <a:pPr/>
              <a:t>2</a:t>
            </a:fld>
            <a:endParaRPr lang="ru-RU"/>
          </a:p>
        </p:txBody>
      </p:sp>
    </p:spTree>
    <p:extLst>
      <p:ext uri="{BB962C8B-B14F-4D97-AF65-F5344CB8AC3E}">
        <p14:creationId xmlns:p14="http://schemas.microsoft.com/office/powerpoint/2010/main" val="1395527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Номер слайда 3"/>
          <p:cNvSpPr>
            <a:spLocks noGrp="1"/>
          </p:cNvSpPr>
          <p:nvPr>
            <p:ph type="sldNum" sz="quarter" idx="12"/>
          </p:nvPr>
        </p:nvSpPr>
        <p:spPr/>
        <p:txBody>
          <a:bodyPr/>
          <a:lstStyle/>
          <a:p>
            <a:fld id="{A3CFEF61-FD3B-4967-BAED-6FD172EC5D78}" type="slidenum">
              <a:rPr lang="ru-RU" smtClean="0"/>
              <a:pPr/>
              <a:t>20</a:t>
            </a:fld>
            <a:endParaRPr lang="ru-RU"/>
          </a:p>
        </p:txBody>
      </p:sp>
      <p:pic>
        <p:nvPicPr>
          <p:cNvPr id="5" name="Рисунок 4"/>
          <p:cNvPicPr/>
          <p:nvPr/>
        </p:nvPicPr>
        <p:blipFill>
          <a:blip r:embed="rId2"/>
          <a:stretch>
            <a:fillRect/>
          </a:stretch>
        </p:blipFill>
        <p:spPr>
          <a:xfrm>
            <a:off x="2339752" y="2616880"/>
            <a:ext cx="6804248" cy="4241120"/>
          </a:xfrm>
          <a:prstGeom prst="rect">
            <a:avLst/>
          </a:prstGeom>
        </p:spPr>
      </p:pic>
      <p:sp>
        <p:nvSpPr>
          <p:cNvPr id="2" name="TextBox 1"/>
          <p:cNvSpPr txBox="1"/>
          <p:nvPr/>
        </p:nvSpPr>
        <p:spPr>
          <a:xfrm>
            <a:off x="179512" y="908720"/>
            <a:ext cx="8856984" cy="2308324"/>
          </a:xfrm>
          <a:prstGeom prst="rect">
            <a:avLst/>
          </a:prstGeom>
          <a:solidFill>
            <a:schemeClr val="bg1"/>
          </a:solidFill>
        </p:spPr>
        <p:txBody>
          <a:bodyPr wrap="square" rtlCol="0">
            <a:spAutoFit/>
          </a:bodyPr>
          <a:lstStyle/>
          <a:p>
            <a:pPr algn="just"/>
            <a:r>
              <a:rPr lang="ru-RU" sz="3600" dirty="0" smtClean="0">
                <a:latin typeface="Times New Roman" panose="02020603050405020304" pitchFamily="18" charset="0"/>
                <a:cs typeface="Times New Roman" panose="02020603050405020304" pitchFamily="18" charset="0"/>
              </a:rPr>
              <a:t>На </a:t>
            </a:r>
            <a:r>
              <a:rPr lang="ru-RU" sz="3600" dirty="0">
                <a:latin typeface="Times New Roman" panose="02020603050405020304" pitchFamily="18" charset="0"/>
                <a:cs typeface="Times New Roman" panose="02020603050405020304" pitchFamily="18" charset="0"/>
              </a:rPr>
              <a:t>рис. </a:t>
            </a:r>
            <a:r>
              <a:rPr lang="ru-RU" sz="3600" b="1" i="1" dirty="0" smtClean="0">
                <a:latin typeface="Times New Roman" panose="02020603050405020304" pitchFamily="18" charset="0"/>
                <a:cs typeface="Times New Roman" panose="02020603050405020304" pitchFamily="18" charset="0"/>
              </a:rPr>
              <a:t>в</a:t>
            </a:r>
            <a:r>
              <a:rPr lang="ru-RU" sz="3600" dirty="0" smtClean="0">
                <a:latin typeface="Times New Roman" panose="02020603050405020304" pitchFamily="18" charset="0"/>
                <a:cs typeface="Times New Roman" panose="02020603050405020304" pitchFamily="18" charset="0"/>
              </a:rPr>
              <a:t> файл </a:t>
            </a:r>
            <a:r>
              <a:rPr lang="ru-RU" sz="3600" dirty="0">
                <a:latin typeface="Times New Roman" panose="02020603050405020304" pitchFamily="18" charset="0"/>
                <a:cs typeface="Times New Roman" panose="02020603050405020304" pitchFamily="18" charset="0"/>
              </a:rPr>
              <a:t>состоит из </a:t>
            </a:r>
            <a:r>
              <a:rPr lang="ru-RU" sz="3600" dirty="0" smtClean="0">
                <a:latin typeface="Times New Roman" panose="02020603050405020304" pitchFamily="18" charset="0"/>
                <a:cs typeface="Times New Roman" panose="02020603050405020304" pitchFamily="18" charset="0"/>
              </a:rPr>
              <a:t>иерархии записей</a:t>
            </a:r>
            <a:r>
              <a:rPr lang="ru-RU" sz="3600" dirty="0">
                <a:latin typeface="Times New Roman" panose="02020603050405020304" pitchFamily="18" charset="0"/>
                <a:cs typeface="Times New Roman" panose="02020603050405020304" pitchFamily="18" charset="0"/>
              </a:rPr>
              <a:t>, необязательно одинаковой длины, каждая из которых </a:t>
            </a:r>
            <a:r>
              <a:rPr lang="ru-RU" sz="3600" dirty="0" smtClean="0">
                <a:latin typeface="Times New Roman" panose="02020603050405020304" pitchFamily="18" charset="0"/>
                <a:cs typeface="Times New Roman" panose="02020603050405020304" pitchFamily="18" charset="0"/>
              </a:rPr>
              <a:t>содержит </a:t>
            </a:r>
            <a:r>
              <a:rPr lang="ru-RU" sz="3600" dirty="0">
                <a:latin typeface="Times New Roman" panose="02020603050405020304" pitchFamily="18" charset="0"/>
                <a:cs typeface="Times New Roman" panose="02020603050405020304" pitchFamily="18" charset="0"/>
              </a:rPr>
              <a:t>ключевой поле. </a:t>
            </a:r>
            <a:r>
              <a:rPr lang="ru-RU" sz="3600" dirty="0" smtClean="0">
                <a:latin typeface="Times New Roman" panose="02020603050405020304" pitchFamily="18" charset="0"/>
                <a:cs typeface="Times New Roman" panose="02020603050405020304" pitchFamily="18" charset="0"/>
              </a:rPr>
              <a:t>Записи сортируются </a:t>
            </a:r>
            <a:r>
              <a:rPr lang="ru-RU" sz="3600" dirty="0">
                <a:latin typeface="Times New Roman" panose="02020603050405020304" pitchFamily="18" charset="0"/>
                <a:cs typeface="Times New Roman" panose="02020603050405020304" pitchFamily="18" charset="0"/>
              </a:rPr>
              <a:t>по ключевому </a:t>
            </a:r>
          </a:p>
        </p:txBody>
      </p:sp>
      <p:sp>
        <p:nvSpPr>
          <p:cNvPr id="6" name="TextBox 5"/>
          <p:cNvSpPr txBox="1"/>
          <p:nvPr/>
        </p:nvSpPr>
        <p:spPr>
          <a:xfrm>
            <a:off x="179512" y="3140968"/>
            <a:ext cx="3888432" cy="2862322"/>
          </a:xfrm>
          <a:prstGeom prst="rect">
            <a:avLst/>
          </a:prstGeom>
          <a:solidFill>
            <a:schemeClr val="bg1"/>
          </a:solidFill>
        </p:spPr>
        <p:txBody>
          <a:bodyPr wrap="square" rtlCol="0">
            <a:spAutoFit/>
          </a:bodyPr>
          <a:lstStyle/>
          <a:p>
            <a:r>
              <a:rPr lang="ru-RU" sz="3600" dirty="0" smtClean="0">
                <a:latin typeface="Times New Roman" panose="02020603050405020304" pitchFamily="18" charset="0"/>
                <a:cs typeface="Times New Roman" panose="02020603050405020304" pitchFamily="18" charset="0"/>
              </a:rPr>
              <a:t>полю</a:t>
            </a:r>
            <a:r>
              <a:rPr lang="ru-RU" sz="3600" dirty="0">
                <a:latin typeface="Times New Roman" panose="02020603050405020304" pitchFamily="18" charset="0"/>
                <a:cs typeface="Times New Roman" panose="02020603050405020304" pitchFamily="18" charset="0"/>
              </a:rPr>
              <a:t>, позволяя выполнять ускоренный поиск по конкретному ключу</a:t>
            </a:r>
            <a:r>
              <a:rPr lang="ru-RU" sz="36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160141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Номер слайда 3"/>
          <p:cNvSpPr>
            <a:spLocks noGrp="1"/>
          </p:cNvSpPr>
          <p:nvPr>
            <p:ph type="sldNum" sz="quarter" idx="12"/>
          </p:nvPr>
        </p:nvSpPr>
        <p:spPr/>
        <p:txBody>
          <a:bodyPr/>
          <a:lstStyle/>
          <a:p>
            <a:fld id="{A3CFEF61-FD3B-4967-BAED-6FD172EC5D78}" type="slidenum">
              <a:rPr lang="ru-RU" smtClean="0"/>
              <a:pPr/>
              <a:t>21</a:t>
            </a:fld>
            <a:endParaRPr lang="ru-RU"/>
          </a:p>
        </p:txBody>
      </p:sp>
      <p:sp>
        <p:nvSpPr>
          <p:cNvPr id="2" name="TextBox 1"/>
          <p:cNvSpPr txBox="1"/>
          <p:nvPr/>
        </p:nvSpPr>
        <p:spPr>
          <a:xfrm>
            <a:off x="25552" y="764704"/>
            <a:ext cx="9092897" cy="6001643"/>
          </a:xfrm>
          <a:prstGeom prst="rect">
            <a:avLst/>
          </a:prstGeom>
          <a:solidFill>
            <a:schemeClr val="bg1"/>
          </a:solidFill>
        </p:spPr>
        <p:txBody>
          <a:bodyPr wrap="square" rtlCol="0">
            <a:spAutoFit/>
          </a:bodyPr>
          <a:lstStyle/>
          <a:p>
            <a:pPr algn="just"/>
            <a:r>
              <a:rPr lang="ru-RU" sz="3200" dirty="0">
                <a:latin typeface="Times New Roman" panose="02020603050405020304" pitchFamily="18" charset="0"/>
                <a:cs typeface="Times New Roman" panose="02020603050405020304" pitchFamily="18" charset="0"/>
              </a:rPr>
              <a:t>Многие операционные системы поддерживают несколько </a:t>
            </a:r>
            <a:r>
              <a:rPr lang="ru-RU" sz="3200" b="1" i="1" dirty="0">
                <a:latin typeface="Times New Roman" panose="02020603050405020304" pitchFamily="18" charset="0"/>
                <a:cs typeface="Times New Roman" panose="02020603050405020304" pitchFamily="18" charset="0"/>
              </a:rPr>
              <a:t>типов </a:t>
            </a:r>
            <a:r>
              <a:rPr lang="ru-RU" sz="3200" b="1" i="1" dirty="0" smtClean="0">
                <a:latin typeface="Times New Roman" panose="02020603050405020304" pitchFamily="18" charset="0"/>
                <a:cs typeface="Times New Roman" panose="02020603050405020304" pitchFamily="18" charset="0"/>
              </a:rPr>
              <a:t>файлов</a:t>
            </a:r>
            <a:r>
              <a:rPr lang="ru-RU" sz="3200" dirty="0" smtClean="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q"/>
            </a:pPr>
            <a:r>
              <a:rPr lang="ru-RU" sz="3200" dirty="0" smtClean="0">
                <a:latin typeface="Times New Roman" panose="02020603050405020304" pitchFamily="18" charset="0"/>
                <a:cs typeface="Times New Roman" panose="02020603050405020304" pitchFamily="18" charset="0"/>
              </a:rPr>
              <a:t>обычные файлы</a:t>
            </a:r>
            <a:r>
              <a:rPr lang="ru-RU" sz="3200" dirty="0">
                <a:latin typeface="Times New Roman" panose="02020603050405020304" pitchFamily="18" charset="0"/>
                <a:cs typeface="Times New Roman" panose="02020603050405020304" pitchFamily="18" charset="0"/>
              </a:rPr>
              <a:t>, содержащие информацию </a:t>
            </a:r>
            <a:r>
              <a:rPr lang="ru-RU" sz="3200" dirty="0" smtClean="0">
                <a:latin typeface="Times New Roman" panose="02020603050405020304" pitchFamily="18" charset="0"/>
                <a:cs typeface="Times New Roman" panose="02020603050405020304" pitchFamily="18" charset="0"/>
              </a:rPr>
              <a:t>пользователя; </a:t>
            </a:r>
          </a:p>
          <a:p>
            <a:pPr marL="457200" indent="-457200" algn="just">
              <a:buFont typeface="Wingdings" panose="05000000000000000000" pitchFamily="2" charset="2"/>
              <a:buChar char="q"/>
            </a:pPr>
            <a:r>
              <a:rPr lang="ru-RU" sz="3200" dirty="0" smtClean="0">
                <a:latin typeface="Times New Roman" panose="02020603050405020304" pitchFamily="18" charset="0"/>
                <a:cs typeface="Times New Roman" panose="02020603050405020304" pitchFamily="18" charset="0"/>
              </a:rPr>
              <a:t>каталоги, системные </a:t>
            </a:r>
            <a:r>
              <a:rPr lang="ru-RU" sz="3200" dirty="0">
                <a:latin typeface="Times New Roman" panose="02020603050405020304" pitchFamily="18" charset="0"/>
                <a:cs typeface="Times New Roman" panose="02020603050405020304" pitchFamily="18" charset="0"/>
              </a:rPr>
              <a:t>файлы, предназначенные </a:t>
            </a:r>
            <a:r>
              <a:rPr lang="ru-RU" sz="3200" dirty="0" smtClean="0">
                <a:latin typeface="Times New Roman" panose="02020603050405020304" pitchFamily="18" charset="0"/>
                <a:cs typeface="Times New Roman" panose="02020603050405020304" pitchFamily="18" charset="0"/>
              </a:rPr>
              <a:t>для поддержки </a:t>
            </a:r>
            <a:r>
              <a:rPr lang="ru-RU" sz="3200" dirty="0">
                <a:latin typeface="Times New Roman" panose="02020603050405020304" pitchFamily="18" charset="0"/>
                <a:cs typeface="Times New Roman" panose="02020603050405020304" pitchFamily="18" charset="0"/>
              </a:rPr>
              <a:t>структуры файловой </a:t>
            </a:r>
            <a:r>
              <a:rPr lang="ru-RU" sz="3200" dirty="0" smtClean="0">
                <a:latin typeface="Times New Roman" panose="02020603050405020304" pitchFamily="18" charset="0"/>
                <a:cs typeface="Times New Roman" panose="02020603050405020304" pitchFamily="18" charset="0"/>
              </a:rPr>
              <a:t>системы;</a:t>
            </a:r>
          </a:p>
          <a:p>
            <a:pPr marL="457200" indent="-457200" algn="just">
              <a:buFont typeface="Wingdings" panose="05000000000000000000" pitchFamily="2" charset="2"/>
              <a:buChar char="q"/>
            </a:pPr>
            <a:r>
              <a:rPr lang="ru-RU" sz="3200" dirty="0" smtClean="0">
                <a:latin typeface="Times New Roman" panose="02020603050405020304" pitchFamily="18" charset="0"/>
                <a:cs typeface="Times New Roman" panose="02020603050405020304" pitchFamily="18" charset="0"/>
              </a:rPr>
              <a:t>символьные специальные файлы, используемые </a:t>
            </a:r>
            <a:r>
              <a:rPr lang="ru-RU" sz="3200" dirty="0">
                <a:latin typeface="Times New Roman" panose="02020603050405020304" pitchFamily="18" charset="0"/>
                <a:cs typeface="Times New Roman" panose="02020603050405020304" pitchFamily="18" charset="0"/>
              </a:rPr>
              <a:t>для моделирования последовательных устройств </a:t>
            </a:r>
            <a:r>
              <a:rPr lang="ru-RU" sz="3200" dirty="0" smtClean="0">
                <a:latin typeface="Times New Roman" panose="02020603050405020304" pitchFamily="18" charset="0"/>
                <a:cs typeface="Times New Roman" panose="02020603050405020304" pitchFamily="18" charset="0"/>
              </a:rPr>
              <a:t>ввода-вывода (терминалы</a:t>
            </a:r>
            <a:r>
              <a:rPr lang="ru-RU" sz="3200" dirty="0">
                <a:latin typeface="Times New Roman" panose="02020603050405020304" pitchFamily="18" charset="0"/>
                <a:cs typeface="Times New Roman" panose="02020603050405020304" pitchFamily="18" charset="0"/>
              </a:rPr>
              <a:t>, принтеры и </a:t>
            </a:r>
            <a:r>
              <a:rPr lang="ru-RU" sz="3200" dirty="0" smtClean="0">
                <a:latin typeface="Times New Roman" panose="02020603050405020304" pitchFamily="18" charset="0"/>
                <a:cs typeface="Times New Roman" panose="02020603050405020304" pitchFamily="18" charset="0"/>
              </a:rPr>
              <a:t>сети);</a:t>
            </a:r>
          </a:p>
          <a:p>
            <a:pPr marL="457200" indent="-457200" algn="just">
              <a:buFont typeface="Wingdings" panose="05000000000000000000" pitchFamily="2" charset="2"/>
              <a:buChar char="q"/>
            </a:pPr>
            <a:r>
              <a:rPr lang="ru-RU" sz="3200" dirty="0" smtClean="0">
                <a:latin typeface="Times New Roman" panose="02020603050405020304" pitchFamily="18" charset="0"/>
                <a:cs typeface="Times New Roman" panose="02020603050405020304" pitchFamily="18" charset="0"/>
              </a:rPr>
              <a:t>блочные специальные файлы, используемые </a:t>
            </a:r>
            <a:r>
              <a:rPr lang="ru-RU" sz="3200" dirty="0">
                <a:latin typeface="Times New Roman" panose="02020603050405020304" pitchFamily="18" charset="0"/>
                <a:cs typeface="Times New Roman" panose="02020603050405020304" pitchFamily="18" charset="0"/>
              </a:rPr>
              <a:t>для моделирования дисков. </a:t>
            </a:r>
          </a:p>
        </p:txBody>
      </p:sp>
    </p:spTree>
    <p:extLst>
      <p:ext uri="{BB962C8B-B14F-4D97-AF65-F5344CB8AC3E}">
        <p14:creationId xmlns:p14="http://schemas.microsoft.com/office/powerpoint/2010/main" val="603600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Номер слайда 3"/>
          <p:cNvSpPr>
            <a:spLocks noGrp="1"/>
          </p:cNvSpPr>
          <p:nvPr>
            <p:ph type="sldNum" sz="quarter" idx="12"/>
          </p:nvPr>
        </p:nvSpPr>
        <p:spPr/>
        <p:txBody>
          <a:bodyPr/>
          <a:lstStyle/>
          <a:p>
            <a:fld id="{A3CFEF61-FD3B-4967-BAED-6FD172EC5D78}" type="slidenum">
              <a:rPr lang="ru-RU" smtClean="0"/>
              <a:pPr/>
              <a:t>22</a:t>
            </a:fld>
            <a:endParaRPr lang="ru-RU"/>
          </a:p>
        </p:txBody>
      </p:sp>
      <p:sp>
        <p:nvSpPr>
          <p:cNvPr id="2" name="TextBox 1"/>
          <p:cNvSpPr txBox="1"/>
          <p:nvPr/>
        </p:nvSpPr>
        <p:spPr>
          <a:xfrm>
            <a:off x="179512" y="908720"/>
            <a:ext cx="8856984" cy="1077218"/>
          </a:xfrm>
          <a:prstGeom prst="rect">
            <a:avLst/>
          </a:prstGeom>
          <a:solidFill>
            <a:schemeClr val="bg1"/>
          </a:solidFill>
        </p:spPr>
        <p:txBody>
          <a:bodyPr wrap="square" rtlCol="0">
            <a:spAutoFit/>
          </a:bodyPr>
          <a:lstStyle/>
          <a:p>
            <a:pPr algn="ctr"/>
            <a:r>
              <a:rPr lang="ru-RU" sz="3200" dirty="0">
                <a:latin typeface="Times New Roman" panose="02020603050405020304" pitchFamily="18" charset="0"/>
                <a:cs typeface="Times New Roman" panose="02020603050405020304" pitchFamily="18" charset="0"/>
              </a:rPr>
              <a:t>Как правило, к обычным файлам относятся либо </a:t>
            </a:r>
            <a:r>
              <a:rPr lang="ru-RU" sz="3200" b="1" i="1" dirty="0">
                <a:latin typeface="Times New Roman" panose="02020603050405020304" pitchFamily="18" charset="0"/>
                <a:cs typeface="Times New Roman" panose="02020603050405020304" pitchFamily="18" charset="0"/>
              </a:rPr>
              <a:t>исполняемые </a:t>
            </a:r>
            <a:r>
              <a:rPr lang="ru-RU" sz="3200" b="1" i="1" dirty="0" smtClean="0">
                <a:latin typeface="Times New Roman" panose="02020603050405020304" pitchFamily="18" charset="0"/>
                <a:cs typeface="Times New Roman" panose="02020603050405020304" pitchFamily="18" charset="0"/>
              </a:rPr>
              <a:t>файлы</a:t>
            </a:r>
            <a:r>
              <a:rPr lang="ru-RU" sz="3200" dirty="0" smtClean="0">
                <a:latin typeface="Times New Roman" panose="02020603050405020304" pitchFamily="18" charset="0"/>
                <a:cs typeface="Times New Roman" panose="02020603050405020304" pitchFamily="18" charset="0"/>
              </a:rPr>
              <a:t>, или </a:t>
            </a:r>
            <a:r>
              <a:rPr lang="ru-RU" sz="3200" b="1" i="1" dirty="0" smtClean="0">
                <a:latin typeface="Times New Roman" panose="02020603050405020304" pitchFamily="18" charset="0"/>
                <a:cs typeface="Times New Roman" panose="02020603050405020304" pitchFamily="18" charset="0"/>
              </a:rPr>
              <a:t>файлы данных</a:t>
            </a:r>
            <a:r>
              <a:rPr lang="ru-RU" sz="3200" dirty="0" smtClean="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p:pic>
        <p:nvPicPr>
          <p:cNvPr id="7" name="Рисунок 6" descr="http://bigslide.ru/images/37/36096/960/img17.jpg"/>
          <p:cNvPicPr/>
          <p:nvPr/>
        </p:nvPicPr>
        <p:blipFill>
          <a:blip r:embed="rId2">
            <a:extLst>
              <a:ext uri="{28A0092B-C50C-407E-A947-70E740481C1C}">
                <a14:useLocalDpi xmlns:a14="http://schemas.microsoft.com/office/drawing/2010/main" val="0"/>
              </a:ext>
            </a:extLst>
          </a:blip>
          <a:srcRect/>
          <a:stretch>
            <a:fillRect/>
          </a:stretch>
        </p:blipFill>
        <p:spPr bwMode="auto">
          <a:xfrm>
            <a:off x="1025265" y="1988840"/>
            <a:ext cx="7093470" cy="4869160"/>
          </a:xfrm>
          <a:prstGeom prst="rect">
            <a:avLst/>
          </a:prstGeom>
          <a:noFill/>
          <a:ln>
            <a:noFill/>
          </a:ln>
        </p:spPr>
      </p:pic>
    </p:spTree>
    <p:extLst>
      <p:ext uri="{BB962C8B-B14F-4D97-AF65-F5344CB8AC3E}">
        <p14:creationId xmlns:p14="http://schemas.microsoft.com/office/powerpoint/2010/main" val="36633559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79512" y="836712"/>
            <a:ext cx="8610600" cy="1872208"/>
          </a:xfrm>
        </p:spPr>
        <p:txBody>
          <a:bodyPr anchor="t">
            <a:normAutofit fontScale="90000"/>
          </a:bodyPr>
          <a:lstStyle/>
          <a:p>
            <a:pPr algn="just"/>
            <a:r>
              <a:rPr lang="ru-RU" sz="3600" dirty="0">
                <a:latin typeface="Times New Roman" panose="02020603050405020304" pitchFamily="18" charset="0"/>
                <a:cs typeface="Times New Roman" panose="02020603050405020304" pitchFamily="18" charset="0"/>
              </a:rPr>
              <a:t>У каждого файла есть свои имя и данные. </a:t>
            </a:r>
            <a:r>
              <a:rPr lang="ru-RU" sz="3600" dirty="0" smtClean="0">
                <a:latin typeface="Times New Roman" panose="02020603050405020304" pitchFamily="18" charset="0"/>
                <a:cs typeface="Times New Roman" panose="02020603050405020304" pitchFamily="18" charset="0"/>
              </a:rPr>
              <a:t>Кроме этого </a:t>
            </a:r>
            <a:r>
              <a:rPr lang="ru-RU" sz="3600" dirty="0">
                <a:latin typeface="Times New Roman" panose="02020603050405020304" pitchFamily="18" charset="0"/>
                <a:cs typeface="Times New Roman" panose="02020603050405020304" pitchFamily="18" charset="0"/>
              </a:rPr>
              <a:t>все операционные системы </a:t>
            </a:r>
            <a:r>
              <a:rPr lang="ru-RU" sz="3600" dirty="0" smtClean="0">
                <a:latin typeface="Times New Roman" panose="02020603050405020304" pitchFamily="18" charset="0"/>
                <a:cs typeface="Times New Roman" panose="02020603050405020304" pitchFamily="18" charset="0"/>
              </a:rPr>
              <a:t>хранят и другую информацию по файлу, </a:t>
            </a:r>
            <a:r>
              <a:rPr lang="ru-RU" sz="3600" dirty="0">
                <a:latin typeface="Times New Roman" panose="02020603050405020304" pitchFamily="18" charset="0"/>
                <a:cs typeface="Times New Roman" panose="02020603050405020304" pitchFamily="18" charset="0"/>
              </a:rPr>
              <a:t>к примеру дату и время последней модификации </a:t>
            </a:r>
            <a:r>
              <a:rPr lang="ru-RU" sz="3600" dirty="0" smtClean="0">
                <a:latin typeface="Times New Roman" panose="02020603050405020304" pitchFamily="18" charset="0"/>
                <a:cs typeface="Times New Roman" panose="02020603050405020304" pitchFamily="18" charset="0"/>
              </a:rPr>
              <a:t>файла. </a:t>
            </a:r>
            <a:endParaRPr lang="ru-RU" sz="3600" dirty="0">
              <a:latin typeface="Times New Roman" panose="02020603050405020304" pitchFamily="18" charset="0"/>
              <a:cs typeface="Times New Roman" panose="02020603050405020304" pitchFamily="18" charset="0"/>
            </a:endParaRPr>
          </a:p>
        </p:txBody>
      </p:sp>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3" name="Объект 2"/>
          <p:cNvGraphicFramePr>
            <a:graphicFrameLocks noGrp="1"/>
          </p:cNvGraphicFramePr>
          <p:nvPr>
            <p:ph idx="1"/>
            <p:extLst>
              <p:ext uri="{D42A27DB-BD31-4B8C-83A1-F6EECF244321}">
                <p14:modId xmlns:p14="http://schemas.microsoft.com/office/powerpoint/2010/main" val="511332948"/>
              </p:ext>
            </p:extLst>
          </p:nvPr>
        </p:nvGraphicFramePr>
        <p:xfrm>
          <a:off x="468313" y="2132855"/>
          <a:ext cx="8229600" cy="4453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Номер слайда 1"/>
          <p:cNvSpPr>
            <a:spLocks noGrp="1"/>
          </p:cNvSpPr>
          <p:nvPr>
            <p:ph type="sldNum" sz="quarter" idx="12"/>
          </p:nvPr>
        </p:nvSpPr>
        <p:spPr/>
        <p:txBody>
          <a:bodyPr/>
          <a:lstStyle/>
          <a:p>
            <a:fld id="{56C6E462-606E-4EF9-A3D8-AAB446B9493A}" type="slidenum">
              <a:rPr lang="ru-RU" altLang="ru-RU" smtClean="0"/>
              <a:pPr/>
              <a:t>23</a:t>
            </a:fld>
            <a:endParaRPr lang="ru-RU" altLang="ru-RU"/>
          </a:p>
        </p:txBody>
      </p:sp>
    </p:spTree>
    <p:extLst>
      <p:ext uri="{BB962C8B-B14F-4D97-AF65-F5344CB8AC3E}">
        <p14:creationId xmlns:p14="http://schemas.microsoft.com/office/powerpoint/2010/main" val="3475629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79512" y="836712"/>
            <a:ext cx="8610600" cy="1872208"/>
          </a:xfrm>
        </p:spPr>
        <p:txBody>
          <a:bodyPr anchor="t">
            <a:normAutofit/>
          </a:bodyPr>
          <a:lstStyle/>
          <a:p>
            <a:pPr algn="just"/>
            <a:r>
              <a:rPr lang="ru-RU" sz="3600" dirty="0" smtClean="0">
                <a:latin typeface="Times New Roman" panose="02020603050405020304" pitchFamily="18" charset="0"/>
                <a:cs typeface="Times New Roman" panose="02020603050405020304" pitchFamily="18" charset="0"/>
              </a:rPr>
              <a:t>Вся дополнительная информация по файлу называется </a:t>
            </a:r>
            <a:r>
              <a:rPr lang="ru-RU" sz="3600" b="1" i="1" u="sng"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атрибутами </a:t>
            </a:r>
            <a:r>
              <a:rPr lang="ru-RU" sz="3600" b="1" i="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файла</a:t>
            </a:r>
            <a:r>
              <a:rPr lang="ru-RU" sz="3600" dirty="0">
                <a:latin typeface="Times New Roman" panose="02020603050405020304" pitchFamily="18" charset="0"/>
                <a:cs typeface="Times New Roman" panose="02020603050405020304" pitchFamily="18" charset="0"/>
              </a:rPr>
              <a:t>. </a:t>
            </a:r>
          </a:p>
        </p:txBody>
      </p:sp>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3" name="Объект 2"/>
          <p:cNvGraphicFramePr>
            <a:graphicFrameLocks noGrp="1"/>
          </p:cNvGraphicFramePr>
          <p:nvPr>
            <p:ph idx="1"/>
            <p:extLst>
              <p:ext uri="{D42A27DB-BD31-4B8C-83A1-F6EECF244321}">
                <p14:modId xmlns:p14="http://schemas.microsoft.com/office/powerpoint/2010/main" val="2065569352"/>
              </p:ext>
            </p:extLst>
          </p:nvPr>
        </p:nvGraphicFramePr>
        <p:xfrm>
          <a:off x="468313" y="2132855"/>
          <a:ext cx="8229600" cy="4453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Номер слайда 1"/>
          <p:cNvSpPr>
            <a:spLocks noGrp="1"/>
          </p:cNvSpPr>
          <p:nvPr>
            <p:ph type="sldNum" sz="quarter" idx="12"/>
          </p:nvPr>
        </p:nvSpPr>
        <p:spPr/>
        <p:txBody>
          <a:bodyPr/>
          <a:lstStyle/>
          <a:p>
            <a:fld id="{56C6E462-606E-4EF9-A3D8-AAB446B9493A}" type="slidenum">
              <a:rPr lang="ru-RU" altLang="ru-RU" smtClean="0"/>
              <a:pPr/>
              <a:t>24</a:t>
            </a:fld>
            <a:endParaRPr lang="ru-RU" altLang="ru-RU"/>
          </a:p>
        </p:txBody>
      </p:sp>
      <p:sp>
        <p:nvSpPr>
          <p:cNvPr id="5" name="Прямоугольник 4"/>
          <p:cNvSpPr/>
          <p:nvPr/>
        </p:nvSpPr>
        <p:spPr>
          <a:xfrm>
            <a:off x="2411760" y="5229200"/>
            <a:ext cx="3096344" cy="1008112"/>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4158084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79512" y="836712"/>
            <a:ext cx="8610600" cy="648072"/>
          </a:xfrm>
        </p:spPr>
        <p:txBody>
          <a:bodyPr>
            <a:normAutofit fontScale="90000"/>
          </a:bodyPr>
          <a:lstStyle/>
          <a:p>
            <a:r>
              <a:rPr lang="ru-RU" b="1" dirty="0" smtClean="0">
                <a:latin typeface="Times New Roman" panose="02020603050405020304" pitchFamily="18" charset="0"/>
                <a:cs typeface="Times New Roman" panose="02020603050405020304" pitchFamily="18" charset="0"/>
              </a:rPr>
              <a:t>Пример атрибутов файла</a:t>
            </a:r>
            <a:endParaRPr lang="ru-RU" dirty="0">
              <a:latin typeface="Times New Roman" panose="02020603050405020304" pitchFamily="18" charset="0"/>
              <a:cs typeface="Times New Roman" panose="02020603050405020304" pitchFamily="18" charset="0"/>
            </a:endParaRPr>
          </a:p>
        </p:txBody>
      </p:sp>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Объект 1"/>
          <p:cNvSpPr>
            <a:spLocks noGrp="1"/>
          </p:cNvSpPr>
          <p:nvPr>
            <p:ph idx="1"/>
          </p:nvPr>
        </p:nvSpPr>
        <p:spPr/>
        <p:txBody>
          <a:bodyPr>
            <a:normAutofit/>
          </a:bodyPr>
          <a:lstStyle/>
          <a:p>
            <a:pPr>
              <a:buFont typeface="Wingdings" panose="05000000000000000000" pitchFamily="2" charset="2"/>
              <a:buChar char="ü"/>
            </a:pPr>
            <a:r>
              <a:rPr lang="ru-RU" sz="3600" dirty="0" smtClean="0">
                <a:latin typeface="Times New Roman" panose="02020603050405020304" pitchFamily="18" charset="0"/>
                <a:cs typeface="Times New Roman" panose="02020603050405020304" pitchFamily="18" charset="0"/>
              </a:rPr>
              <a:t>Тип файла: файл с данными или каталог.</a:t>
            </a:r>
          </a:p>
          <a:p>
            <a:pPr>
              <a:buFont typeface="Wingdings" panose="05000000000000000000" pitchFamily="2" charset="2"/>
              <a:buChar char="ü"/>
            </a:pPr>
            <a:r>
              <a:rPr lang="ru-RU" sz="3600" dirty="0" smtClean="0">
                <a:latin typeface="Times New Roman" panose="02020603050405020304" pitchFamily="18" charset="0"/>
                <a:cs typeface="Times New Roman" panose="02020603050405020304" pitchFamily="18" charset="0"/>
              </a:rPr>
              <a:t>Размер файла в байтах.</a:t>
            </a:r>
          </a:p>
          <a:p>
            <a:pPr>
              <a:buFont typeface="Wingdings" panose="05000000000000000000" pitchFamily="2" charset="2"/>
              <a:buChar char="ü"/>
            </a:pPr>
            <a:r>
              <a:rPr lang="ru-RU" sz="3600" dirty="0" smtClean="0">
                <a:latin typeface="Times New Roman" panose="02020603050405020304" pitchFamily="18" charset="0"/>
                <a:cs typeface="Times New Roman" panose="02020603050405020304" pitchFamily="18" charset="0"/>
              </a:rPr>
              <a:t>Время создания файла.</a:t>
            </a:r>
          </a:p>
          <a:p>
            <a:pPr>
              <a:buFont typeface="Wingdings" panose="05000000000000000000" pitchFamily="2" charset="2"/>
              <a:buChar char="ü"/>
            </a:pPr>
            <a:r>
              <a:rPr lang="ru-RU" sz="3600" dirty="0">
                <a:latin typeface="Times New Roman" panose="02020603050405020304" pitchFamily="18" charset="0"/>
                <a:cs typeface="Times New Roman" panose="02020603050405020304" pitchFamily="18" charset="0"/>
              </a:rPr>
              <a:t>Время </a:t>
            </a:r>
            <a:r>
              <a:rPr lang="ru-RU" sz="3600" dirty="0" smtClean="0">
                <a:latin typeface="Times New Roman" panose="02020603050405020304" pitchFamily="18" charset="0"/>
                <a:cs typeface="Times New Roman" panose="02020603050405020304" pitchFamily="18" charset="0"/>
              </a:rPr>
              <a:t>последней модификации.</a:t>
            </a:r>
          </a:p>
          <a:p>
            <a:pPr>
              <a:buFont typeface="Wingdings" panose="05000000000000000000" pitchFamily="2" charset="2"/>
              <a:buChar char="ü"/>
            </a:pPr>
            <a:r>
              <a:rPr lang="ru-RU" sz="3600" dirty="0" smtClean="0">
                <a:latin typeface="Times New Roman" panose="02020603050405020304" pitchFamily="18" charset="0"/>
                <a:cs typeface="Times New Roman" panose="02020603050405020304" pitchFamily="18" charset="0"/>
              </a:rPr>
              <a:t>и т.д.</a:t>
            </a:r>
          </a:p>
          <a:p>
            <a:pPr>
              <a:buFont typeface="Wingdings" panose="05000000000000000000" pitchFamily="2" charset="2"/>
              <a:buChar char="ü"/>
            </a:pPr>
            <a:endParaRPr lang="ru-RU" sz="3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ru-RU" sz="3600" dirty="0">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25</a:t>
            </a:fld>
            <a:endParaRPr lang="ru-RU" altLang="ru-RU"/>
          </a:p>
        </p:txBody>
      </p:sp>
    </p:spTree>
    <p:extLst>
      <p:ext uri="{BB962C8B-B14F-4D97-AF65-F5344CB8AC3E}">
        <p14:creationId xmlns:p14="http://schemas.microsoft.com/office/powerpoint/2010/main" val="33968912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Номер слайда 1"/>
          <p:cNvSpPr>
            <a:spLocks noGrp="1"/>
          </p:cNvSpPr>
          <p:nvPr>
            <p:ph type="sldNum" sz="quarter" idx="12"/>
          </p:nvPr>
        </p:nvSpPr>
        <p:spPr/>
        <p:txBody>
          <a:bodyPr/>
          <a:lstStyle/>
          <a:p>
            <a:fld id="{56C6E462-606E-4EF9-A3D8-AAB446B9493A}" type="slidenum">
              <a:rPr lang="ru-RU" altLang="ru-RU" smtClean="0"/>
              <a:pPr/>
              <a:t>26</a:t>
            </a:fld>
            <a:endParaRPr lang="ru-RU" altLang="ru-RU"/>
          </a:p>
        </p:txBody>
      </p:sp>
      <p:pic>
        <p:nvPicPr>
          <p:cNvPr id="9" name="Рисунок 8"/>
          <p:cNvPicPr/>
          <p:nvPr/>
        </p:nvPicPr>
        <p:blipFill>
          <a:blip r:embed="rId2"/>
          <a:stretch>
            <a:fillRect/>
          </a:stretch>
        </p:blipFill>
        <p:spPr>
          <a:xfrm>
            <a:off x="683568" y="0"/>
            <a:ext cx="7200801" cy="6858001"/>
          </a:xfrm>
          <a:prstGeom prst="rect">
            <a:avLst/>
          </a:prstGeom>
        </p:spPr>
      </p:pic>
    </p:spTree>
    <p:extLst>
      <p:ext uri="{BB962C8B-B14F-4D97-AF65-F5344CB8AC3E}">
        <p14:creationId xmlns:p14="http://schemas.microsoft.com/office/powerpoint/2010/main" val="32260876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79512" y="711261"/>
            <a:ext cx="8610600" cy="648072"/>
          </a:xfrm>
        </p:spPr>
        <p:txBody>
          <a:bodyPr>
            <a:normAutofit fontScale="90000"/>
          </a:bodyPr>
          <a:lstStyle/>
          <a:p>
            <a:r>
              <a:rPr lang="ru-RU" b="1" dirty="0" smtClean="0">
                <a:latin typeface="Times New Roman" panose="02020603050405020304" pitchFamily="18" charset="0"/>
                <a:cs typeface="Times New Roman" panose="02020603050405020304" pitchFamily="18" charset="0"/>
              </a:rPr>
              <a:t>Операции с файлами</a:t>
            </a:r>
            <a:endParaRPr lang="ru-RU" dirty="0">
              <a:latin typeface="Times New Roman" panose="02020603050405020304" pitchFamily="18" charset="0"/>
              <a:cs typeface="Times New Roman" panose="02020603050405020304" pitchFamily="18" charset="0"/>
            </a:endParaRPr>
          </a:p>
        </p:txBody>
      </p:sp>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Объект 1"/>
          <p:cNvSpPr>
            <a:spLocks noGrp="1"/>
          </p:cNvSpPr>
          <p:nvPr>
            <p:ph idx="1"/>
          </p:nvPr>
        </p:nvSpPr>
        <p:spPr>
          <a:xfrm>
            <a:off x="467544" y="1340768"/>
            <a:ext cx="8229600" cy="5400600"/>
          </a:xfrm>
        </p:spPr>
        <p:txBody>
          <a:bodyPr>
            <a:normAutofit/>
          </a:bodyPr>
          <a:lstStyle/>
          <a:p>
            <a:pPr>
              <a:buFont typeface="Wingdings" panose="05000000000000000000" pitchFamily="2" charset="2"/>
              <a:buChar char="ü"/>
            </a:pPr>
            <a:r>
              <a:rPr lang="ru-RU" dirty="0" smtClean="0">
                <a:latin typeface="Times New Roman" panose="02020603050405020304" pitchFamily="18" charset="0"/>
                <a:cs typeface="Times New Roman" panose="02020603050405020304" pitchFamily="18" charset="0"/>
              </a:rPr>
              <a:t>Создать и Удалить файл</a:t>
            </a:r>
          </a:p>
          <a:p>
            <a:pPr>
              <a:buFont typeface="Wingdings" panose="05000000000000000000" pitchFamily="2" charset="2"/>
              <a:buChar char="ü"/>
            </a:pPr>
            <a:r>
              <a:rPr lang="ru-RU" dirty="0" smtClean="0">
                <a:latin typeface="Times New Roman" panose="02020603050405020304" pitchFamily="18" charset="0"/>
                <a:cs typeface="Times New Roman" panose="02020603050405020304" pitchFamily="18" charset="0"/>
              </a:rPr>
              <a:t>Переименовать</a:t>
            </a:r>
            <a:r>
              <a:rPr lang="ru-RU" dirty="0">
                <a:latin typeface="Times New Roman" panose="02020603050405020304" pitchFamily="18" charset="0"/>
                <a:cs typeface="Times New Roman" panose="02020603050405020304" pitchFamily="18" charset="0"/>
              </a:rPr>
              <a:t> файл</a:t>
            </a:r>
            <a:endParaRPr lang="ru-RU"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ru-RU" dirty="0" smtClean="0">
                <a:latin typeface="Times New Roman" panose="02020603050405020304" pitchFamily="18" charset="0"/>
                <a:cs typeface="Times New Roman" panose="02020603050405020304" pitchFamily="18" charset="0"/>
              </a:rPr>
              <a:t>Открыть и Закрыть</a:t>
            </a:r>
            <a:r>
              <a:rPr lang="ru-RU" dirty="0">
                <a:latin typeface="Times New Roman" panose="02020603050405020304" pitchFamily="18" charset="0"/>
                <a:cs typeface="Times New Roman" panose="02020603050405020304" pitchFamily="18" charset="0"/>
              </a:rPr>
              <a:t> файл</a:t>
            </a:r>
            <a:endParaRPr lang="ru-RU"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ru-RU" dirty="0" smtClean="0">
                <a:latin typeface="Times New Roman" panose="02020603050405020304" pitchFamily="18" charset="0"/>
                <a:cs typeface="Times New Roman" panose="02020603050405020304" pitchFamily="18" charset="0"/>
              </a:rPr>
              <a:t>Прочитать данные из файла</a:t>
            </a:r>
          </a:p>
          <a:p>
            <a:pPr>
              <a:buFont typeface="Wingdings" panose="05000000000000000000" pitchFamily="2" charset="2"/>
              <a:buChar char="ü"/>
            </a:pPr>
            <a:r>
              <a:rPr lang="ru-RU" dirty="0" smtClean="0">
                <a:latin typeface="Times New Roman" panose="02020603050405020304" pitchFamily="18" charset="0"/>
                <a:cs typeface="Times New Roman" panose="02020603050405020304" pitchFamily="18" charset="0"/>
              </a:rPr>
              <a:t>Записать данные в файл</a:t>
            </a:r>
          </a:p>
          <a:p>
            <a:pPr>
              <a:buFont typeface="Wingdings" panose="05000000000000000000" pitchFamily="2" charset="2"/>
              <a:buChar char="ü"/>
            </a:pPr>
            <a:r>
              <a:rPr lang="ru-RU" dirty="0" smtClean="0">
                <a:latin typeface="Times New Roman" panose="02020603050405020304" pitchFamily="18" charset="0"/>
                <a:cs typeface="Times New Roman" panose="02020603050405020304" pitchFamily="18" charset="0"/>
              </a:rPr>
              <a:t>Добавить данные в конец файла</a:t>
            </a:r>
          </a:p>
          <a:p>
            <a:pPr>
              <a:buFont typeface="Wingdings" panose="05000000000000000000" pitchFamily="2" charset="2"/>
              <a:buChar char="ü"/>
            </a:pPr>
            <a:r>
              <a:rPr lang="ru-RU" dirty="0" smtClean="0">
                <a:latin typeface="Times New Roman" panose="02020603050405020304" pitchFamily="18" charset="0"/>
                <a:cs typeface="Times New Roman" panose="02020603050405020304" pitchFamily="18" charset="0"/>
              </a:rPr>
              <a:t>Установить позицию в файле</a:t>
            </a:r>
          </a:p>
          <a:p>
            <a:pPr>
              <a:buFont typeface="Wingdings" panose="05000000000000000000" pitchFamily="2" charset="2"/>
              <a:buChar char="ü"/>
            </a:pPr>
            <a:r>
              <a:rPr lang="ru-RU" dirty="0" smtClean="0">
                <a:latin typeface="Times New Roman" panose="02020603050405020304" pitchFamily="18" charset="0"/>
                <a:cs typeface="Times New Roman" panose="02020603050405020304" pitchFamily="18" charset="0"/>
              </a:rPr>
              <a:t>Получить и Изменить атрибуты файла</a:t>
            </a:r>
          </a:p>
          <a:p>
            <a:pPr>
              <a:buFont typeface="Wingdings" panose="05000000000000000000" pitchFamily="2" charset="2"/>
              <a:buChar char="ü"/>
            </a:pPr>
            <a:endParaRPr lang="ru-RU"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ru-RU"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ru-RU"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ru-RU" dirty="0">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27</a:t>
            </a:fld>
            <a:endParaRPr lang="ru-RU" altLang="ru-RU"/>
          </a:p>
        </p:txBody>
      </p:sp>
    </p:spTree>
    <p:extLst>
      <p:ext uri="{BB962C8B-B14F-4D97-AF65-F5344CB8AC3E}">
        <p14:creationId xmlns:p14="http://schemas.microsoft.com/office/powerpoint/2010/main" val="30637895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Номер слайда 1"/>
          <p:cNvSpPr>
            <a:spLocks noGrp="1"/>
          </p:cNvSpPr>
          <p:nvPr>
            <p:ph type="sldNum" sz="quarter" idx="12"/>
          </p:nvPr>
        </p:nvSpPr>
        <p:spPr/>
        <p:txBody>
          <a:bodyPr/>
          <a:lstStyle/>
          <a:p>
            <a:fld id="{56C6E462-606E-4EF9-A3D8-AAB446B9493A}" type="slidenum">
              <a:rPr lang="ru-RU" altLang="ru-RU" smtClean="0"/>
              <a:pPr/>
              <a:t>28</a:t>
            </a:fld>
            <a:endParaRPr lang="ru-RU" altLang="ru-RU"/>
          </a:p>
        </p:txBody>
      </p:sp>
      <p:pic>
        <p:nvPicPr>
          <p:cNvPr id="7" name="Рисунок 6" descr="http://images.myshared.ru/4/211878/slide_7.jpg"/>
          <p:cNvPicPr/>
          <p:nvPr/>
        </p:nvPicPr>
        <p:blipFill>
          <a:blip r:embed="rId2">
            <a:extLst>
              <a:ext uri="{28A0092B-C50C-407E-A947-70E740481C1C}">
                <a14:useLocalDpi xmlns:a14="http://schemas.microsoft.com/office/drawing/2010/main" val="0"/>
              </a:ext>
            </a:extLst>
          </a:blip>
          <a:srcRect/>
          <a:stretch>
            <a:fillRect/>
          </a:stretch>
        </p:blipFill>
        <p:spPr bwMode="auto">
          <a:xfrm>
            <a:off x="683568" y="1201420"/>
            <a:ext cx="7776865" cy="5539948"/>
          </a:xfrm>
          <a:prstGeom prst="rect">
            <a:avLst/>
          </a:prstGeom>
          <a:noFill/>
          <a:ln>
            <a:noFill/>
          </a:ln>
        </p:spPr>
      </p:pic>
      <p:sp>
        <p:nvSpPr>
          <p:cNvPr id="67586" name="Rectangle 2"/>
          <p:cNvSpPr>
            <a:spLocks noGrp="1" noChangeArrowheads="1"/>
          </p:cNvSpPr>
          <p:nvPr>
            <p:ph type="title"/>
          </p:nvPr>
        </p:nvSpPr>
        <p:spPr>
          <a:xfrm>
            <a:off x="179512" y="692696"/>
            <a:ext cx="8610600" cy="648072"/>
          </a:xfrm>
        </p:spPr>
        <p:txBody>
          <a:bodyPr>
            <a:normAutofit fontScale="90000"/>
          </a:bodyPr>
          <a:lstStyle/>
          <a:p>
            <a:r>
              <a:rPr lang="ru-RU" b="1" dirty="0" smtClean="0">
                <a:latin typeface="Times New Roman" panose="02020603050405020304" pitchFamily="18" charset="0"/>
                <a:cs typeface="Times New Roman" panose="02020603050405020304" pitchFamily="18" charset="0"/>
              </a:rPr>
              <a:t>Каталоги файловой системы</a:t>
            </a:r>
            <a:r>
              <a:rPr lang="ru-RU" dirty="0" smtClean="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24723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79512" y="836712"/>
            <a:ext cx="8610600" cy="648072"/>
          </a:xfrm>
        </p:spPr>
        <p:txBody>
          <a:bodyPr>
            <a:normAutofit fontScale="90000"/>
          </a:bodyPr>
          <a:lstStyle/>
          <a:p>
            <a:r>
              <a:rPr lang="ru-RU" b="1" dirty="0" smtClean="0">
                <a:latin typeface="Times New Roman" panose="02020603050405020304" pitchFamily="18" charset="0"/>
                <a:cs typeface="Times New Roman" panose="02020603050405020304" pitchFamily="18" charset="0"/>
              </a:rPr>
              <a:t>Одноуровневые каталоги</a:t>
            </a:r>
            <a:endParaRPr lang="ru-RU" dirty="0">
              <a:latin typeface="Times New Roman" panose="02020603050405020304" pitchFamily="18" charset="0"/>
              <a:cs typeface="Times New Roman" panose="02020603050405020304" pitchFamily="18" charset="0"/>
            </a:endParaRPr>
          </a:p>
        </p:txBody>
      </p:sp>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Объект 1"/>
          <p:cNvSpPr>
            <a:spLocks noGrp="1"/>
          </p:cNvSpPr>
          <p:nvPr>
            <p:ph idx="1"/>
          </p:nvPr>
        </p:nvSpPr>
        <p:spPr>
          <a:xfrm>
            <a:off x="107504" y="1628800"/>
            <a:ext cx="8856984" cy="4958011"/>
          </a:xfrm>
        </p:spPr>
        <p:txBody>
          <a:bodyPr>
            <a:noAutofit/>
          </a:bodyPr>
          <a:lstStyle/>
          <a:p>
            <a:pPr marL="0" indent="360363" algn="just">
              <a:buNone/>
            </a:pPr>
            <a:r>
              <a:rPr lang="ru-RU" dirty="0">
                <a:latin typeface="Times New Roman" panose="02020603050405020304" pitchFamily="18" charset="0"/>
                <a:cs typeface="Times New Roman" panose="02020603050405020304" pitchFamily="18" charset="0"/>
              </a:rPr>
              <a:t>Самая простая форма системы каталогов состоит из одного каталога, содержащего все файлы. Преимущества такой схемы заключаются в ее простоте и возможности быстрого нахождения файлов, поскольку поиск ведется всего в одном месте. </a:t>
            </a:r>
            <a:endParaRPr lang="ru-RU" dirty="0" smtClean="0">
              <a:latin typeface="Times New Roman" panose="02020603050405020304" pitchFamily="18" charset="0"/>
              <a:cs typeface="Times New Roman" panose="02020603050405020304" pitchFamily="18" charset="0"/>
            </a:endParaRPr>
          </a:p>
          <a:p>
            <a:pPr marL="0" indent="360363" algn="just">
              <a:buNone/>
            </a:pPr>
            <a:r>
              <a:rPr lang="ru-RU" dirty="0" smtClean="0">
                <a:latin typeface="Times New Roman" panose="02020603050405020304" pitchFamily="18" charset="0"/>
                <a:cs typeface="Times New Roman" panose="02020603050405020304" pitchFamily="18" charset="0"/>
              </a:rPr>
              <a:t>Такая </a:t>
            </a:r>
            <a:r>
              <a:rPr lang="ru-RU" dirty="0">
                <a:latin typeface="Times New Roman" panose="02020603050405020304" pitchFamily="18" charset="0"/>
                <a:cs typeface="Times New Roman" panose="02020603050405020304" pitchFamily="18" charset="0"/>
              </a:rPr>
              <a:t>система </a:t>
            </a:r>
            <a:r>
              <a:rPr lang="ru-RU" dirty="0" smtClean="0">
                <a:latin typeface="Times New Roman" panose="02020603050405020304" pitchFamily="18" charset="0"/>
                <a:cs typeface="Times New Roman" panose="02020603050405020304" pitchFamily="18" charset="0"/>
              </a:rPr>
              <a:t>еще </a:t>
            </a:r>
            <a:r>
              <a:rPr lang="ru-RU" dirty="0">
                <a:latin typeface="Times New Roman" panose="02020603050405020304" pitchFamily="18" charset="0"/>
                <a:cs typeface="Times New Roman" panose="02020603050405020304" pitchFamily="18" charset="0"/>
              </a:rPr>
              <a:t>используется в простых встроенных устройствах — цифровых камерах и некоторых переносных музыкальных плеерах. </a:t>
            </a:r>
          </a:p>
          <a:p>
            <a:pPr marL="0" indent="0" algn="just">
              <a:buNone/>
            </a:pPr>
            <a:endParaRPr lang="ru-RU" dirty="0">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29</a:t>
            </a:fld>
            <a:endParaRPr lang="ru-RU" altLang="ru-RU"/>
          </a:p>
        </p:txBody>
      </p:sp>
    </p:spTree>
    <p:extLst>
      <p:ext uri="{BB962C8B-B14F-4D97-AF65-F5344CB8AC3E}">
        <p14:creationId xmlns:p14="http://schemas.microsoft.com/office/powerpoint/2010/main" val="1664426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extBox 1"/>
          <p:cNvSpPr txBox="1"/>
          <p:nvPr/>
        </p:nvSpPr>
        <p:spPr>
          <a:xfrm>
            <a:off x="183867" y="764704"/>
            <a:ext cx="8712968" cy="6001643"/>
          </a:xfrm>
          <a:prstGeom prst="rect">
            <a:avLst/>
          </a:prstGeom>
          <a:noFill/>
        </p:spPr>
        <p:txBody>
          <a:bodyPr wrap="square" rtlCol="0">
            <a:spAutoFit/>
          </a:bodyPr>
          <a:lstStyle/>
          <a:p>
            <a:pPr indent="271463" algn="just"/>
            <a:r>
              <a:rPr lang="ru-RU" sz="3200" dirty="0" smtClean="0">
                <a:cs typeface="Times New Roman" panose="02020603050405020304" pitchFamily="18" charset="0"/>
              </a:rPr>
              <a:t>Операционная </a:t>
            </a:r>
            <a:r>
              <a:rPr lang="ru-RU" sz="3200" dirty="0">
                <a:cs typeface="Times New Roman" panose="02020603050405020304" pitchFamily="18" charset="0"/>
              </a:rPr>
              <a:t>система абстрагируется от понятия </a:t>
            </a:r>
            <a:r>
              <a:rPr lang="ru-RU" sz="3200" b="1" i="1" dirty="0">
                <a:cs typeface="Times New Roman" panose="02020603050405020304" pitchFamily="18" charset="0"/>
              </a:rPr>
              <a:t>процессора</a:t>
            </a:r>
            <a:r>
              <a:rPr lang="ru-RU" sz="3200" dirty="0">
                <a:cs typeface="Times New Roman" panose="02020603050405020304" pitchFamily="18" charset="0"/>
              </a:rPr>
              <a:t>, чтобы создать абстракцию </a:t>
            </a:r>
            <a:r>
              <a:rPr lang="ru-RU" sz="3200" b="1" i="1" dirty="0">
                <a:cs typeface="Times New Roman" panose="02020603050405020304" pitchFamily="18" charset="0"/>
              </a:rPr>
              <a:t>процесса</a:t>
            </a:r>
            <a:r>
              <a:rPr lang="ru-RU" sz="3200" dirty="0">
                <a:cs typeface="Times New Roman" panose="02020603050405020304" pitchFamily="18" charset="0"/>
              </a:rPr>
              <a:t>, и </a:t>
            </a:r>
            <a:r>
              <a:rPr lang="ru-RU" sz="3200" dirty="0" smtClean="0">
                <a:cs typeface="Times New Roman" panose="02020603050405020304" pitchFamily="18" charset="0"/>
              </a:rPr>
              <a:t>она </a:t>
            </a:r>
            <a:r>
              <a:rPr lang="ru-RU" sz="3200" dirty="0">
                <a:cs typeface="Times New Roman" panose="02020603050405020304" pitchFamily="18" charset="0"/>
              </a:rPr>
              <a:t>абстрагируется от </a:t>
            </a:r>
            <a:r>
              <a:rPr lang="ru-RU" sz="3200" b="1" i="1" dirty="0" smtClean="0">
                <a:cs typeface="Times New Roman" panose="02020603050405020304" pitchFamily="18" charset="0"/>
              </a:rPr>
              <a:t>физической </a:t>
            </a:r>
            <a:r>
              <a:rPr lang="ru-RU" sz="3200" b="1" i="1" dirty="0">
                <a:cs typeface="Times New Roman" panose="02020603050405020304" pitchFamily="18" charset="0"/>
              </a:rPr>
              <a:t>памяти</a:t>
            </a:r>
            <a:r>
              <a:rPr lang="ru-RU" sz="3200" dirty="0">
                <a:cs typeface="Times New Roman" panose="02020603050405020304" pitchFamily="18" charset="0"/>
              </a:rPr>
              <a:t>, чтобы предложить процессам </a:t>
            </a:r>
            <a:r>
              <a:rPr lang="ru-RU" sz="3200" b="1" i="1" dirty="0">
                <a:cs typeface="Times New Roman" panose="02020603050405020304" pitchFamily="18" charset="0"/>
              </a:rPr>
              <a:t>виртуальные адресные пространства</a:t>
            </a:r>
            <a:r>
              <a:rPr lang="ru-RU" sz="3200" dirty="0">
                <a:cs typeface="Times New Roman" panose="02020603050405020304" pitchFamily="18" charset="0"/>
              </a:rPr>
              <a:t>, </a:t>
            </a:r>
            <a:r>
              <a:rPr lang="ru-RU" sz="3200" dirty="0" smtClean="0">
                <a:cs typeface="Times New Roman" panose="02020603050405020304" pitchFamily="18" charset="0"/>
              </a:rPr>
              <a:t>так же вводится понятие </a:t>
            </a:r>
            <a:r>
              <a:rPr lang="ru-RU" sz="3200" b="1" i="1" dirty="0">
                <a:cs typeface="Times New Roman" panose="02020603050405020304" pitchFamily="18" charset="0"/>
              </a:rPr>
              <a:t>файл</a:t>
            </a:r>
            <a:r>
              <a:rPr lang="ru-RU" sz="3200" dirty="0" smtClean="0">
                <a:cs typeface="Times New Roman" panose="02020603050405020304" pitchFamily="18" charset="0"/>
              </a:rPr>
              <a:t> для абстрагирования от  механизмов </a:t>
            </a:r>
            <a:r>
              <a:rPr lang="ru-RU" sz="3200" b="1" i="1" dirty="0">
                <a:cs typeface="Times New Roman" panose="02020603050405020304" pitchFamily="18" charset="0"/>
              </a:rPr>
              <a:t>долговременных хранилищ данных</a:t>
            </a:r>
            <a:r>
              <a:rPr lang="ru-RU" sz="3200" dirty="0" smtClean="0">
                <a:cs typeface="Times New Roman" panose="02020603050405020304" pitchFamily="18" charset="0"/>
              </a:rPr>
              <a:t>. </a:t>
            </a:r>
          </a:p>
          <a:p>
            <a:pPr indent="271463" algn="just"/>
            <a:r>
              <a:rPr lang="ru-RU" sz="3200" dirty="0" smtClean="0">
                <a:cs typeface="Times New Roman" panose="02020603050405020304" pitchFamily="18" charset="0"/>
              </a:rPr>
              <a:t>Взятые </a:t>
            </a:r>
            <a:r>
              <a:rPr lang="ru-RU" sz="3200" dirty="0">
                <a:cs typeface="Times New Roman" panose="02020603050405020304" pitchFamily="18" charset="0"/>
              </a:rPr>
              <a:t>вместе абстракции </a:t>
            </a:r>
            <a:r>
              <a:rPr lang="ru-RU" sz="3200" b="1" i="1" dirty="0">
                <a:cs typeface="Times New Roman" panose="02020603050405020304" pitchFamily="18" charset="0"/>
              </a:rPr>
              <a:t>процессов</a:t>
            </a:r>
            <a:r>
              <a:rPr lang="ru-RU" sz="3200" dirty="0">
                <a:cs typeface="Times New Roman" panose="02020603050405020304" pitchFamily="18" charset="0"/>
              </a:rPr>
              <a:t>, </a:t>
            </a:r>
            <a:r>
              <a:rPr lang="ru-RU" sz="3200" b="1" i="1" dirty="0">
                <a:cs typeface="Times New Roman" panose="02020603050405020304" pitchFamily="18" charset="0"/>
              </a:rPr>
              <a:t>адресных пространств </a:t>
            </a:r>
            <a:r>
              <a:rPr lang="ru-RU" sz="3200" dirty="0">
                <a:cs typeface="Times New Roman" panose="02020603050405020304" pitchFamily="18" charset="0"/>
              </a:rPr>
              <a:t>и </a:t>
            </a:r>
            <a:r>
              <a:rPr lang="ru-RU" sz="3200" b="1" i="1" dirty="0">
                <a:cs typeface="Times New Roman" panose="02020603050405020304" pitchFamily="18" charset="0"/>
              </a:rPr>
              <a:t>файлов</a:t>
            </a:r>
            <a:r>
              <a:rPr lang="ru-RU" sz="3200" dirty="0">
                <a:cs typeface="Times New Roman" panose="02020603050405020304" pitchFamily="18" charset="0"/>
              </a:rPr>
              <a:t> являются наиболее важными понятиями, относящимися к операционным системам.</a:t>
            </a:r>
          </a:p>
        </p:txBody>
      </p:sp>
      <p:sp>
        <p:nvSpPr>
          <p:cNvPr id="4" name="Номер слайда 3"/>
          <p:cNvSpPr>
            <a:spLocks noGrp="1"/>
          </p:cNvSpPr>
          <p:nvPr>
            <p:ph type="sldNum" sz="quarter" idx="12"/>
          </p:nvPr>
        </p:nvSpPr>
        <p:spPr/>
        <p:txBody>
          <a:bodyPr/>
          <a:lstStyle/>
          <a:p>
            <a:fld id="{A3CFEF61-FD3B-4967-BAED-6FD172EC5D78}" type="slidenum">
              <a:rPr lang="ru-RU" smtClean="0"/>
              <a:pPr/>
              <a:t>3</a:t>
            </a:fld>
            <a:endParaRPr lang="ru-RU"/>
          </a:p>
        </p:txBody>
      </p:sp>
    </p:spTree>
    <p:extLst>
      <p:ext uri="{BB962C8B-B14F-4D97-AF65-F5344CB8AC3E}">
        <p14:creationId xmlns:p14="http://schemas.microsoft.com/office/powerpoint/2010/main" val="40979577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Заголовок 1"/>
          <p:cNvSpPr>
            <a:spLocks noGrp="1"/>
          </p:cNvSpPr>
          <p:nvPr>
            <p:ph type="title"/>
          </p:nvPr>
        </p:nvSpPr>
        <p:spPr/>
        <p:txBody>
          <a:bodyPr/>
          <a:lstStyle/>
          <a:p>
            <a:endParaRPr lang="ru-RU"/>
          </a:p>
        </p:txBody>
      </p:sp>
      <p:pic>
        <p:nvPicPr>
          <p:cNvPr id="7" name="Рисунок 6" descr="http://bigslide.ru/images/8/7041/960/img19.jpg"/>
          <p:cNvPicPr/>
          <p:nvPr/>
        </p:nvPicPr>
        <p:blipFill>
          <a:blip r:embed="rId2">
            <a:extLst>
              <a:ext uri="{28A0092B-C50C-407E-A947-70E740481C1C}">
                <a14:useLocalDpi xmlns:a14="http://schemas.microsoft.com/office/drawing/2010/main" val="0"/>
              </a:ext>
            </a:extLst>
          </a:blip>
          <a:srcRect/>
          <a:stretch>
            <a:fillRect/>
          </a:stretch>
        </p:blipFill>
        <p:spPr bwMode="auto">
          <a:xfrm>
            <a:off x="107504" y="764704"/>
            <a:ext cx="8928992" cy="6093296"/>
          </a:xfrm>
          <a:prstGeom prst="rect">
            <a:avLst/>
          </a:prstGeom>
          <a:noFill/>
          <a:ln>
            <a:noFill/>
          </a:ln>
        </p:spPr>
      </p:pic>
      <p:sp>
        <p:nvSpPr>
          <p:cNvPr id="3" name="Номер слайда 2"/>
          <p:cNvSpPr>
            <a:spLocks noGrp="1"/>
          </p:cNvSpPr>
          <p:nvPr>
            <p:ph type="sldNum" sz="quarter" idx="12"/>
          </p:nvPr>
        </p:nvSpPr>
        <p:spPr/>
        <p:txBody>
          <a:bodyPr/>
          <a:lstStyle/>
          <a:p>
            <a:fld id="{56C6E462-606E-4EF9-A3D8-AAB446B9493A}" type="slidenum">
              <a:rPr lang="ru-RU" altLang="ru-RU" smtClean="0"/>
              <a:pPr/>
              <a:t>30</a:t>
            </a:fld>
            <a:endParaRPr lang="ru-RU" altLang="ru-RU"/>
          </a:p>
        </p:txBody>
      </p:sp>
    </p:spTree>
    <p:extLst>
      <p:ext uri="{BB962C8B-B14F-4D97-AF65-F5344CB8AC3E}">
        <p14:creationId xmlns:p14="http://schemas.microsoft.com/office/powerpoint/2010/main" val="14659228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Объект 1"/>
          <p:cNvSpPr>
            <a:spLocks noGrp="1"/>
          </p:cNvSpPr>
          <p:nvPr>
            <p:ph idx="1"/>
          </p:nvPr>
        </p:nvSpPr>
        <p:spPr>
          <a:xfrm>
            <a:off x="107504" y="781272"/>
            <a:ext cx="8856984" cy="4958011"/>
          </a:xfrm>
        </p:spPr>
        <p:txBody>
          <a:bodyPr>
            <a:noAutofit/>
          </a:bodyPr>
          <a:lstStyle/>
          <a:p>
            <a:pPr marL="0" indent="360363" algn="just">
              <a:buNone/>
            </a:pPr>
            <a:r>
              <a:rPr lang="ru-RU" sz="3600" dirty="0" smtClean="0">
                <a:latin typeface="Times New Roman" panose="02020603050405020304" pitchFamily="18" charset="0"/>
                <a:cs typeface="Times New Roman" panose="02020603050405020304" pitchFamily="18" charset="0"/>
              </a:rPr>
              <a:t>Указать место расположения файла можно двумя способами:</a:t>
            </a:r>
          </a:p>
          <a:p>
            <a:pPr marL="541338" indent="-541338" algn="just">
              <a:buFont typeface="Wingdings" panose="05000000000000000000" pitchFamily="2" charset="2"/>
              <a:buChar char="q"/>
            </a:pPr>
            <a:r>
              <a:rPr lang="ru-RU" sz="3600" dirty="0" smtClean="0">
                <a:latin typeface="Times New Roman" panose="02020603050405020304" pitchFamily="18" charset="0"/>
                <a:cs typeface="Times New Roman" panose="02020603050405020304" pitchFamily="18" charset="0"/>
              </a:rPr>
              <a:t>прописав </a:t>
            </a:r>
            <a:r>
              <a:rPr lang="ru-RU" sz="3600" b="1" i="1" dirty="0" smtClean="0">
                <a:latin typeface="Times New Roman" panose="02020603050405020304" pitchFamily="18" charset="0"/>
                <a:cs typeface="Times New Roman" panose="02020603050405020304" pitchFamily="18" charset="0"/>
              </a:rPr>
              <a:t>полное имя файла</a:t>
            </a:r>
          </a:p>
          <a:p>
            <a:pPr marL="541338" indent="-541338" algn="just">
              <a:buFont typeface="Wingdings" panose="05000000000000000000" pitchFamily="2" charset="2"/>
              <a:buChar char="q"/>
            </a:pPr>
            <a:r>
              <a:rPr lang="ru-RU" sz="3600" dirty="0" smtClean="0">
                <a:latin typeface="Times New Roman" panose="02020603050405020304" pitchFamily="18" charset="0"/>
                <a:cs typeface="Times New Roman" panose="02020603050405020304" pitchFamily="18" charset="0"/>
              </a:rPr>
              <a:t>или указав </a:t>
            </a:r>
            <a:r>
              <a:rPr lang="ru-RU" sz="3600" b="1" i="1" dirty="0" smtClean="0">
                <a:latin typeface="Times New Roman" panose="02020603050405020304" pitchFamily="18" charset="0"/>
                <a:cs typeface="Times New Roman" panose="02020603050405020304" pitchFamily="18" charset="0"/>
              </a:rPr>
              <a:t>относительное имя файла</a:t>
            </a:r>
            <a:r>
              <a:rPr lang="ru-RU" sz="3600" dirty="0" smtClean="0">
                <a:latin typeface="Times New Roman" panose="02020603050405020304" pitchFamily="18" charset="0"/>
                <a:cs typeface="Times New Roman" panose="02020603050405020304" pitchFamily="18" charset="0"/>
              </a:rPr>
              <a:t>.</a:t>
            </a:r>
            <a:endParaRPr lang="ru-RU" sz="3600" dirty="0">
              <a:latin typeface="Times New Roman" panose="02020603050405020304" pitchFamily="18" charset="0"/>
              <a:cs typeface="Times New Roman" panose="02020603050405020304" pitchFamily="18" charset="0"/>
            </a:endParaRPr>
          </a:p>
          <a:p>
            <a:pPr marL="541338" indent="-541338" algn="just">
              <a:buNone/>
            </a:pPr>
            <a:endParaRPr lang="ru-RU" sz="3600" dirty="0">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31</a:t>
            </a:fld>
            <a:endParaRPr lang="ru-RU" altLang="ru-RU"/>
          </a:p>
        </p:txBody>
      </p:sp>
    </p:spTree>
    <p:extLst>
      <p:ext uri="{BB962C8B-B14F-4D97-AF65-F5344CB8AC3E}">
        <p14:creationId xmlns:p14="http://schemas.microsoft.com/office/powerpoint/2010/main" val="16212166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7" name="Рисунок 6" descr="http://bigslide.ru/images/16/15449/960/img15.jpg"/>
          <p:cNvPicPr/>
          <p:nvPr/>
        </p:nvPicPr>
        <p:blipFill>
          <a:blip r:embed="rId2">
            <a:extLst>
              <a:ext uri="{28A0092B-C50C-407E-A947-70E740481C1C}">
                <a14:useLocalDpi xmlns:a14="http://schemas.microsoft.com/office/drawing/2010/main" val="0"/>
              </a:ext>
            </a:extLst>
          </a:blip>
          <a:srcRect/>
          <a:stretch>
            <a:fillRect/>
          </a:stretch>
        </p:blipFill>
        <p:spPr bwMode="auto">
          <a:xfrm>
            <a:off x="683570" y="764703"/>
            <a:ext cx="7776862" cy="6078099"/>
          </a:xfrm>
          <a:prstGeom prst="rect">
            <a:avLst/>
          </a:prstGeom>
          <a:noFill/>
          <a:ln>
            <a:noFill/>
          </a:ln>
        </p:spPr>
      </p:pic>
      <p:sp>
        <p:nvSpPr>
          <p:cNvPr id="3" name="TextBox 2"/>
          <p:cNvSpPr txBox="1"/>
          <p:nvPr/>
        </p:nvSpPr>
        <p:spPr>
          <a:xfrm>
            <a:off x="683569" y="764704"/>
            <a:ext cx="8064896" cy="307777"/>
          </a:xfrm>
          <a:prstGeom prst="rect">
            <a:avLst/>
          </a:prstGeom>
          <a:solidFill>
            <a:schemeClr val="bg1"/>
          </a:solidFill>
        </p:spPr>
        <p:txBody>
          <a:bodyPr wrap="square" rtlCol="0">
            <a:spAutoFit/>
          </a:bodyPr>
          <a:lstStyle/>
          <a:p>
            <a:endParaRPr lang="ru-RU" sz="1400" dirty="0"/>
          </a:p>
        </p:txBody>
      </p:sp>
      <p:sp>
        <p:nvSpPr>
          <p:cNvPr id="5" name="Номер слайда 4"/>
          <p:cNvSpPr>
            <a:spLocks noGrp="1"/>
          </p:cNvSpPr>
          <p:nvPr>
            <p:ph type="sldNum" sz="quarter" idx="12"/>
          </p:nvPr>
        </p:nvSpPr>
        <p:spPr/>
        <p:txBody>
          <a:bodyPr/>
          <a:lstStyle/>
          <a:p>
            <a:fld id="{56C6E462-606E-4EF9-A3D8-AAB446B9493A}" type="slidenum">
              <a:rPr lang="ru-RU" altLang="ru-RU" smtClean="0"/>
              <a:pPr/>
              <a:t>32</a:t>
            </a:fld>
            <a:endParaRPr lang="ru-RU" altLang="ru-RU"/>
          </a:p>
        </p:txBody>
      </p:sp>
    </p:spTree>
    <p:extLst>
      <p:ext uri="{BB962C8B-B14F-4D97-AF65-F5344CB8AC3E}">
        <p14:creationId xmlns:p14="http://schemas.microsoft.com/office/powerpoint/2010/main" val="5112296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Объект 1"/>
          <p:cNvSpPr>
            <a:spLocks noGrp="1"/>
          </p:cNvSpPr>
          <p:nvPr>
            <p:ph idx="1"/>
          </p:nvPr>
        </p:nvSpPr>
        <p:spPr>
          <a:xfrm>
            <a:off x="107504" y="781272"/>
            <a:ext cx="9036496" cy="4958011"/>
          </a:xfrm>
        </p:spPr>
        <p:txBody>
          <a:bodyPr>
            <a:noAutofit/>
          </a:bodyPr>
          <a:lstStyle/>
          <a:p>
            <a:pPr marL="0" indent="360363" algn="just">
              <a:buNone/>
            </a:pPr>
            <a:r>
              <a:rPr lang="ru-RU" dirty="0" smtClean="0">
                <a:latin typeface="Times New Roman" panose="02020603050405020304" pitchFamily="18" charset="0"/>
                <a:cs typeface="Times New Roman" panose="02020603050405020304" pitchFamily="18" charset="0"/>
              </a:rPr>
              <a:t>Полное имя файла </a:t>
            </a:r>
            <a:r>
              <a:rPr lang="ru-RU" dirty="0">
                <a:latin typeface="Times New Roman" panose="02020603050405020304" pitchFamily="18" charset="0"/>
                <a:cs typeface="Times New Roman" panose="02020603050405020304" pitchFamily="18" charset="0"/>
              </a:rPr>
              <a:t>всегда </a:t>
            </a:r>
            <a:r>
              <a:rPr lang="ru-RU" dirty="0" smtClean="0">
                <a:latin typeface="Times New Roman" panose="02020603050405020304" pitchFamily="18" charset="0"/>
                <a:cs typeface="Times New Roman" panose="02020603050405020304" pitchFamily="18" charset="0"/>
              </a:rPr>
              <a:t>начинается </a:t>
            </a:r>
            <a:r>
              <a:rPr lang="ru-RU" dirty="0">
                <a:latin typeface="Times New Roman" panose="02020603050405020304" pitchFamily="18" charset="0"/>
                <a:cs typeface="Times New Roman" panose="02020603050405020304" pitchFamily="18" charset="0"/>
              </a:rPr>
              <a:t>с названия корневого каталога и являются уникальными именами. В системе </a:t>
            </a:r>
            <a:r>
              <a:rPr lang="ru-RU" b="1" i="1" dirty="0">
                <a:latin typeface="Times New Roman" panose="02020603050405020304" pitchFamily="18" charset="0"/>
                <a:cs typeface="Times New Roman" panose="02020603050405020304" pitchFamily="18" charset="0"/>
              </a:rPr>
              <a:t>UNIX</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элементы пути </a:t>
            </a:r>
            <a:r>
              <a:rPr lang="ru-RU" dirty="0">
                <a:latin typeface="Times New Roman" panose="02020603050405020304" pitchFamily="18" charset="0"/>
                <a:cs typeface="Times New Roman" panose="02020603050405020304" pitchFamily="18" charset="0"/>
              </a:rPr>
              <a:t>разделяются символом «слеш» — </a:t>
            </a:r>
            <a:r>
              <a:rPr lang="ru-RU" b="1" i="1" dirty="0">
                <a:solidFill>
                  <a:srgbClr val="C00000"/>
                </a:solidFill>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В системе </a:t>
            </a:r>
            <a:r>
              <a:rPr lang="ru-RU" b="1" i="1" dirty="0" err="1">
                <a:latin typeface="Times New Roman" panose="02020603050405020304" pitchFamily="18" charset="0"/>
                <a:cs typeface="Times New Roman" panose="02020603050405020304" pitchFamily="18" charset="0"/>
              </a:rPr>
              <a:t>Windows</a:t>
            </a:r>
            <a:r>
              <a:rPr lang="ru-RU" dirty="0">
                <a:latin typeface="Times New Roman" panose="02020603050405020304" pitchFamily="18" charset="0"/>
                <a:cs typeface="Times New Roman" panose="02020603050405020304" pitchFamily="18" charset="0"/>
              </a:rPr>
              <a:t> разделителем служит </a:t>
            </a:r>
            <a:r>
              <a:rPr lang="ru-RU" dirty="0" smtClean="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обратный слеш» — </a:t>
            </a:r>
            <a:r>
              <a:rPr lang="ru-RU" b="1" dirty="0">
                <a:solidFill>
                  <a:srgbClr val="C00000"/>
                </a:solidFill>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В системе </a:t>
            </a:r>
            <a:r>
              <a:rPr lang="ru-RU" b="1" i="1" dirty="0">
                <a:latin typeface="Times New Roman" panose="02020603050405020304" pitchFamily="18" charset="0"/>
                <a:cs typeface="Times New Roman" panose="02020603050405020304" pitchFamily="18" charset="0"/>
              </a:rPr>
              <a:t>MULTICS</a:t>
            </a:r>
            <a:r>
              <a:rPr lang="ru-RU" dirty="0">
                <a:latin typeface="Times New Roman" panose="02020603050405020304" pitchFamily="18" charset="0"/>
                <a:cs typeface="Times New Roman" panose="02020603050405020304" pitchFamily="18" charset="0"/>
              </a:rPr>
              <a:t> этим разделителем служила угловая скобка — </a:t>
            </a:r>
            <a:r>
              <a:rPr lang="ru-RU" b="1" dirty="0">
                <a:solidFill>
                  <a:srgbClr val="C00000"/>
                </a:solidFill>
                <a:latin typeface="Times New Roman" panose="02020603050405020304" pitchFamily="18" charset="0"/>
                <a:cs typeface="Times New Roman" panose="02020603050405020304" pitchFamily="18" charset="0"/>
              </a:rPr>
              <a:t>&gt;</a:t>
            </a:r>
            <a:r>
              <a:rPr lang="ru-RU" dirty="0">
                <a:latin typeface="Times New Roman" panose="02020603050405020304" pitchFamily="18" charset="0"/>
                <a:cs typeface="Times New Roman" panose="02020603050405020304" pitchFamily="18" charset="0"/>
              </a:rPr>
              <a:t>. В этих </a:t>
            </a:r>
            <a:r>
              <a:rPr lang="ru-RU" dirty="0" smtClean="0">
                <a:latin typeface="Times New Roman" panose="02020603050405020304" pitchFamily="18" charset="0"/>
                <a:cs typeface="Times New Roman" panose="02020603050405020304" pitchFamily="18" charset="0"/>
              </a:rPr>
              <a:t>системах </a:t>
            </a:r>
            <a:r>
              <a:rPr lang="ru-RU" dirty="0">
                <a:latin typeface="Times New Roman" panose="02020603050405020304" pitchFamily="18" charset="0"/>
                <a:cs typeface="Times New Roman" panose="02020603050405020304" pitchFamily="18" charset="0"/>
              </a:rPr>
              <a:t>одно </a:t>
            </a:r>
            <a:r>
              <a:rPr lang="ru-RU" dirty="0" smtClean="0">
                <a:latin typeface="Times New Roman" panose="02020603050405020304" pitchFamily="18" charset="0"/>
                <a:cs typeface="Times New Roman" panose="02020603050405020304" pitchFamily="18" charset="0"/>
              </a:rPr>
              <a:t>имя </a:t>
            </a:r>
            <a:r>
              <a:rPr lang="ru-RU" dirty="0">
                <a:latin typeface="Times New Roman" panose="02020603050405020304" pitchFamily="18" charset="0"/>
                <a:cs typeface="Times New Roman" panose="02020603050405020304" pitchFamily="18" charset="0"/>
              </a:rPr>
              <a:t>будет выглядеть следующим образом:</a:t>
            </a:r>
          </a:p>
          <a:p>
            <a:pPr marL="0" indent="360363" algn="just">
              <a:buNone/>
            </a:pPr>
            <a:r>
              <a:rPr lang="ru-RU" b="1" i="1" dirty="0" err="1">
                <a:latin typeface="Times New Roman" panose="02020603050405020304" pitchFamily="18" charset="0"/>
                <a:cs typeface="Times New Roman" panose="02020603050405020304" pitchFamily="18" charset="0"/>
              </a:rPr>
              <a:t>Windows</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a:t>
            </a:r>
            <a:r>
              <a:rPr lang="ru-RU" b="1" dirty="0" smtClean="0">
                <a:solidFill>
                  <a:srgbClr val="C00000"/>
                </a:solidFill>
                <a:cs typeface="Times New Roman" panose="02020603050405020304" pitchFamily="18" charset="0"/>
              </a:rPr>
              <a:t>\</a:t>
            </a:r>
            <a:r>
              <a:rPr lang="ru-RU" b="1" dirty="0" err="1">
                <a:solidFill>
                  <a:srgbClr val="C00000"/>
                </a:solidFill>
                <a:cs typeface="Times New Roman" panose="02020603050405020304" pitchFamily="18" charset="0"/>
              </a:rPr>
              <a:t>usr</a:t>
            </a:r>
            <a:r>
              <a:rPr lang="ru-RU" b="1" dirty="0">
                <a:solidFill>
                  <a:srgbClr val="C00000"/>
                </a:solidFill>
                <a:cs typeface="Times New Roman" panose="02020603050405020304" pitchFamily="18" charset="0"/>
              </a:rPr>
              <a:t>\</a:t>
            </a:r>
            <a:r>
              <a:rPr lang="ru-RU" b="1" dirty="0" err="1">
                <a:solidFill>
                  <a:srgbClr val="C00000"/>
                </a:solidFill>
                <a:cs typeface="Times New Roman" panose="02020603050405020304" pitchFamily="18" charset="0"/>
              </a:rPr>
              <a:t>ast</a:t>
            </a:r>
            <a:r>
              <a:rPr lang="ru-RU" b="1" dirty="0">
                <a:solidFill>
                  <a:srgbClr val="C00000"/>
                </a:solidFill>
                <a:cs typeface="Times New Roman" panose="02020603050405020304" pitchFamily="18" charset="0"/>
              </a:rPr>
              <a:t>\</a:t>
            </a:r>
            <a:r>
              <a:rPr lang="ru-RU" b="1" dirty="0" err="1">
                <a:solidFill>
                  <a:srgbClr val="C00000"/>
                </a:solidFill>
                <a:cs typeface="Times New Roman" panose="02020603050405020304" pitchFamily="18" charset="0"/>
              </a:rPr>
              <a:t>mailbox</a:t>
            </a:r>
            <a:endParaRPr lang="ru-RU" b="1" dirty="0">
              <a:solidFill>
                <a:srgbClr val="C00000"/>
              </a:solidFill>
              <a:cs typeface="Times New Roman" panose="02020603050405020304" pitchFamily="18" charset="0"/>
            </a:endParaRPr>
          </a:p>
          <a:p>
            <a:pPr marL="0" indent="360363" algn="just">
              <a:buNone/>
            </a:pPr>
            <a:r>
              <a:rPr lang="ru-RU" b="1" i="1" dirty="0">
                <a:latin typeface="Times New Roman" panose="02020603050405020304" pitchFamily="18" charset="0"/>
                <a:cs typeface="Times New Roman" panose="02020603050405020304" pitchFamily="18" charset="0"/>
              </a:rPr>
              <a:t>UNIX</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a:t>
            </a:r>
            <a:r>
              <a:rPr lang="ru-RU" b="1" dirty="0">
                <a:solidFill>
                  <a:srgbClr val="C00000"/>
                </a:solidFill>
                <a:cs typeface="Times New Roman" panose="02020603050405020304" pitchFamily="18" charset="0"/>
              </a:rPr>
              <a:t>/</a:t>
            </a:r>
            <a:r>
              <a:rPr lang="ru-RU" b="1" dirty="0" err="1">
                <a:solidFill>
                  <a:srgbClr val="C00000"/>
                </a:solidFill>
                <a:cs typeface="Times New Roman" panose="02020603050405020304" pitchFamily="18" charset="0"/>
              </a:rPr>
              <a:t>usr</a:t>
            </a:r>
            <a:r>
              <a:rPr lang="ru-RU" b="1" dirty="0">
                <a:solidFill>
                  <a:srgbClr val="C00000"/>
                </a:solidFill>
                <a:cs typeface="Times New Roman" panose="02020603050405020304" pitchFamily="18" charset="0"/>
              </a:rPr>
              <a:t>/</a:t>
            </a:r>
            <a:r>
              <a:rPr lang="ru-RU" b="1" dirty="0" err="1">
                <a:solidFill>
                  <a:srgbClr val="C00000"/>
                </a:solidFill>
                <a:cs typeface="Times New Roman" panose="02020603050405020304" pitchFamily="18" charset="0"/>
              </a:rPr>
              <a:t>ast</a:t>
            </a:r>
            <a:r>
              <a:rPr lang="ru-RU" b="1" dirty="0">
                <a:solidFill>
                  <a:srgbClr val="C00000"/>
                </a:solidFill>
                <a:cs typeface="Times New Roman" panose="02020603050405020304" pitchFamily="18" charset="0"/>
              </a:rPr>
              <a:t>/</a:t>
            </a:r>
            <a:r>
              <a:rPr lang="ru-RU" b="1" dirty="0" err="1">
                <a:solidFill>
                  <a:srgbClr val="C00000"/>
                </a:solidFill>
                <a:cs typeface="Times New Roman" panose="02020603050405020304" pitchFamily="18" charset="0"/>
              </a:rPr>
              <a:t>mailbox</a:t>
            </a:r>
            <a:endParaRPr lang="ru-RU" b="1" dirty="0">
              <a:solidFill>
                <a:srgbClr val="C00000"/>
              </a:solidFill>
              <a:cs typeface="Times New Roman" panose="02020603050405020304" pitchFamily="18" charset="0"/>
            </a:endParaRPr>
          </a:p>
          <a:p>
            <a:pPr marL="0" indent="360363" algn="just">
              <a:buNone/>
            </a:pPr>
            <a:r>
              <a:rPr lang="ru-RU" b="1" i="1" dirty="0">
                <a:latin typeface="Times New Roman" panose="02020603050405020304" pitchFamily="18" charset="0"/>
                <a:cs typeface="Times New Roman" panose="02020603050405020304" pitchFamily="18" charset="0"/>
              </a:rPr>
              <a:t>MULTICS</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a:t>
            </a:r>
            <a:r>
              <a:rPr lang="ru-RU" b="1" dirty="0">
                <a:solidFill>
                  <a:srgbClr val="C00000"/>
                </a:solidFill>
                <a:cs typeface="Times New Roman" panose="02020603050405020304" pitchFamily="18" charset="0"/>
              </a:rPr>
              <a:t>&gt;</a:t>
            </a:r>
            <a:r>
              <a:rPr lang="ru-RU" b="1" dirty="0" err="1">
                <a:solidFill>
                  <a:srgbClr val="C00000"/>
                </a:solidFill>
                <a:cs typeface="Times New Roman" panose="02020603050405020304" pitchFamily="18" charset="0"/>
              </a:rPr>
              <a:t>usr</a:t>
            </a:r>
            <a:r>
              <a:rPr lang="ru-RU" b="1" dirty="0">
                <a:solidFill>
                  <a:srgbClr val="C00000"/>
                </a:solidFill>
                <a:cs typeface="Times New Roman" panose="02020603050405020304" pitchFamily="18" charset="0"/>
              </a:rPr>
              <a:t>&gt;</a:t>
            </a:r>
            <a:r>
              <a:rPr lang="ru-RU" b="1" dirty="0" err="1">
                <a:solidFill>
                  <a:srgbClr val="C00000"/>
                </a:solidFill>
                <a:cs typeface="Times New Roman" panose="02020603050405020304" pitchFamily="18" charset="0"/>
              </a:rPr>
              <a:t>ast</a:t>
            </a:r>
            <a:r>
              <a:rPr lang="ru-RU" b="1" dirty="0">
                <a:solidFill>
                  <a:srgbClr val="C00000"/>
                </a:solidFill>
                <a:cs typeface="Times New Roman" panose="02020603050405020304" pitchFamily="18" charset="0"/>
              </a:rPr>
              <a:t>&gt;</a:t>
            </a:r>
            <a:r>
              <a:rPr lang="ru-RU" b="1" dirty="0" err="1">
                <a:solidFill>
                  <a:srgbClr val="C00000"/>
                </a:solidFill>
                <a:cs typeface="Times New Roman" panose="02020603050405020304" pitchFamily="18" charset="0"/>
              </a:rPr>
              <a:t>mailbox</a:t>
            </a:r>
            <a:endParaRPr lang="ru-RU" b="1" dirty="0">
              <a:solidFill>
                <a:srgbClr val="C00000"/>
              </a:solidFill>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33</a:t>
            </a:fld>
            <a:endParaRPr lang="ru-RU" altLang="ru-RU"/>
          </a:p>
        </p:txBody>
      </p:sp>
    </p:spTree>
    <p:extLst>
      <p:ext uri="{BB962C8B-B14F-4D97-AF65-F5344CB8AC3E}">
        <p14:creationId xmlns:p14="http://schemas.microsoft.com/office/powerpoint/2010/main" val="37148776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Объект 1"/>
          <p:cNvSpPr>
            <a:spLocks noGrp="1"/>
          </p:cNvSpPr>
          <p:nvPr>
            <p:ph idx="1"/>
          </p:nvPr>
        </p:nvSpPr>
        <p:spPr>
          <a:xfrm>
            <a:off x="107504" y="781272"/>
            <a:ext cx="9036496" cy="4958011"/>
          </a:xfrm>
        </p:spPr>
        <p:txBody>
          <a:bodyPr>
            <a:noAutofit/>
          </a:bodyPr>
          <a:lstStyle/>
          <a:p>
            <a:pPr marL="0" indent="360363" algn="just">
              <a:buNone/>
            </a:pPr>
            <a:r>
              <a:rPr lang="ru-RU" sz="3600" dirty="0" smtClean="0">
                <a:latin typeface="Times New Roman" panose="02020603050405020304" pitchFamily="18" charset="0"/>
                <a:cs typeface="Times New Roman" panose="02020603050405020304" pitchFamily="18" charset="0"/>
              </a:rPr>
              <a:t>В конкретный момент времени существует </a:t>
            </a:r>
            <a:r>
              <a:rPr lang="ru-RU" sz="3600" b="1" i="1" dirty="0" smtClean="0">
                <a:latin typeface="Times New Roman" panose="02020603050405020304" pitchFamily="18" charset="0"/>
                <a:cs typeface="Times New Roman" panose="02020603050405020304" pitchFamily="18" charset="0"/>
              </a:rPr>
              <a:t>каталог</a:t>
            </a:r>
            <a:r>
              <a:rPr lang="ru-RU" sz="3600" dirty="0" smtClean="0">
                <a:latin typeface="Times New Roman" panose="02020603050405020304" pitchFamily="18" charset="0"/>
                <a:cs typeface="Times New Roman" panose="02020603050405020304" pitchFamily="18" charset="0"/>
              </a:rPr>
              <a:t>, который выступает в качестве </a:t>
            </a:r>
            <a:r>
              <a:rPr lang="ru-RU" sz="3600" b="1" i="1" dirty="0">
                <a:latin typeface="Times New Roman" panose="02020603050405020304" pitchFamily="18" charset="0"/>
                <a:cs typeface="Times New Roman" panose="02020603050405020304" pitchFamily="18" charset="0"/>
              </a:rPr>
              <a:t>текущего</a:t>
            </a:r>
            <a:r>
              <a:rPr lang="ru-RU" sz="3600" dirty="0">
                <a:latin typeface="Times New Roman" panose="02020603050405020304" pitchFamily="18" charset="0"/>
                <a:cs typeface="Times New Roman" panose="02020603050405020304" pitchFamily="18" charset="0"/>
              </a:rPr>
              <a:t>, и </a:t>
            </a:r>
            <a:r>
              <a:rPr lang="ru-RU" sz="3600" dirty="0" smtClean="0">
                <a:latin typeface="Times New Roman" panose="02020603050405020304" pitchFamily="18" charset="0"/>
                <a:cs typeface="Times New Roman" panose="02020603050405020304" pitchFamily="18" charset="0"/>
              </a:rPr>
              <a:t>все </a:t>
            </a:r>
            <a:r>
              <a:rPr lang="ru-RU" sz="3600" dirty="0">
                <a:latin typeface="Times New Roman" panose="02020603050405020304" pitchFamily="18" charset="0"/>
                <a:cs typeface="Times New Roman" panose="02020603050405020304" pitchFamily="18" charset="0"/>
              </a:rPr>
              <a:t>имена файлов </a:t>
            </a:r>
            <a:r>
              <a:rPr lang="ru-RU" sz="3600" dirty="0" smtClean="0">
                <a:latin typeface="Times New Roman" panose="02020603050405020304" pitchFamily="18" charset="0"/>
                <a:cs typeface="Times New Roman" panose="02020603050405020304" pitchFamily="18" charset="0"/>
              </a:rPr>
              <a:t>можно указывать через этот </a:t>
            </a:r>
            <a:r>
              <a:rPr lang="ru-RU" sz="3600" b="1" i="1" dirty="0">
                <a:latin typeface="Times New Roman" panose="02020603050405020304" pitchFamily="18" charset="0"/>
                <a:cs typeface="Times New Roman" panose="02020603050405020304" pitchFamily="18" charset="0"/>
              </a:rPr>
              <a:t>текущий каталог</a:t>
            </a:r>
            <a:r>
              <a:rPr lang="ru-RU" sz="3600" dirty="0" smtClean="0">
                <a:latin typeface="Times New Roman" panose="02020603050405020304" pitchFamily="18" charset="0"/>
                <a:cs typeface="Times New Roman" panose="02020603050405020304" pitchFamily="18" charset="0"/>
              </a:rPr>
              <a:t>. </a:t>
            </a:r>
          </a:p>
          <a:p>
            <a:pPr marL="0" indent="360363" algn="just">
              <a:buNone/>
            </a:pPr>
            <a:r>
              <a:rPr lang="ru-RU" sz="3600" dirty="0" smtClean="0">
                <a:latin typeface="Times New Roman" panose="02020603050405020304" pitchFamily="18" charset="0"/>
                <a:cs typeface="Times New Roman" panose="02020603050405020304" pitchFamily="18" charset="0"/>
              </a:rPr>
              <a:t>Например, </a:t>
            </a:r>
            <a:r>
              <a:rPr lang="ru-RU" sz="3600" dirty="0">
                <a:latin typeface="Times New Roman" panose="02020603050405020304" pitchFamily="18" charset="0"/>
                <a:cs typeface="Times New Roman" panose="02020603050405020304" pitchFamily="18" charset="0"/>
              </a:rPr>
              <a:t>если </a:t>
            </a:r>
            <a:r>
              <a:rPr lang="ru-RU" sz="3600" b="1" i="1" dirty="0">
                <a:latin typeface="Times New Roman" panose="02020603050405020304" pitchFamily="18" charset="0"/>
                <a:cs typeface="Times New Roman" panose="02020603050405020304" pitchFamily="18" charset="0"/>
              </a:rPr>
              <a:t>текущим</a:t>
            </a:r>
            <a:r>
              <a:rPr lang="ru-RU" sz="3600" dirty="0">
                <a:latin typeface="Times New Roman" panose="02020603050405020304" pitchFamily="18" charset="0"/>
                <a:cs typeface="Times New Roman" panose="02020603050405020304" pitchFamily="18" charset="0"/>
              </a:rPr>
              <a:t> </a:t>
            </a:r>
            <a:r>
              <a:rPr lang="ru-RU" sz="3600" b="1" i="1" dirty="0" smtClean="0">
                <a:latin typeface="Times New Roman" panose="02020603050405020304" pitchFamily="18" charset="0"/>
                <a:cs typeface="Times New Roman" panose="02020603050405020304" pitchFamily="18" charset="0"/>
              </a:rPr>
              <a:t>каталогом</a:t>
            </a:r>
            <a:r>
              <a:rPr lang="ru-RU" sz="3600" dirty="0" smtClean="0">
                <a:latin typeface="Times New Roman" panose="02020603050405020304" pitchFamily="18" charset="0"/>
                <a:cs typeface="Times New Roman" panose="02020603050405020304" pitchFamily="18" charset="0"/>
              </a:rPr>
              <a:t> </a:t>
            </a:r>
            <a:r>
              <a:rPr lang="ru-RU" sz="3600" dirty="0">
                <a:latin typeface="Times New Roman" panose="02020603050405020304" pitchFamily="18" charset="0"/>
                <a:cs typeface="Times New Roman" panose="02020603050405020304" pitchFamily="18" charset="0"/>
              </a:rPr>
              <a:t>будет </a:t>
            </a:r>
            <a:r>
              <a:rPr lang="ru-RU"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3600" b="1" dirty="0" err="1">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usr</a:t>
            </a:r>
            <a:r>
              <a:rPr lang="ru-RU"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3600" b="1" dirty="0" err="1">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ast</a:t>
            </a:r>
            <a:r>
              <a:rPr lang="ru-RU" sz="3600" dirty="0">
                <a:latin typeface="Times New Roman" panose="02020603050405020304" pitchFamily="18" charset="0"/>
                <a:cs typeface="Times New Roman" panose="02020603050405020304" pitchFamily="18" charset="0"/>
              </a:rPr>
              <a:t>, то к файлу, имеющему </a:t>
            </a:r>
            <a:r>
              <a:rPr lang="ru-RU" sz="3600" dirty="0" smtClean="0">
                <a:latin typeface="Times New Roman" panose="02020603050405020304" pitchFamily="18" charset="0"/>
                <a:cs typeface="Times New Roman" panose="02020603050405020304" pitchFamily="18" charset="0"/>
              </a:rPr>
              <a:t>полное имя </a:t>
            </a:r>
            <a:r>
              <a:rPr lang="ru-RU"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3600" b="1" dirty="0" err="1">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usr</a:t>
            </a:r>
            <a:r>
              <a:rPr lang="ru-RU"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3600" b="1" dirty="0" err="1">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ast</a:t>
            </a:r>
            <a:r>
              <a:rPr lang="ru-RU"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3600" b="1" dirty="0" err="1">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mailbox</a:t>
            </a:r>
            <a:r>
              <a:rPr lang="ru-RU" sz="3600" dirty="0">
                <a:latin typeface="Times New Roman" panose="02020603050405020304" pitchFamily="18" charset="0"/>
                <a:cs typeface="Times New Roman" panose="02020603050405020304" pitchFamily="18" charset="0"/>
              </a:rPr>
              <a:t>, можно будет обращаться, просто указывая </a:t>
            </a:r>
            <a:r>
              <a:rPr lang="ru-RU" sz="3600" b="1" dirty="0" err="1">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mailbox</a:t>
            </a:r>
            <a:r>
              <a:rPr lang="ru-RU" sz="3600" dirty="0">
                <a:latin typeface="Times New Roman" panose="02020603050405020304" pitchFamily="18" charset="0"/>
                <a:cs typeface="Times New Roman" panose="02020603050405020304" pitchFamily="18" charset="0"/>
              </a:rPr>
              <a:t>. </a:t>
            </a:r>
            <a:endParaRPr lang="ru-RU" sz="3600" b="1" dirty="0">
              <a:solidFill>
                <a:srgbClr val="C00000"/>
              </a:solidFill>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34</a:t>
            </a:fld>
            <a:endParaRPr lang="ru-RU" altLang="ru-RU"/>
          </a:p>
        </p:txBody>
      </p:sp>
    </p:spTree>
    <p:extLst>
      <p:ext uri="{BB962C8B-B14F-4D97-AF65-F5344CB8AC3E}">
        <p14:creationId xmlns:p14="http://schemas.microsoft.com/office/powerpoint/2010/main" val="1983541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Объект 1"/>
          <p:cNvSpPr>
            <a:spLocks noGrp="1"/>
          </p:cNvSpPr>
          <p:nvPr>
            <p:ph idx="1"/>
          </p:nvPr>
        </p:nvSpPr>
        <p:spPr>
          <a:xfrm>
            <a:off x="107504" y="781272"/>
            <a:ext cx="9036496" cy="4958011"/>
          </a:xfrm>
        </p:spPr>
        <p:txBody>
          <a:bodyPr>
            <a:noAutofit/>
          </a:bodyPr>
          <a:lstStyle/>
          <a:p>
            <a:pPr marL="0" indent="360363" algn="just">
              <a:buNone/>
            </a:pPr>
            <a:r>
              <a:rPr lang="ru-RU" sz="3600" dirty="0">
                <a:latin typeface="Times New Roman" panose="02020603050405020304" pitchFamily="18" charset="0"/>
                <a:cs typeface="Times New Roman" panose="02020603050405020304" pitchFamily="18" charset="0"/>
              </a:rPr>
              <a:t>Большинство операционных систем, </a:t>
            </a:r>
            <a:r>
              <a:rPr lang="ru-RU" sz="3600" dirty="0" smtClean="0">
                <a:latin typeface="Times New Roman" panose="02020603050405020304" pitchFamily="18" charset="0"/>
                <a:cs typeface="Times New Roman" panose="02020603050405020304" pitchFamily="18" charset="0"/>
              </a:rPr>
              <a:t>которые поддерживают </a:t>
            </a:r>
            <a:r>
              <a:rPr lang="ru-RU" sz="3600" dirty="0">
                <a:latin typeface="Times New Roman" panose="02020603050405020304" pitchFamily="18" charset="0"/>
                <a:cs typeface="Times New Roman" panose="02020603050405020304" pitchFamily="18" charset="0"/>
              </a:rPr>
              <a:t>иерархическую систему каталогов, имеют в каждом каталоге специальные элементы «</a:t>
            </a:r>
            <a:r>
              <a:rPr lang="ru-RU"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3600" dirty="0">
                <a:latin typeface="Times New Roman" panose="02020603050405020304" pitchFamily="18" charset="0"/>
                <a:cs typeface="Times New Roman" panose="02020603050405020304" pitchFamily="18" charset="0"/>
              </a:rPr>
              <a:t>» и «</a:t>
            </a:r>
            <a:r>
              <a:rPr lang="ru-RU"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3600" dirty="0">
                <a:latin typeface="Times New Roman" panose="02020603050405020304" pitchFamily="18" charset="0"/>
                <a:cs typeface="Times New Roman" panose="02020603050405020304" pitchFamily="18" charset="0"/>
              </a:rPr>
              <a:t>», которые обычно произносятся как «</a:t>
            </a:r>
            <a:r>
              <a:rPr lang="ru-RU"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точка</a:t>
            </a:r>
            <a:r>
              <a:rPr lang="ru-RU" sz="3600" dirty="0">
                <a:latin typeface="Times New Roman" panose="02020603050405020304" pitchFamily="18" charset="0"/>
                <a:cs typeface="Times New Roman" panose="02020603050405020304" pitchFamily="18" charset="0"/>
              </a:rPr>
              <a:t>» и «</a:t>
            </a:r>
            <a:r>
              <a:rPr lang="ru-RU"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точка-точка</a:t>
            </a:r>
            <a:r>
              <a:rPr lang="ru-RU" sz="3600" dirty="0">
                <a:latin typeface="Times New Roman" panose="02020603050405020304" pitchFamily="18" charset="0"/>
                <a:cs typeface="Times New Roman" panose="02020603050405020304" pitchFamily="18" charset="0"/>
              </a:rPr>
              <a:t>». </a:t>
            </a:r>
            <a:r>
              <a:rPr lang="ru-RU" sz="3600" b="1" i="1" dirty="0">
                <a:latin typeface="Times New Roman" panose="02020603050405020304" pitchFamily="18" charset="0"/>
                <a:cs typeface="Times New Roman" panose="02020603050405020304" pitchFamily="18" charset="0"/>
              </a:rPr>
              <a:t>Точка</a:t>
            </a:r>
            <a:r>
              <a:rPr lang="ru-RU" sz="3600" dirty="0">
                <a:latin typeface="Times New Roman" panose="02020603050405020304" pitchFamily="18" charset="0"/>
                <a:cs typeface="Times New Roman" panose="02020603050405020304" pitchFamily="18" charset="0"/>
              </a:rPr>
              <a:t> является ссылкой на </a:t>
            </a:r>
            <a:r>
              <a:rPr lang="ru-RU" sz="3600" b="1" i="1" dirty="0">
                <a:latin typeface="Times New Roman" panose="02020603050405020304" pitchFamily="18" charset="0"/>
                <a:cs typeface="Times New Roman" panose="02020603050405020304" pitchFamily="18" charset="0"/>
              </a:rPr>
              <a:t>текущий каталог</a:t>
            </a:r>
            <a:r>
              <a:rPr lang="ru-RU" sz="3600" dirty="0">
                <a:latin typeface="Times New Roman" panose="02020603050405020304" pitchFamily="18" charset="0"/>
                <a:cs typeface="Times New Roman" panose="02020603050405020304" pitchFamily="18" charset="0"/>
              </a:rPr>
              <a:t>, а </a:t>
            </a:r>
            <a:r>
              <a:rPr lang="ru-RU" sz="3600" b="1" i="1" dirty="0">
                <a:latin typeface="Times New Roman" panose="02020603050405020304" pitchFamily="18" charset="0"/>
                <a:cs typeface="Times New Roman" panose="02020603050405020304" pitchFamily="18" charset="0"/>
              </a:rPr>
              <a:t>двойная точка </a:t>
            </a:r>
            <a:r>
              <a:rPr lang="ru-RU" sz="3600" dirty="0">
                <a:latin typeface="Times New Roman" panose="02020603050405020304" pitchFamily="18" charset="0"/>
                <a:cs typeface="Times New Roman" panose="02020603050405020304" pitchFamily="18" charset="0"/>
              </a:rPr>
              <a:t>— на родительский </a:t>
            </a:r>
            <a:r>
              <a:rPr lang="ru-RU" sz="3600" dirty="0" smtClean="0">
                <a:latin typeface="Times New Roman" panose="02020603050405020304" pitchFamily="18" charset="0"/>
                <a:cs typeface="Times New Roman" panose="02020603050405020304" pitchFamily="18" charset="0"/>
              </a:rPr>
              <a:t>каталог. </a:t>
            </a:r>
            <a:endParaRPr lang="ru-RU" sz="3600" b="1" dirty="0">
              <a:solidFill>
                <a:srgbClr val="C00000"/>
              </a:solidFill>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35</a:t>
            </a:fld>
            <a:endParaRPr lang="ru-RU" altLang="ru-RU"/>
          </a:p>
        </p:txBody>
      </p:sp>
    </p:spTree>
    <p:extLst>
      <p:ext uri="{BB962C8B-B14F-4D97-AF65-F5344CB8AC3E}">
        <p14:creationId xmlns:p14="http://schemas.microsoft.com/office/powerpoint/2010/main" val="13652855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Объект 1"/>
          <p:cNvSpPr>
            <a:spLocks noGrp="1"/>
          </p:cNvSpPr>
          <p:nvPr>
            <p:ph idx="1"/>
          </p:nvPr>
        </p:nvSpPr>
        <p:spPr>
          <a:xfrm>
            <a:off x="107504" y="781273"/>
            <a:ext cx="9036496" cy="2287688"/>
          </a:xfrm>
        </p:spPr>
        <p:txBody>
          <a:bodyPr>
            <a:noAutofit/>
          </a:bodyPr>
          <a:lstStyle/>
          <a:p>
            <a:pPr marL="0" indent="360363" algn="just">
              <a:buNone/>
            </a:pPr>
            <a:r>
              <a:rPr lang="ru-RU" dirty="0">
                <a:latin typeface="Times New Roman" panose="02020603050405020304" pitchFamily="18" charset="0"/>
                <a:cs typeface="Times New Roman" panose="02020603050405020304" pitchFamily="18" charset="0"/>
              </a:rPr>
              <a:t>Файловые системы хранятся на дисках. </a:t>
            </a:r>
            <a:r>
              <a:rPr lang="ru-RU" dirty="0" smtClean="0">
                <a:latin typeface="Times New Roman" panose="02020603050405020304" pitchFamily="18" charset="0"/>
                <a:cs typeface="Times New Roman" panose="02020603050405020304" pitchFamily="18" charset="0"/>
              </a:rPr>
              <a:t>Диски могут </a:t>
            </a:r>
            <a:r>
              <a:rPr lang="ru-RU" dirty="0">
                <a:latin typeface="Times New Roman" panose="02020603050405020304" pitchFamily="18" charset="0"/>
                <a:cs typeface="Times New Roman" panose="02020603050405020304" pitchFamily="18" charset="0"/>
              </a:rPr>
              <a:t>быть </a:t>
            </a:r>
            <a:r>
              <a:rPr lang="ru-RU" dirty="0" smtClean="0">
                <a:latin typeface="Times New Roman" panose="02020603050405020304" pitchFamily="18" charset="0"/>
                <a:cs typeface="Times New Roman" panose="02020603050405020304" pitchFamily="18" charset="0"/>
              </a:rPr>
              <a:t>разбиты </a:t>
            </a:r>
            <a:r>
              <a:rPr lang="ru-RU" dirty="0">
                <a:latin typeface="Times New Roman" panose="02020603050405020304" pitchFamily="18" charset="0"/>
                <a:cs typeface="Times New Roman" panose="02020603050405020304" pitchFamily="18" charset="0"/>
              </a:rPr>
              <a:t>на один или несколько </a:t>
            </a:r>
            <a:r>
              <a:rPr lang="ru-RU" b="1" i="1" dirty="0">
                <a:latin typeface="Times New Roman" panose="02020603050405020304" pitchFamily="18" charset="0"/>
                <a:cs typeface="Times New Roman" panose="02020603050405020304" pitchFamily="18" charset="0"/>
              </a:rPr>
              <a:t>разделов</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 в каждом разделе будет размещаться </a:t>
            </a:r>
            <a:r>
              <a:rPr lang="ru-RU" b="1" i="1" dirty="0" smtClean="0">
                <a:latin typeface="Times New Roman" panose="02020603050405020304" pitchFamily="18" charset="0"/>
                <a:cs typeface="Times New Roman" panose="02020603050405020304" pitchFamily="18" charset="0"/>
              </a:rPr>
              <a:t>независимая </a:t>
            </a:r>
            <a:r>
              <a:rPr lang="ru-RU" b="1" i="1" dirty="0">
                <a:latin typeface="Times New Roman" panose="02020603050405020304" pitchFamily="18" charset="0"/>
                <a:cs typeface="Times New Roman" panose="02020603050405020304" pitchFamily="18" charset="0"/>
              </a:rPr>
              <a:t>файловая система</a:t>
            </a:r>
            <a:r>
              <a:rPr lang="ru-RU" dirty="0">
                <a:latin typeface="Times New Roman" panose="02020603050405020304" pitchFamily="18" charset="0"/>
                <a:cs typeface="Times New Roman" panose="02020603050405020304" pitchFamily="18" charset="0"/>
              </a:rPr>
              <a:t>. </a:t>
            </a:r>
            <a:endParaRPr lang="ru-RU" b="1" dirty="0">
              <a:solidFill>
                <a:srgbClr val="C00000"/>
              </a:solidFill>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36</a:t>
            </a:fld>
            <a:endParaRPr lang="ru-RU" altLang="ru-RU"/>
          </a:p>
        </p:txBody>
      </p:sp>
      <p:pic>
        <p:nvPicPr>
          <p:cNvPr id="5" name="Рисунок 4"/>
          <p:cNvPicPr/>
          <p:nvPr/>
        </p:nvPicPr>
        <p:blipFill>
          <a:blip r:embed="rId2"/>
          <a:stretch>
            <a:fillRect/>
          </a:stretch>
        </p:blipFill>
        <p:spPr>
          <a:xfrm>
            <a:off x="647564" y="2996952"/>
            <a:ext cx="7848872" cy="3848109"/>
          </a:xfrm>
          <a:prstGeom prst="rect">
            <a:avLst/>
          </a:prstGeom>
        </p:spPr>
      </p:pic>
    </p:spTree>
    <p:extLst>
      <p:ext uri="{BB962C8B-B14F-4D97-AF65-F5344CB8AC3E}">
        <p14:creationId xmlns:p14="http://schemas.microsoft.com/office/powerpoint/2010/main" val="39134497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Объект 1"/>
          <p:cNvSpPr>
            <a:spLocks noGrp="1"/>
          </p:cNvSpPr>
          <p:nvPr>
            <p:ph idx="1"/>
          </p:nvPr>
        </p:nvSpPr>
        <p:spPr>
          <a:xfrm>
            <a:off x="107504" y="781273"/>
            <a:ext cx="9036496" cy="2287688"/>
          </a:xfrm>
        </p:spPr>
        <p:txBody>
          <a:bodyPr>
            <a:noAutofit/>
          </a:bodyPr>
          <a:lstStyle/>
          <a:p>
            <a:pPr marL="0" indent="360363" algn="just">
              <a:buNone/>
            </a:pPr>
            <a:r>
              <a:rPr lang="ru-RU" dirty="0">
                <a:latin typeface="Times New Roman" panose="02020603050405020304" pitchFamily="18" charset="0"/>
                <a:cs typeface="Times New Roman" panose="02020603050405020304" pitchFamily="18" charset="0"/>
              </a:rPr>
              <a:t>Сектор 0 на диске называется главной загрузочной записью (</a:t>
            </a:r>
            <a:r>
              <a:rPr lang="ru-RU" b="1" i="1" dirty="0" err="1">
                <a:latin typeface="Times New Roman" panose="02020603050405020304" pitchFamily="18" charset="0"/>
                <a:cs typeface="Times New Roman" panose="02020603050405020304" pitchFamily="18" charset="0"/>
              </a:rPr>
              <a:t>Master</a:t>
            </a:r>
            <a:r>
              <a:rPr lang="ru-RU" b="1" i="1" dirty="0">
                <a:latin typeface="Times New Roman" panose="02020603050405020304" pitchFamily="18" charset="0"/>
                <a:cs typeface="Times New Roman" panose="02020603050405020304" pitchFamily="18" charset="0"/>
              </a:rPr>
              <a:t> </a:t>
            </a:r>
            <a:r>
              <a:rPr lang="ru-RU" b="1" i="1" dirty="0" err="1">
                <a:latin typeface="Times New Roman" panose="02020603050405020304" pitchFamily="18" charset="0"/>
                <a:cs typeface="Times New Roman" panose="02020603050405020304" pitchFamily="18" charset="0"/>
              </a:rPr>
              <a:t>Boot</a:t>
            </a:r>
            <a:r>
              <a:rPr lang="ru-RU" b="1" i="1" dirty="0">
                <a:latin typeface="Times New Roman" panose="02020603050405020304" pitchFamily="18" charset="0"/>
                <a:cs typeface="Times New Roman" panose="02020603050405020304" pitchFamily="18" charset="0"/>
              </a:rPr>
              <a:t> </a:t>
            </a:r>
            <a:r>
              <a:rPr lang="ru-RU" b="1" i="1" dirty="0" err="1">
                <a:latin typeface="Times New Roman" panose="02020603050405020304" pitchFamily="18" charset="0"/>
                <a:cs typeface="Times New Roman" panose="02020603050405020304" pitchFamily="18" charset="0"/>
              </a:rPr>
              <a:t>Record</a:t>
            </a:r>
            <a:r>
              <a:rPr lang="ru-RU" b="1"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a:t>
            </a:r>
            <a:r>
              <a:rPr lang="ru-RU" b="1" i="1" dirty="0">
                <a:latin typeface="Times New Roman" panose="02020603050405020304" pitchFamily="18" charset="0"/>
                <a:cs typeface="Times New Roman" panose="02020603050405020304" pitchFamily="18" charset="0"/>
              </a:rPr>
              <a:t>MBR</a:t>
            </a:r>
            <a:r>
              <a:rPr lang="ru-RU" dirty="0">
                <a:latin typeface="Times New Roman" panose="02020603050405020304" pitchFamily="18" charset="0"/>
                <a:cs typeface="Times New Roman" panose="02020603050405020304" pitchFamily="18" charset="0"/>
              </a:rPr>
              <a:t>)) и используется для загрузки компьютера. В конце </a:t>
            </a:r>
            <a:r>
              <a:rPr lang="ru-RU" b="1" i="1" dirty="0">
                <a:latin typeface="Times New Roman" panose="02020603050405020304" pitchFamily="18" charset="0"/>
                <a:cs typeface="Times New Roman" panose="02020603050405020304" pitchFamily="18" charset="0"/>
              </a:rPr>
              <a:t>MBR</a:t>
            </a:r>
            <a:r>
              <a:rPr lang="ru-RU" dirty="0">
                <a:latin typeface="Times New Roman" panose="02020603050405020304" pitchFamily="18" charset="0"/>
                <a:cs typeface="Times New Roman" panose="02020603050405020304" pitchFamily="18" charset="0"/>
              </a:rPr>
              <a:t> содержится таблица разделов. Из этой таблицы берутся начальные и конечные адреса каждого раздела. Один из разделов в этой таблице помечается как активный. </a:t>
            </a:r>
            <a:endParaRPr lang="ru-RU" b="1" dirty="0">
              <a:solidFill>
                <a:srgbClr val="C00000"/>
              </a:solidFill>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37</a:t>
            </a:fld>
            <a:endParaRPr lang="ru-RU" altLang="ru-RU"/>
          </a:p>
        </p:txBody>
      </p:sp>
    </p:spTree>
    <p:extLst>
      <p:ext uri="{BB962C8B-B14F-4D97-AF65-F5344CB8AC3E}">
        <p14:creationId xmlns:p14="http://schemas.microsoft.com/office/powerpoint/2010/main" val="3307369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Объект 1"/>
          <p:cNvSpPr>
            <a:spLocks noGrp="1"/>
          </p:cNvSpPr>
          <p:nvPr>
            <p:ph idx="1"/>
          </p:nvPr>
        </p:nvSpPr>
        <p:spPr>
          <a:xfrm>
            <a:off x="107504" y="781272"/>
            <a:ext cx="9036496" cy="4591943"/>
          </a:xfrm>
        </p:spPr>
        <p:txBody>
          <a:bodyPr>
            <a:noAutofit/>
          </a:bodyPr>
          <a:lstStyle/>
          <a:p>
            <a:pPr marL="0" indent="360363" algn="just">
              <a:buNone/>
            </a:pPr>
            <a:r>
              <a:rPr lang="ru-RU" dirty="0" smtClean="0">
                <a:latin typeface="Times New Roman" panose="02020603050405020304" pitchFamily="18" charset="0"/>
                <a:cs typeface="Times New Roman" panose="02020603050405020304" pitchFamily="18" charset="0"/>
              </a:rPr>
              <a:t>При </a:t>
            </a:r>
            <a:r>
              <a:rPr lang="ru-RU" dirty="0">
                <a:latin typeface="Times New Roman" panose="02020603050405020304" pitchFamily="18" charset="0"/>
                <a:cs typeface="Times New Roman" panose="02020603050405020304" pitchFamily="18" charset="0"/>
              </a:rPr>
              <a:t>загрузке компьютера BIOS (базовая система ввода-вывода) считывает и выполняет </a:t>
            </a:r>
            <a:r>
              <a:rPr lang="ru-RU" b="1" i="1" dirty="0">
                <a:latin typeface="Times New Roman" panose="02020603050405020304" pitchFamily="18" charset="0"/>
                <a:cs typeface="Times New Roman" panose="02020603050405020304" pitchFamily="18" charset="0"/>
              </a:rPr>
              <a:t>MBR</a:t>
            </a:r>
            <a:r>
              <a:rPr lang="ru-RU" dirty="0">
                <a:latin typeface="Times New Roman" panose="02020603050405020304" pitchFamily="18" charset="0"/>
                <a:cs typeface="Times New Roman" panose="02020603050405020304" pitchFamily="18" charset="0"/>
              </a:rPr>
              <a:t>. Первое, что делает программа </a:t>
            </a:r>
            <a:r>
              <a:rPr lang="ru-RU" b="1" i="1" dirty="0">
                <a:latin typeface="Times New Roman" panose="02020603050405020304" pitchFamily="18" charset="0"/>
                <a:cs typeface="Times New Roman" panose="02020603050405020304" pitchFamily="18" charset="0"/>
              </a:rPr>
              <a:t>MBR</a:t>
            </a:r>
            <a:r>
              <a:rPr lang="ru-RU" dirty="0">
                <a:latin typeface="Times New Roman" panose="02020603050405020304" pitchFamily="18" charset="0"/>
                <a:cs typeface="Times New Roman" panose="02020603050405020304" pitchFamily="18" charset="0"/>
              </a:rPr>
              <a:t>, — находит расположение </a:t>
            </a:r>
            <a:r>
              <a:rPr lang="ru-RU" b="1" i="1" dirty="0">
                <a:latin typeface="Times New Roman" panose="02020603050405020304" pitchFamily="18" charset="0"/>
                <a:cs typeface="Times New Roman" panose="02020603050405020304" pitchFamily="18" charset="0"/>
              </a:rPr>
              <a:t>активного раздела</a:t>
            </a:r>
            <a:r>
              <a:rPr lang="ru-RU" dirty="0">
                <a:latin typeface="Times New Roman" panose="02020603050405020304" pitchFamily="18" charset="0"/>
                <a:cs typeface="Times New Roman" panose="02020603050405020304" pitchFamily="18" charset="0"/>
              </a:rPr>
              <a:t>, считывает его </a:t>
            </a:r>
            <a:r>
              <a:rPr lang="ru-RU" b="1" i="1" dirty="0">
                <a:latin typeface="Times New Roman" panose="02020603050405020304" pitchFamily="18" charset="0"/>
                <a:cs typeface="Times New Roman" panose="02020603050405020304" pitchFamily="18" charset="0"/>
              </a:rPr>
              <a:t>первый блок</a:t>
            </a:r>
            <a:r>
              <a:rPr lang="ru-RU" dirty="0">
                <a:latin typeface="Times New Roman" panose="02020603050405020304" pitchFamily="18" charset="0"/>
                <a:cs typeface="Times New Roman" panose="02020603050405020304" pitchFamily="18" charset="0"/>
              </a:rPr>
              <a:t>, который называется </a:t>
            </a:r>
            <a:r>
              <a:rPr lang="ru-RU" b="1" i="1" dirty="0">
                <a:latin typeface="Times New Roman" panose="02020603050405020304" pitchFamily="18" charset="0"/>
                <a:cs typeface="Times New Roman" panose="02020603050405020304" pitchFamily="18" charset="0"/>
              </a:rPr>
              <a:t>загрузочным</a:t>
            </a:r>
            <a:r>
              <a:rPr lang="ru-RU" dirty="0">
                <a:latin typeface="Times New Roman" panose="02020603050405020304" pitchFamily="18" charset="0"/>
                <a:cs typeface="Times New Roman" panose="02020603050405020304" pitchFamily="18" charset="0"/>
              </a:rPr>
              <a:t>, и выполняет его. Программа в </a:t>
            </a:r>
            <a:r>
              <a:rPr lang="ru-RU" b="1" i="1" dirty="0">
                <a:latin typeface="Times New Roman" panose="02020603050405020304" pitchFamily="18" charset="0"/>
                <a:cs typeface="Times New Roman" panose="02020603050405020304" pitchFamily="18" charset="0"/>
              </a:rPr>
              <a:t>загрузочном блоке </a:t>
            </a:r>
            <a:r>
              <a:rPr lang="ru-RU" dirty="0">
                <a:latin typeface="Times New Roman" panose="02020603050405020304" pitchFamily="18" charset="0"/>
                <a:cs typeface="Times New Roman" panose="02020603050405020304" pitchFamily="18" charset="0"/>
              </a:rPr>
              <a:t>загружает операционную систему, содержащуюся в этом разделе. </a:t>
            </a:r>
            <a:endParaRPr lang="ru-RU" b="1" dirty="0">
              <a:solidFill>
                <a:srgbClr val="C00000"/>
              </a:solidFill>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38</a:t>
            </a:fld>
            <a:endParaRPr lang="ru-RU" altLang="ru-RU"/>
          </a:p>
        </p:txBody>
      </p:sp>
    </p:spTree>
    <p:extLst>
      <p:ext uri="{BB962C8B-B14F-4D97-AF65-F5344CB8AC3E}">
        <p14:creationId xmlns:p14="http://schemas.microsoft.com/office/powerpoint/2010/main" val="3390676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Объект 1"/>
          <p:cNvSpPr>
            <a:spLocks noGrp="1"/>
          </p:cNvSpPr>
          <p:nvPr>
            <p:ph idx="1"/>
          </p:nvPr>
        </p:nvSpPr>
        <p:spPr>
          <a:xfrm>
            <a:off x="107504" y="781272"/>
            <a:ext cx="9036496" cy="4591943"/>
          </a:xfrm>
        </p:spPr>
        <p:txBody>
          <a:bodyPr>
            <a:noAutofit/>
          </a:bodyPr>
          <a:lstStyle/>
          <a:p>
            <a:pPr marL="0" indent="360363" algn="just">
              <a:buNone/>
            </a:pPr>
            <a:r>
              <a:rPr lang="ru-RU" dirty="0" smtClean="0">
                <a:latin typeface="Times New Roman" panose="02020603050405020304" pitchFamily="18" charset="0"/>
                <a:cs typeface="Times New Roman" panose="02020603050405020304" pitchFamily="18" charset="0"/>
              </a:rPr>
              <a:t>Существуют различные схемы распределения дисковой памяти для файловой системы:</a:t>
            </a:r>
          </a:p>
          <a:p>
            <a:pPr algn="just">
              <a:buFont typeface="Wingdings" panose="05000000000000000000" pitchFamily="2" charset="2"/>
              <a:buChar char="Ø"/>
            </a:pPr>
            <a:r>
              <a:rPr lang="ru-RU" dirty="0" smtClean="0">
                <a:latin typeface="Times New Roman" panose="02020603050405020304" pitchFamily="18" charset="0"/>
                <a:cs typeface="Times New Roman" panose="02020603050405020304" pitchFamily="18" charset="0"/>
              </a:rPr>
              <a:t>непрерывное размещение</a:t>
            </a:r>
          </a:p>
          <a:p>
            <a:pPr algn="just">
              <a:buFont typeface="Wingdings" panose="05000000000000000000" pitchFamily="2" charset="2"/>
              <a:buChar char="Ø"/>
            </a:pPr>
            <a:r>
              <a:rPr lang="ru-RU" dirty="0" smtClean="0">
                <a:latin typeface="Times New Roman" panose="02020603050405020304" pitchFamily="18" charset="0"/>
                <a:cs typeface="Times New Roman" panose="02020603050405020304" pitchFamily="18" charset="0"/>
              </a:rPr>
              <a:t>размещение с использованием связанного списка</a:t>
            </a:r>
          </a:p>
          <a:p>
            <a:pPr algn="just">
              <a:buFont typeface="Wingdings" panose="05000000000000000000" pitchFamily="2" charset="2"/>
              <a:buChar char="Ø"/>
            </a:pPr>
            <a:r>
              <a:rPr lang="ru-RU" dirty="0" smtClean="0">
                <a:latin typeface="Times New Roman" panose="02020603050405020304" pitchFamily="18" charset="0"/>
                <a:cs typeface="Times New Roman" panose="02020603050405020304" pitchFamily="18" charset="0"/>
              </a:rPr>
              <a:t>размещение с помощью связанного списка, использующего таблицу в памяти</a:t>
            </a:r>
          </a:p>
          <a:p>
            <a:pPr algn="just">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узлы</a:t>
            </a:r>
          </a:p>
          <a:p>
            <a:pPr marL="0" indent="360363" algn="just">
              <a:buNone/>
            </a:pPr>
            <a:endParaRPr lang="ru-RU" b="1" dirty="0">
              <a:solidFill>
                <a:srgbClr val="C00000"/>
              </a:solidFill>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39</a:t>
            </a:fld>
            <a:endParaRPr lang="ru-RU" altLang="ru-RU"/>
          </a:p>
        </p:txBody>
      </p:sp>
    </p:spTree>
    <p:extLst>
      <p:ext uri="{BB962C8B-B14F-4D97-AF65-F5344CB8AC3E}">
        <p14:creationId xmlns:p14="http://schemas.microsoft.com/office/powerpoint/2010/main" val="355563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extBox 1"/>
          <p:cNvSpPr txBox="1"/>
          <p:nvPr/>
        </p:nvSpPr>
        <p:spPr>
          <a:xfrm>
            <a:off x="183867" y="620688"/>
            <a:ext cx="8712968" cy="6186309"/>
          </a:xfrm>
          <a:prstGeom prst="rect">
            <a:avLst/>
          </a:prstGeom>
          <a:noFill/>
        </p:spPr>
        <p:txBody>
          <a:bodyPr wrap="square" rtlCol="0">
            <a:spAutoFit/>
          </a:bodyPr>
          <a:lstStyle/>
          <a:p>
            <a:pPr indent="271463" algn="just"/>
            <a:r>
              <a:rPr lang="ru-RU" sz="3600" dirty="0" smtClean="0">
                <a:cs typeface="Times New Roman" panose="02020603050405020304" pitchFamily="18" charset="0"/>
              </a:rPr>
              <a:t>Требования к </a:t>
            </a:r>
            <a:r>
              <a:rPr lang="ru-RU" sz="3600" dirty="0">
                <a:cs typeface="Times New Roman" panose="02020603050405020304" pitchFamily="18" charset="0"/>
              </a:rPr>
              <a:t>долговременному хранилищу информации:</a:t>
            </a:r>
          </a:p>
          <a:p>
            <a:pPr marL="742950" indent="-742950" algn="just">
              <a:buFont typeface="+mj-lt"/>
              <a:buAutoNum type="arabicPeriod"/>
            </a:pPr>
            <a:r>
              <a:rPr lang="ru-RU" sz="3600" dirty="0" smtClean="0">
                <a:cs typeface="Times New Roman" panose="02020603050405020304" pitchFamily="18" charset="0"/>
              </a:rPr>
              <a:t>Оно </a:t>
            </a:r>
            <a:r>
              <a:rPr lang="ru-RU" sz="3600" dirty="0">
                <a:cs typeface="Times New Roman" panose="02020603050405020304" pitchFamily="18" charset="0"/>
              </a:rPr>
              <a:t>должно предоставлять возможность хранения огромного количества информации.</a:t>
            </a:r>
          </a:p>
          <a:p>
            <a:pPr marL="742950" indent="-742950" algn="just">
              <a:buFont typeface="+mj-lt"/>
              <a:buAutoNum type="arabicPeriod"/>
            </a:pPr>
            <a:r>
              <a:rPr lang="ru-RU" sz="3600" dirty="0" smtClean="0">
                <a:cs typeface="Times New Roman" panose="02020603050405020304" pitchFamily="18" charset="0"/>
              </a:rPr>
              <a:t>Информация </a:t>
            </a:r>
            <a:r>
              <a:rPr lang="ru-RU" sz="3600" dirty="0">
                <a:cs typeface="Times New Roman" panose="02020603050405020304" pitchFamily="18" charset="0"/>
              </a:rPr>
              <a:t>должна пережить прекращение работы использующего ее процесса.</a:t>
            </a:r>
          </a:p>
          <a:p>
            <a:pPr marL="742950" indent="-742950" algn="just">
              <a:buFont typeface="+mj-lt"/>
              <a:buAutoNum type="arabicPeriod"/>
            </a:pPr>
            <a:r>
              <a:rPr lang="ru-RU" sz="3600" dirty="0" smtClean="0">
                <a:cs typeface="Times New Roman" panose="02020603050405020304" pitchFamily="18" charset="0"/>
              </a:rPr>
              <a:t>К </a:t>
            </a:r>
            <a:r>
              <a:rPr lang="ru-RU" sz="3600" dirty="0">
                <a:cs typeface="Times New Roman" panose="02020603050405020304" pitchFamily="18" charset="0"/>
              </a:rPr>
              <a:t>информации должны иметь одновременный доступ несколько процессов</a:t>
            </a:r>
            <a:r>
              <a:rPr lang="ru-RU" sz="3600" dirty="0" smtClean="0">
                <a:cs typeface="Times New Roman" panose="02020603050405020304" pitchFamily="18" charset="0"/>
              </a:rPr>
              <a:t>.</a:t>
            </a:r>
            <a:endParaRPr lang="ru-RU" sz="3600" dirty="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A3CFEF61-FD3B-4967-BAED-6FD172EC5D78}" type="slidenum">
              <a:rPr lang="ru-RU" smtClean="0"/>
              <a:pPr/>
              <a:t>4</a:t>
            </a:fld>
            <a:endParaRPr lang="ru-RU"/>
          </a:p>
        </p:txBody>
      </p:sp>
    </p:spTree>
    <p:extLst>
      <p:ext uri="{BB962C8B-B14F-4D97-AF65-F5344CB8AC3E}">
        <p14:creationId xmlns:p14="http://schemas.microsoft.com/office/powerpoint/2010/main" val="14676492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Объект 1"/>
          <p:cNvSpPr>
            <a:spLocks noGrp="1"/>
          </p:cNvSpPr>
          <p:nvPr>
            <p:ph idx="1"/>
          </p:nvPr>
        </p:nvSpPr>
        <p:spPr>
          <a:xfrm>
            <a:off x="107504" y="781273"/>
            <a:ext cx="9036496" cy="1927647"/>
          </a:xfrm>
        </p:spPr>
        <p:txBody>
          <a:bodyPr>
            <a:noAutofit/>
          </a:bodyPr>
          <a:lstStyle/>
          <a:p>
            <a:pPr marL="0" indent="0" algn="just">
              <a:buNone/>
            </a:pPr>
            <a:r>
              <a:rPr lang="ru-RU" sz="2800" b="1" u="sng" dirty="0">
                <a:latin typeface="Times New Roman" panose="02020603050405020304" pitchFamily="18" charset="0"/>
                <a:cs typeface="Times New Roman" panose="02020603050405020304" pitchFamily="18" charset="0"/>
              </a:rPr>
              <a:t>Непрерывное размещение</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простейшая схема </a:t>
            </a:r>
            <a:r>
              <a:rPr lang="ru-RU" dirty="0">
                <a:latin typeface="Times New Roman" panose="02020603050405020304" pitchFamily="18" charset="0"/>
                <a:cs typeface="Times New Roman" panose="02020603050405020304" pitchFamily="18" charset="0"/>
              </a:rPr>
              <a:t>размещения заключается в хранении каждого файла на диске в виде непрерывной последовательности блоков. </a:t>
            </a:r>
            <a:endParaRPr lang="ru-RU" dirty="0" smtClean="0">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40</a:t>
            </a:fld>
            <a:endParaRPr lang="ru-RU" altLang="ru-RU"/>
          </a:p>
        </p:txBody>
      </p:sp>
      <p:pic>
        <p:nvPicPr>
          <p:cNvPr id="5" name="Рисунок 4"/>
          <p:cNvPicPr/>
          <p:nvPr/>
        </p:nvPicPr>
        <p:blipFill>
          <a:blip r:embed="rId2"/>
          <a:stretch>
            <a:fillRect/>
          </a:stretch>
        </p:blipFill>
        <p:spPr>
          <a:xfrm>
            <a:off x="1691680" y="2825552"/>
            <a:ext cx="6444716" cy="4032448"/>
          </a:xfrm>
          <a:prstGeom prst="rect">
            <a:avLst/>
          </a:prstGeom>
        </p:spPr>
      </p:pic>
    </p:spTree>
    <p:extLst>
      <p:ext uri="{BB962C8B-B14F-4D97-AF65-F5344CB8AC3E}">
        <p14:creationId xmlns:p14="http://schemas.microsoft.com/office/powerpoint/2010/main" val="31068737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Объект 1"/>
          <p:cNvSpPr>
            <a:spLocks noGrp="1"/>
          </p:cNvSpPr>
          <p:nvPr>
            <p:ph idx="1"/>
          </p:nvPr>
        </p:nvSpPr>
        <p:spPr>
          <a:xfrm>
            <a:off x="107504" y="781273"/>
            <a:ext cx="9036496" cy="5384031"/>
          </a:xfrm>
        </p:spPr>
        <p:txBody>
          <a:bodyPr>
            <a:noAutofit/>
          </a:bodyPr>
          <a:lstStyle/>
          <a:p>
            <a:pPr marL="0" indent="0" algn="ctr">
              <a:buNone/>
            </a:pPr>
            <a:r>
              <a:rPr lang="ru-RU" sz="2800" b="1" u="sng" dirty="0">
                <a:latin typeface="Times New Roman" panose="02020603050405020304" pitchFamily="18" charset="0"/>
                <a:cs typeface="Times New Roman" panose="02020603050405020304" pitchFamily="18" charset="0"/>
              </a:rPr>
              <a:t>Непрерывное размещение</a:t>
            </a:r>
          </a:p>
          <a:p>
            <a:pPr marL="0" indent="265113" algn="just">
              <a:buNone/>
            </a:pPr>
            <a:r>
              <a:rPr lang="ru-RU" dirty="0">
                <a:latin typeface="Times New Roman" panose="02020603050405020304" pitchFamily="18" charset="0"/>
                <a:cs typeface="Times New Roman" panose="02020603050405020304" pitchFamily="18" charset="0"/>
              </a:rPr>
              <a:t>У непрерывного распределения дискового пространства есть два существенных преимущества. </a:t>
            </a:r>
            <a:endParaRPr lang="ru-RU" dirty="0" smtClean="0">
              <a:latin typeface="Times New Roman" panose="02020603050405020304" pitchFamily="18" charset="0"/>
              <a:cs typeface="Times New Roman" panose="02020603050405020304" pitchFamily="18" charset="0"/>
            </a:endParaRPr>
          </a:p>
          <a:p>
            <a:pPr marL="0" indent="265113" algn="just">
              <a:buNone/>
            </a:pPr>
            <a:r>
              <a:rPr lang="ru-RU" dirty="0" smtClean="0">
                <a:latin typeface="Times New Roman" panose="02020603050405020304" pitchFamily="18" charset="0"/>
                <a:cs typeface="Times New Roman" panose="02020603050405020304" pitchFamily="18" charset="0"/>
              </a:rPr>
              <a:t>Во-первых</a:t>
            </a:r>
            <a:r>
              <a:rPr lang="ru-RU" dirty="0">
                <a:latin typeface="Times New Roman" panose="02020603050405020304" pitchFamily="18" charset="0"/>
                <a:cs typeface="Times New Roman" panose="02020603050405020304" pitchFamily="18" charset="0"/>
              </a:rPr>
              <a:t>, его просто реализовать, поскольку отслеживание местонахождения принадлежащих файлу блоков сводится всего лишь к запоминанию двух чисел: дискового адреса первого блока и количества блоков в файле. При наличии номера первого блока номер любого другого блока может быть вычислен путем простого сложения</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41</a:t>
            </a:fld>
            <a:endParaRPr lang="ru-RU" altLang="ru-RU"/>
          </a:p>
        </p:txBody>
      </p:sp>
    </p:spTree>
    <p:extLst>
      <p:ext uri="{BB962C8B-B14F-4D97-AF65-F5344CB8AC3E}">
        <p14:creationId xmlns:p14="http://schemas.microsoft.com/office/powerpoint/2010/main" val="39303496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Объект 1"/>
          <p:cNvSpPr>
            <a:spLocks noGrp="1"/>
          </p:cNvSpPr>
          <p:nvPr>
            <p:ph idx="1"/>
          </p:nvPr>
        </p:nvSpPr>
        <p:spPr>
          <a:xfrm>
            <a:off x="107504" y="781273"/>
            <a:ext cx="9036496" cy="5384031"/>
          </a:xfrm>
        </p:spPr>
        <p:txBody>
          <a:bodyPr>
            <a:noAutofit/>
          </a:bodyPr>
          <a:lstStyle/>
          <a:p>
            <a:pPr marL="0" indent="0" algn="ctr">
              <a:buNone/>
            </a:pPr>
            <a:r>
              <a:rPr lang="ru-RU" sz="2800" b="1" u="sng" dirty="0">
                <a:latin typeface="Times New Roman" panose="02020603050405020304" pitchFamily="18" charset="0"/>
                <a:cs typeface="Times New Roman" panose="02020603050405020304" pitchFamily="18" charset="0"/>
              </a:rPr>
              <a:t>Непрерывное размещение</a:t>
            </a:r>
          </a:p>
          <a:p>
            <a:pPr marL="0" indent="265113" algn="just">
              <a:buNone/>
            </a:pPr>
            <a:r>
              <a:rPr lang="ru-RU" dirty="0" smtClean="0">
                <a:latin typeface="Times New Roman" panose="02020603050405020304" pitchFamily="18" charset="0"/>
                <a:cs typeface="Times New Roman" panose="02020603050405020304" pitchFamily="18" charset="0"/>
              </a:rPr>
              <a:t>Во-вторых</a:t>
            </a:r>
            <a:r>
              <a:rPr lang="ru-RU" dirty="0">
                <a:latin typeface="Times New Roman" panose="02020603050405020304" pitchFamily="18" charset="0"/>
                <a:cs typeface="Times New Roman" panose="02020603050405020304" pitchFamily="18" charset="0"/>
              </a:rPr>
              <a:t>, у него превосходная производительность считывания, поскольку весь файл может быть считан с диска за одну операцию. Для нее потребуется только одна операция позиционирования (на первый блок). </a:t>
            </a:r>
            <a:endParaRPr lang="ru-RU" dirty="0" smtClean="0">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42</a:t>
            </a:fld>
            <a:endParaRPr lang="ru-RU" altLang="ru-RU"/>
          </a:p>
        </p:txBody>
      </p:sp>
    </p:spTree>
    <p:extLst>
      <p:ext uri="{BB962C8B-B14F-4D97-AF65-F5344CB8AC3E}">
        <p14:creationId xmlns:p14="http://schemas.microsoft.com/office/powerpoint/2010/main" val="11498304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Объект 1"/>
          <p:cNvSpPr>
            <a:spLocks noGrp="1"/>
          </p:cNvSpPr>
          <p:nvPr>
            <p:ph idx="1"/>
          </p:nvPr>
        </p:nvSpPr>
        <p:spPr>
          <a:xfrm>
            <a:off x="107504" y="781273"/>
            <a:ext cx="9036496" cy="5384031"/>
          </a:xfrm>
        </p:spPr>
        <p:txBody>
          <a:bodyPr>
            <a:noAutofit/>
          </a:bodyPr>
          <a:lstStyle/>
          <a:p>
            <a:pPr marL="0" indent="0" algn="ctr">
              <a:buNone/>
            </a:pPr>
            <a:r>
              <a:rPr lang="ru-RU" sz="2800" b="1" u="sng" dirty="0">
                <a:latin typeface="Times New Roman" panose="02020603050405020304" pitchFamily="18" charset="0"/>
                <a:cs typeface="Times New Roman" panose="02020603050405020304" pitchFamily="18" charset="0"/>
              </a:rPr>
              <a:t>Непрерывное размещение</a:t>
            </a:r>
          </a:p>
          <a:p>
            <a:pPr marL="0" indent="265113" algn="just">
              <a:buNone/>
            </a:pPr>
            <a:r>
              <a:rPr lang="ru-RU" dirty="0">
                <a:latin typeface="Times New Roman" panose="02020603050405020304" pitchFamily="18" charset="0"/>
                <a:cs typeface="Times New Roman" panose="02020603050405020304" pitchFamily="18" charset="0"/>
              </a:rPr>
              <a:t>К сожалению, у непрерывного размещения есть также очень серьезный недостаток</a:t>
            </a:r>
            <a:r>
              <a:rPr lang="ru-RU" dirty="0" smtClean="0">
                <a:latin typeface="Times New Roman" panose="02020603050405020304" pitchFamily="18" charset="0"/>
                <a:cs typeface="Times New Roman" panose="02020603050405020304" pitchFamily="18" charset="0"/>
              </a:rPr>
              <a:t>: со </a:t>
            </a:r>
            <a:r>
              <a:rPr lang="ru-RU" dirty="0">
                <a:latin typeface="Times New Roman" panose="02020603050405020304" pitchFamily="18" charset="0"/>
                <a:cs typeface="Times New Roman" panose="02020603050405020304" pitchFamily="18" charset="0"/>
              </a:rPr>
              <a:t>временем диск становится </a:t>
            </a:r>
            <a:r>
              <a:rPr lang="ru-RU" dirty="0" smtClean="0">
                <a:latin typeface="Times New Roman" panose="02020603050405020304" pitchFamily="18" charset="0"/>
                <a:cs typeface="Times New Roman" panose="02020603050405020304" pitchFamily="18" charset="0"/>
              </a:rPr>
              <a:t>фрагментированным</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pPr marL="0" indent="265113" algn="just">
              <a:buNone/>
            </a:pPr>
            <a:r>
              <a:rPr lang="ru-RU" dirty="0">
                <a:latin typeface="Times New Roman" panose="02020603050405020304" pitchFamily="18" charset="0"/>
                <a:cs typeface="Times New Roman" panose="02020603050405020304" pitchFamily="18" charset="0"/>
              </a:rPr>
              <a:t>Тем не менее есть одна сфера применения, в которой непрерывное размещение вполне приемлемо и все еще используется на </a:t>
            </a:r>
            <a:r>
              <a:rPr lang="ru-RU" dirty="0" smtClean="0">
                <a:latin typeface="Times New Roman" panose="02020603050405020304" pitchFamily="18" charset="0"/>
                <a:cs typeface="Times New Roman" panose="02020603050405020304" pitchFamily="18" charset="0"/>
              </a:rPr>
              <a:t>практике </a:t>
            </a:r>
            <a:r>
              <a:rPr lang="ru-RU" dirty="0">
                <a:latin typeface="Times New Roman" panose="02020603050405020304" pitchFamily="18" charset="0"/>
                <a:cs typeface="Times New Roman" panose="02020603050405020304" pitchFamily="18" charset="0"/>
              </a:rPr>
              <a:t>— это компакт-диски. Здесь все размеры файлов известны заранее и никогда не изменяются в процессе дальнейшего использования файловой системы компакт-диска.</a:t>
            </a:r>
            <a:endParaRPr lang="ru-RU" dirty="0" smtClean="0">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43</a:t>
            </a:fld>
            <a:endParaRPr lang="ru-RU" altLang="ru-RU"/>
          </a:p>
        </p:txBody>
      </p:sp>
    </p:spTree>
    <p:extLst>
      <p:ext uri="{BB962C8B-B14F-4D97-AF65-F5344CB8AC3E}">
        <p14:creationId xmlns:p14="http://schemas.microsoft.com/office/powerpoint/2010/main" val="3144749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Объект 1"/>
          <p:cNvSpPr>
            <a:spLocks noGrp="1"/>
          </p:cNvSpPr>
          <p:nvPr>
            <p:ph idx="1"/>
          </p:nvPr>
        </p:nvSpPr>
        <p:spPr>
          <a:xfrm>
            <a:off x="107504" y="781273"/>
            <a:ext cx="9036496" cy="2575719"/>
          </a:xfrm>
        </p:spPr>
        <p:txBody>
          <a:bodyPr>
            <a:noAutofit/>
          </a:bodyPr>
          <a:lstStyle/>
          <a:p>
            <a:pPr marL="0" indent="0" algn="just">
              <a:buNone/>
            </a:pPr>
            <a:r>
              <a:rPr lang="ru-RU" sz="2800" b="1" u="sng" dirty="0">
                <a:latin typeface="Times New Roman" panose="02020603050405020304" pitchFamily="18" charset="0"/>
                <a:cs typeface="Times New Roman" panose="02020603050405020304" pitchFamily="18" charset="0"/>
              </a:rPr>
              <a:t>Размещение с использованием связанного списка</a:t>
            </a:r>
            <a:r>
              <a:rPr lang="ru-RU" sz="2800" dirty="0" smtClean="0">
                <a:latin typeface="Times New Roman" panose="02020603050405020304" pitchFamily="18" charset="0"/>
                <a:cs typeface="Times New Roman" panose="02020603050405020304" pitchFamily="18" charset="0"/>
              </a:rPr>
              <a:t>: в </a:t>
            </a:r>
            <a:r>
              <a:rPr lang="ru-RU" sz="2800" dirty="0">
                <a:latin typeface="Times New Roman" panose="02020603050405020304" pitchFamily="18" charset="0"/>
                <a:cs typeface="Times New Roman" panose="02020603050405020304" pitchFamily="18" charset="0"/>
              </a:rPr>
              <a:t>представлении каждого файла в виде связанного списка дисковых </a:t>
            </a:r>
            <a:r>
              <a:rPr lang="ru-RU" sz="2800" dirty="0" smtClean="0">
                <a:latin typeface="Times New Roman" panose="02020603050405020304" pitchFamily="18" charset="0"/>
                <a:cs typeface="Times New Roman" panose="02020603050405020304" pitchFamily="18" charset="0"/>
              </a:rPr>
              <a:t>блоков. </a:t>
            </a:r>
            <a:r>
              <a:rPr lang="ru-RU" sz="2800" dirty="0">
                <a:latin typeface="Times New Roman" panose="02020603050405020304" pitchFamily="18" charset="0"/>
                <a:cs typeface="Times New Roman" panose="02020603050405020304" pitchFamily="18" charset="0"/>
              </a:rPr>
              <a:t>Первое слово каждого блока используется в качестве указателя на следующий блок, а вся остальная часть блока предназначается для хранения данных.</a:t>
            </a:r>
            <a:endParaRPr lang="ru-RU" sz="2800" dirty="0" smtClean="0">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44</a:t>
            </a:fld>
            <a:endParaRPr lang="ru-RU" altLang="ru-RU"/>
          </a:p>
        </p:txBody>
      </p:sp>
      <p:pic>
        <p:nvPicPr>
          <p:cNvPr id="6" name="Рисунок 5"/>
          <p:cNvPicPr/>
          <p:nvPr/>
        </p:nvPicPr>
        <p:blipFill>
          <a:blip r:embed="rId2"/>
          <a:stretch>
            <a:fillRect/>
          </a:stretch>
        </p:blipFill>
        <p:spPr>
          <a:xfrm>
            <a:off x="1691680" y="2924944"/>
            <a:ext cx="6552728" cy="3816424"/>
          </a:xfrm>
          <a:prstGeom prst="rect">
            <a:avLst/>
          </a:prstGeom>
        </p:spPr>
      </p:pic>
    </p:spTree>
    <p:extLst>
      <p:ext uri="{BB962C8B-B14F-4D97-AF65-F5344CB8AC3E}">
        <p14:creationId xmlns:p14="http://schemas.microsoft.com/office/powerpoint/2010/main" val="34781914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Объект 1"/>
          <p:cNvSpPr>
            <a:spLocks noGrp="1"/>
          </p:cNvSpPr>
          <p:nvPr>
            <p:ph idx="1"/>
          </p:nvPr>
        </p:nvSpPr>
        <p:spPr>
          <a:xfrm>
            <a:off x="107504" y="781273"/>
            <a:ext cx="9036496" cy="5384031"/>
          </a:xfrm>
        </p:spPr>
        <p:txBody>
          <a:bodyPr>
            <a:noAutofit/>
          </a:bodyPr>
          <a:lstStyle/>
          <a:p>
            <a:pPr marL="0" indent="0" algn="ctr">
              <a:buNone/>
            </a:pPr>
            <a:r>
              <a:rPr lang="ru-RU" sz="2800" b="1" u="sng" dirty="0">
                <a:latin typeface="Times New Roman" panose="02020603050405020304" pitchFamily="18" charset="0"/>
                <a:cs typeface="Times New Roman" panose="02020603050405020304" pitchFamily="18" charset="0"/>
              </a:rPr>
              <a:t>Размещение с использованием связанного </a:t>
            </a:r>
            <a:r>
              <a:rPr lang="ru-RU" sz="2800" b="1" u="sng" dirty="0" smtClean="0">
                <a:latin typeface="Times New Roman" panose="02020603050405020304" pitchFamily="18" charset="0"/>
                <a:cs typeface="Times New Roman" panose="02020603050405020304" pitchFamily="18" charset="0"/>
              </a:rPr>
              <a:t>списка</a:t>
            </a:r>
          </a:p>
          <a:p>
            <a:pPr marL="0" indent="265113" algn="just">
              <a:buNone/>
            </a:pPr>
            <a:r>
              <a:rPr lang="ru-RU" sz="2800" dirty="0" smtClean="0">
                <a:latin typeface="Times New Roman" panose="02020603050405020304" pitchFamily="18" charset="0"/>
                <a:cs typeface="Times New Roman" panose="02020603050405020304" pitchFamily="18" charset="0"/>
              </a:rPr>
              <a:t>Потери дискового </a:t>
            </a:r>
            <a:r>
              <a:rPr lang="ru-RU" sz="2800" dirty="0">
                <a:latin typeface="Times New Roman" panose="02020603050405020304" pitchFamily="18" charset="0"/>
                <a:cs typeface="Times New Roman" panose="02020603050405020304" pitchFamily="18" charset="0"/>
              </a:rPr>
              <a:t>пространства на фрагментацию отсутствуют (за исключением внутренней фрагментации в последнем блоке). </a:t>
            </a:r>
            <a:r>
              <a:rPr lang="ru-RU" sz="2800" dirty="0" smtClean="0">
                <a:latin typeface="Times New Roman" panose="02020603050405020304" pitchFamily="18" charset="0"/>
                <a:cs typeface="Times New Roman" panose="02020603050405020304" pitchFamily="18" charset="0"/>
              </a:rPr>
              <a:t>Причем, </a:t>
            </a:r>
            <a:r>
              <a:rPr lang="ru-RU" sz="2800" dirty="0">
                <a:latin typeface="Times New Roman" panose="02020603050405020304" pitchFamily="18" charset="0"/>
                <a:cs typeface="Times New Roman" panose="02020603050405020304" pitchFamily="18" charset="0"/>
              </a:rPr>
              <a:t>достаточно, чтобы в записи каталога хранился только дисковый адрес первого блока. Всю остальную информацию можно найти начиная с этого блока. В то же время по сравнению с простотой последовательного чтения файла произвольный доступ является слишком медленным. Чтобы добраться до блока n, операционной системе нужно начать со стартовой позиции и прочитать поочередно n − 1 предшествующих блоков. Понятно, что осуществление стольких операций чтения окажется мучительно медленным.</a:t>
            </a:r>
            <a:endParaRPr lang="ru-RU" sz="2800" dirty="0" smtClean="0">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45</a:t>
            </a:fld>
            <a:endParaRPr lang="ru-RU" altLang="ru-RU"/>
          </a:p>
        </p:txBody>
      </p:sp>
    </p:spTree>
    <p:extLst>
      <p:ext uri="{BB962C8B-B14F-4D97-AF65-F5344CB8AC3E}">
        <p14:creationId xmlns:p14="http://schemas.microsoft.com/office/powerpoint/2010/main" val="35137710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Объект 1"/>
          <p:cNvSpPr>
            <a:spLocks noGrp="1"/>
          </p:cNvSpPr>
          <p:nvPr>
            <p:ph idx="1"/>
          </p:nvPr>
        </p:nvSpPr>
        <p:spPr>
          <a:xfrm>
            <a:off x="107504" y="781273"/>
            <a:ext cx="9036496" cy="2575719"/>
          </a:xfrm>
        </p:spPr>
        <p:txBody>
          <a:bodyPr>
            <a:noAutofit/>
          </a:bodyPr>
          <a:lstStyle/>
          <a:p>
            <a:pPr marL="0" indent="0" algn="just">
              <a:buNone/>
            </a:pPr>
            <a:r>
              <a:rPr lang="ru-RU" sz="2800" b="1" u="sng" dirty="0">
                <a:latin typeface="Times New Roman" panose="02020603050405020304" pitchFamily="18" charset="0"/>
                <a:cs typeface="Times New Roman" panose="02020603050405020304" pitchFamily="18" charset="0"/>
              </a:rPr>
              <a:t>Размещение с помощью связанного списка, использующего таблицу в памяти</a:t>
            </a:r>
            <a:r>
              <a:rPr lang="ru-RU" sz="2800" dirty="0" smtClean="0">
                <a:latin typeface="Times New Roman" panose="02020603050405020304" pitchFamily="18" charset="0"/>
                <a:cs typeface="Times New Roman" panose="02020603050405020304" pitchFamily="18" charset="0"/>
              </a:rPr>
              <a:t>:</a:t>
            </a: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46</a:t>
            </a:fld>
            <a:endParaRPr lang="ru-RU" altLang="ru-RU"/>
          </a:p>
        </p:txBody>
      </p:sp>
      <p:pic>
        <p:nvPicPr>
          <p:cNvPr id="7" name="Рисунок 6"/>
          <p:cNvPicPr/>
          <p:nvPr/>
        </p:nvPicPr>
        <p:blipFill>
          <a:blip r:embed="rId2"/>
          <a:stretch>
            <a:fillRect/>
          </a:stretch>
        </p:blipFill>
        <p:spPr>
          <a:xfrm>
            <a:off x="3593257" y="1785755"/>
            <a:ext cx="5550743" cy="4910286"/>
          </a:xfrm>
          <a:prstGeom prst="rect">
            <a:avLst/>
          </a:prstGeom>
        </p:spPr>
      </p:pic>
      <p:sp>
        <p:nvSpPr>
          <p:cNvPr id="5" name="TextBox 4"/>
          <p:cNvSpPr txBox="1"/>
          <p:nvPr/>
        </p:nvSpPr>
        <p:spPr>
          <a:xfrm>
            <a:off x="179512" y="1988840"/>
            <a:ext cx="3960440" cy="3539430"/>
          </a:xfrm>
          <a:prstGeom prst="rect">
            <a:avLst/>
          </a:prstGeom>
          <a:noFill/>
        </p:spPr>
        <p:txBody>
          <a:bodyPr wrap="square" rtlCol="0">
            <a:spAutoFit/>
          </a:bodyPr>
          <a:lstStyle/>
          <a:p>
            <a:r>
              <a:rPr lang="ru-RU" sz="3200" dirty="0">
                <a:latin typeface="Times New Roman" panose="02020603050405020304" pitchFamily="18" charset="0"/>
                <a:cs typeface="Times New Roman" panose="02020603050405020304" pitchFamily="18" charset="0"/>
              </a:rPr>
              <a:t>Такая таблица, находящаяся в оперативной памяти, называется FAT (</a:t>
            </a:r>
            <a:r>
              <a:rPr lang="ru-RU" sz="3200" dirty="0" err="1" smtClean="0">
                <a:latin typeface="Times New Roman" panose="02020603050405020304" pitchFamily="18" charset="0"/>
                <a:cs typeface="Times New Roman" panose="02020603050405020304" pitchFamily="18" charset="0"/>
              </a:rPr>
              <a:t>File</a:t>
            </a:r>
            <a:r>
              <a:rPr lang="ru-RU" sz="3200" dirty="0" smtClean="0">
                <a:latin typeface="Times New Roman" panose="02020603050405020304" pitchFamily="18" charset="0"/>
                <a:cs typeface="Times New Roman" panose="02020603050405020304" pitchFamily="18" charset="0"/>
              </a:rPr>
              <a:t> </a:t>
            </a:r>
            <a:r>
              <a:rPr lang="ru-RU" sz="3200" dirty="0" err="1" smtClean="0">
                <a:latin typeface="Times New Roman" panose="02020603050405020304" pitchFamily="18" charset="0"/>
                <a:cs typeface="Times New Roman" panose="02020603050405020304" pitchFamily="18" charset="0"/>
              </a:rPr>
              <a:t>Allocation</a:t>
            </a:r>
            <a:r>
              <a:rPr lang="ru-RU" sz="3200" dirty="0" smtClean="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Table</a:t>
            </a:r>
            <a:r>
              <a:rPr lang="ru-RU" sz="3200" dirty="0">
                <a:latin typeface="Times New Roman" panose="02020603050405020304" pitchFamily="18" charset="0"/>
                <a:cs typeface="Times New Roman" panose="02020603050405020304" pitchFamily="18" charset="0"/>
              </a:rPr>
              <a:t> — таблица размещения файлов).</a:t>
            </a:r>
          </a:p>
        </p:txBody>
      </p:sp>
      <p:sp>
        <p:nvSpPr>
          <p:cNvPr id="6" name="Прямоугольник 5"/>
          <p:cNvSpPr/>
          <p:nvPr/>
        </p:nvSpPr>
        <p:spPr>
          <a:xfrm>
            <a:off x="4955196" y="3933056"/>
            <a:ext cx="1436588"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dirty="0">
                <a:solidFill>
                  <a:schemeClr val="tx1"/>
                </a:solidFill>
              </a:rPr>
              <a:t>2</a:t>
            </a:r>
          </a:p>
        </p:txBody>
      </p:sp>
    </p:spTree>
    <p:extLst>
      <p:ext uri="{BB962C8B-B14F-4D97-AF65-F5344CB8AC3E}">
        <p14:creationId xmlns:p14="http://schemas.microsoft.com/office/powerpoint/2010/main" val="33873883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Объект 1"/>
          <p:cNvSpPr>
            <a:spLocks noGrp="1"/>
          </p:cNvSpPr>
          <p:nvPr>
            <p:ph idx="1"/>
          </p:nvPr>
        </p:nvSpPr>
        <p:spPr>
          <a:xfrm>
            <a:off x="107504" y="781273"/>
            <a:ext cx="9036496" cy="5384031"/>
          </a:xfrm>
        </p:spPr>
        <p:txBody>
          <a:bodyPr>
            <a:noAutofit/>
          </a:bodyPr>
          <a:lstStyle/>
          <a:p>
            <a:pPr marL="0" indent="0" algn="ctr">
              <a:buNone/>
            </a:pPr>
            <a:r>
              <a:rPr lang="ru-RU" sz="2800" b="1" u="sng" dirty="0">
                <a:latin typeface="Times New Roman" panose="02020603050405020304" pitchFamily="18" charset="0"/>
                <a:cs typeface="Times New Roman" panose="02020603050405020304" pitchFamily="18" charset="0"/>
              </a:rPr>
              <a:t>Размещение с помощью связанного списка, использующего таблицу в памяти</a:t>
            </a:r>
            <a:endParaRPr lang="ru-RU" sz="2800" dirty="0" smtClean="0">
              <a:latin typeface="Times New Roman" panose="02020603050405020304" pitchFamily="18" charset="0"/>
              <a:cs typeface="Times New Roman" panose="02020603050405020304" pitchFamily="18" charset="0"/>
            </a:endParaRPr>
          </a:p>
          <a:p>
            <a:pPr marL="0" indent="265113" algn="just">
              <a:buNone/>
            </a:pPr>
            <a:r>
              <a:rPr lang="ru-RU" sz="2800" dirty="0">
                <a:latin typeface="Times New Roman" panose="02020603050405020304" pitchFamily="18" charset="0"/>
                <a:cs typeface="Times New Roman" panose="02020603050405020304" pitchFamily="18" charset="0"/>
              </a:rPr>
              <a:t>Оба недостатка размещения с помощью связанных списков могут быть устранены за счет изъятия </a:t>
            </a:r>
            <a:r>
              <a:rPr lang="ru-RU" sz="2800" dirty="0" smtClean="0">
                <a:latin typeface="Times New Roman" panose="02020603050405020304" pitchFamily="18" charset="0"/>
                <a:cs typeface="Times New Roman" panose="02020603050405020304" pitchFamily="18" charset="0"/>
              </a:rPr>
              <a:t>из </a:t>
            </a:r>
            <a:r>
              <a:rPr lang="ru-RU" sz="2800" dirty="0">
                <a:latin typeface="Times New Roman" panose="02020603050405020304" pitchFamily="18" charset="0"/>
                <a:cs typeface="Times New Roman" panose="02020603050405020304" pitchFamily="18" charset="0"/>
              </a:rPr>
              <a:t>каждого дискового блока указателя на следующий блок и помещения его в таблицу в памяти. </a:t>
            </a:r>
            <a:endParaRPr lang="ru-RU" sz="2800" dirty="0" smtClean="0">
              <a:latin typeface="Times New Roman" panose="02020603050405020304" pitchFamily="18" charset="0"/>
              <a:cs typeface="Times New Roman" panose="02020603050405020304" pitchFamily="18" charset="0"/>
            </a:endParaRPr>
          </a:p>
          <a:p>
            <a:pPr marL="0" indent="265113" algn="just">
              <a:buNone/>
            </a:pPr>
            <a:r>
              <a:rPr lang="ru-RU" sz="2800" dirty="0">
                <a:latin typeface="Times New Roman" panose="02020603050405020304" pitchFamily="18" charset="0"/>
                <a:cs typeface="Times New Roman" panose="02020603050405020304" pitchFamily="18" charset="0"/>
              </a:rPr>
              <a:t>При использовании такой организации для данных доступен весь блок. Кроме того, намного упрощается произвольный доступ. Хотя для поиска заданного смещения в файле по-прежнему нужно идти по цепочке, эта цепочка целиком находится в памяти, поэтому проход по ней может осуществляться без обращений к </a:t>
            </a:r>
            <a:r>
              <a:rPr lang="ru-RU" sz="2800" dirty="0" smtClean="0">
                <a:latin typeface="Times New Roman" panose="02020603050405020304" pitchFamily="18" charset="0"/>
                <a:cs typeface="Times New Roman" panose="02020603050405020304" pitchFamily="18" charset="0"/>
              </a:rPr>
              <a:t>диску, т.е. очень быстро. </a:t>
            </a: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47</a:t>
            </a:fld>
            <a:endParaRPr lang="ru-RU" altLang="ru-RU"/>
          </a:p>
        </p:txBody>
      </p:sp>
    </p:spTree>
    <p:extLst>
      <p:ext uri="{BB962C8B-B14F-4D97-AF65-F5344CB8AC3E}">
        <p14:creationId xmlns:p14="http://schemas.microsoft.com/office/powerpoint/2010/main" val="5576996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Объект 1"/>
          <p:cNvSpPr>
            <a:spLocks noGrp="1"/>
          </p:cNvSpPr>
          <p:nvPr>
            <p:ph idx="1"/>
          </p:nvPr>
        </p:nvSpPr>
        <p:spPr>
          <a:xfrm>
            <a:off x="107504" y="781273"/>
            <a:ext cx="9036496" cy="6076727"/>
          </a:xfrm>
        </p:spPr>
        <p:txBody>
          <a:bodyPr>
            <a:noAutofit/>
          </a:bodyPr>
          <a:lstStyle/>
          <a:p>
            <a:pPr marL="0" indent="0" algn="just">
              <a:buNone/>
            </a:pPr>
            <a:r>
              <a:rPr lang="en-US" sz="2800" b="1" u="sng" dirty="0" err="1" smtClean="0">
                <a:latin typeface="Times New Roman" panose="02020603050405020304" pitchFamily="18" charset="0"/>
                <a:cs typeface="Times New Roman" panose="02020603050405020304" pitchFamily="18" charset="0"/>
              </a:rPr>
              <a:t>i</a:t>
            </a:r>
            <a:r>
              <a:rPr lang="en-US" sz="2800" b="1" u="sng" dirty="0" smtClean="0">
                <a:latin typeface="Times New Roman" panose="02020603050405020304" pitchFamily="18" charset="0"/>
                <a:cs typeface="Times New Roman" panose="02020603050405020304" pitchFamily="18" charset="0"/>
              </a:rPr>
              <a:t>-</a:t>
            </a:r>
            <a:r>
              <a:rPr lang="ru-RU" sz="2800" b="1" u="sng" dirty="0" smtClean="0">
                <a:latin typeface="Times New Roman" panose="02020603050405020304" pitchFamily="18" charset="0"/>
                <a:cs typeface="Times New Roman" panose="02020603050405020304" pitchFamily="18" charset="0"/>
              </a:rPr>
              <a:t>узлы</a:t>
            </a:r>
            <a:r>
              <a:rPr lang="ru-RU" sz="2800" dirty="0" smtClean="0">
                <a:latin typeface="Times New Roman" panose="02020603050405020304" pitchFamily="18" charset="0"/>
                <a:cs typeface="Times New Roman" panose="02020603050405020304" pitchFamily="18" charset="0"/>
              </a:rPr>
              <a:t>:</a:t>
            </a:r>
          </a:p>
          <a:p>
            <a:pPr marL="0" indent="0" algn="just">
              <a:buNone/>
            </a:pPr>
            <a:r>
              <a:rPr lang="ru-RU" sz="2800" dirty="0" smtClean="0">
                <a:latin typeface="Times New Roman" panose="02020603050405020304" pitchFamily="18" charset="0"/>
                <a:cs typeface="Times New Roman" panose="02020603050405020304" pitchFamily="18" charset="0"/>
              </a:rPr>
              <a:t>С </a:t>
            </a:r>
            <a:r>
              <a:rPr lang="ru-RU" sz="2800" dirty="0">
                <a:latin typeface="Times New Roman" panose="02020603050405020304" pitchFamily="18" charset="0"/>
                <a:cs typeface="Times New Roman" panose="02020603050405020304" pitchFamily="18" charset="0"/>
              </a:rPr>
              <a:t>каждым файлом связывается небольшая таблица, называемую индексным узлом </a:t>
            </a:r>
            <a:r>
              <a:rPr lang="ru-RU" sz="2800" dirty="0" smtClean="0">
                <a:latin typeface="Times New Roman" panose="02020603050405020304" pitchFamily="18" charset="0"/>
                <a:cs typeface="Times New Roman" panose="02020603050405020304" pitchFamily="18" charset="0"/>
              </a:rPr>
              <a:t>(i-узел), </a:t>
            </a:r>
            <a:r>
              <a:rPr lang="ru-RU" sz="2800" dirty="0">
                <a:latin typeface="Times New Roman" panose="02020603050405020304" pitchFamily="18" charset="0"/>
                <a:cs typeface="Times New Roman" panose="02020603050405020304" pitchFamily="18" charset="0"/>
              </a:rPr>
              <a:t>которая перечисляет атрибуты и дисковые адреса блоков файла (см. рис.). Запись в директории, относящаяся к файлу, содержит адрес индексного блока. </a:t>
            </a:r>
          </a:p>
          <a:p>
            <a:pPr marL="0" indent="0" algn="just">
              <a:buNone/>
            </a:pPr>
            <a:r>
              <a:rPr lang="ru-RU" sz="2800" dirty="0">
                <a:latin typeface="Times New Roman" panose="02020603050405020304" pitchFamily="18" charset="0"/>
                <a:cs typeface="Times New Roman" panose="02020603050405020304" pitchFamily="18" charset="0"/>
              </a:rPr>
              <a:t>Обычно применяется комбинация многоуровневых индексов. Первые несколько адресов блоков файла хранятся непосредственно в индексном узле, таким образом, для маленьких файлов индексный узел хранит всю необходимую информацию об адресах блоков диска. </a:t>
            </a:r>
            <a:endParaRPr lang="ru-RU" sz="2800" dirty="0" smtClean="0">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48</a:t>
            </a:fld>
            <a:endParaRPr lang="ru-RU" altLang="ru-RU"/>
          </a:p>
        </p:txBody>
      </p:sp>
    </p:spTree>
    <p:extLst>
      <p:ext uri="{BB962C8B-B14F-4D97-AF65-F5344CB8AC3E}">
        <p14:creationId xmlns:p14="http://schemas.microsoft.com/office/powerpoint/2010/main" val="40436704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Объект 1"/>
          <p:cNvSpPr>
            <a:spLocks noGrp="1"/>
          </p:cNvSpPr>
          <p:nvPr>
            <p:ph idx="1"/>
          </p:nvPr>
        </p:nvSpPr>
        <p:spPr>
          <a:xfrm>
            <a:off x="107504" y="781273"/>
            <a:ext cx="9036496" cy="6076727"/>
          </a:xfrm>
        </p:spPr>
        <p:txBody>
          <a:bodyPr>
            <a:noAutofit/>
          </a:bodyPr>
          <a:lstStyle/>
          <a:p>
            <a:pPr marL="0" indent="0" algn="just">
              <a:buNone/>
            </a:pPr>
            <a:r>
              <a:rPr lang="en-US" sz="2800" b="1" u="sng" dirty="0" err="1" smtClean="0">
                <a:latin typeface="Times New Roman" panose="02020603050405020304" pitchFamily="18" charset="0"/>
                <a:cs typeface="Times New Roman" panose="02020603050405020304" pitchFamily="18" charset="0"/>
              </a:rPr>
              <a:t>i</a:t>
            </a:r>
            <a:r>
              <a:rPr lang="en-US" sz="2800" b="1" u="sng" dirty="0" smtClean="0">
                <a:latin typeface="Times New Roman" panose="02020603050405020304" pitchFamily="18" charset="0"/>
                <a:cs typeface="Times New Roman" panose="02020603050405020304" pitchFamily="18" charset="0"/>
              </a:rPr>
              <a:t>-</a:t>
            </a:r>
            <a:r>
              <a:rPr lang="ru-RU" sz="2800" b="1" u="sng" dirty="0" smtClean="0">
                <a:latin typeface="Times New Roman" panose="02020603050405020304" pitchFamily="18" charset="0"/>
                <a:cs typeface="Times New Roman" panose="02020603050405020304" pitchFamily="18" charset="0"/>
              </a:rPr>
              <a:t>узлы</a:t>
            </a:r>
            <a:r>
              <a:rPr lang="ru-RU" sz="2800" dirty="0" smtClean="0">
                <a:latin typeface="Times New Roman" panose="02020603050405020304" pitchFamily="18" charset="0"/>
                <a:cs typeface="Times New Roman" panose="02020603050405020304" pitchFamily="18" charset="0"/>
              </a:rPr>
              <a:t>:</a:t>
            </a:r>
          </a:p>
          <a:p>
            <a:pPr marL="0" indent="0" algn="just">
              <a:buNone/>
            </a:pPr>
            <a:r>
              <a:rPr lang="ru-RU" sz="2800" dirty="0" smtClean="0">
                <a:latin typeface="Times New Roman" panose="02020603050405020304" pitchFamily="18" charset="0"/>
                <a:cs typeface="Times New Roman" panose="02020603050405020304" pitchFamily="18" charset="0"/>
              </a:rPr>
              <a:t>Для </a:t>
            </a:r>
            <a:r>
              <a:rPr lang="ru-RU" sz="2800" dirty="0">
                <a:latin typeface="Times New Roman" panose="02020603050405020304" pitchFamily="18" charset="0"/>
                <a:cs typeface="Times New Roman" panose="02020603050405020304" pitchFamily="18" charset="0"/>
              </a:rPr>
              <a:t>больших файлов один из адресов индексного узла указывает на блок косвенной адресации. Данный блок содержит адреса дополнительных блоков диска. Если этого недостаточно, используется блок двойной косвенной адресации, который содержит адреса блоков косвенной адресации. Если и этого не хватает, используется блок тройной косвенной адресации.</a:t>
            </a:r>
          </a:p>
          <a:p>
            <a:pPr marL="0" indent="0" algn="just">
              <a:buNone/>
            </a:pPr>
            <a:endParaRPr lang="ru-RU" sz="2800" dirty="0" smtClean="0">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49</a:t>
            </a:fld>
            <a:endParaRPr lang="ru-RU" altLang="ru-RU"/>
          </a:p>
        </p:txBody>
      </p:sp>
    </p:spTree>
    <p:extLst>
      <p:ext uri="{BB962C8B-B14F-4D97-AF65-F5344CB8AC3E}">
        <p14:creationId xmlns:p14="http://schemas.microsoft.com/office/powerpoint/2010/main" val="1711639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extBox 1"/>
          <p:cNvSpPr txBox="1"/>
          <p:nvPr/>
        </p:nvSpPr>
        <p:spPr>
          <a:xfrm>
            <a:off x="183867" y="836712"/>
            <a:ext cx="8712968" cy="5509200"/>
          </a:xfrm>
          <a:prstGeom prst="rect">
            <a:avLst/>
          </a:prstGeom>
          <a:noFill/>
        </p:spPr>
        <p:txBody>
          <a:bodyPr wrap="square" rtlCol="0">
            <a:spAutoFit/>
          </a:bodyPr>
          <a:lstStyle/>
          <a:p>
            <a:pPr indent="271463" algn="just"/>
            <a:r>
              <a:rPr lang="ru-RU" sz="3200" dirty="0" smtClean="0">
                <a:cs typeface="Times New Roman" panose="02020603050405020304" pitchFamily="18" charset="0"/>
              </a:rPr>
              <a:t>В </a:t>
            </a:r>
            <a:r>
              <a:rPr lang="ru-RU" sz="3200" dirty="0">
                <a:cs typeface="Times New Roman" panose="02020603050405020304" pitchFamily="18" charset="0"/>
              </a:rPr>
              <a:t>качестве такого долговременного хранилища долгие годы используются магнитные диски. В последние годы растет популярность твердотельных накопителей, поскольку у них нет склонных к поломке движущихся частей. К тому же они предлагают более быстрый произвольный доступ к данным. </a:t>
            </a:r>
            <a:endParaRPr lang="ru-RU" sz="3200" dirty="0" smtClean="0">
              <a:cs typeface="Times New Roman" panose="02020603050405020304" pitchFamily="18" charset="0"/>
            </a:endParaRPr>
          </a:p>
          <a:p>
            <a:pPr indent="271463" algn="just"/>
            <a:r>
              <a:rPr lang="ru-RU" sz="3200" dirty="0" smtClean="0">
                <a:cs typeface="Times New Roman" panose="02020603050405020304" pitchFamily="18" charset="0"/>
              </a:rPr>
              <a:t>Также </a:t>
            </a:r>
            <a:r>
              <a:rPr lang="ru-RU" sz="3200" dirty="0">
                <a:cs typeface="Times New Roman" panose="02020603050405020304" pitchFamily="18" charset="0"/>
              </a:rPr>
              <a:t>широко используются магнитные ленты и оптические диски, но их производительность значительно ниже, и они обычно используются в качестве резервных хранилищ.</a:t>
            </a:r>
          </a:p>
        </p:txBody>
      </p:sp>
      <p:sp>
        <p:nvSpPr>
          <p:cNvPr id="4" name="Номер слайда 3"/>
          <p:cNvSpPr>
            <a:spLocks noGrp="1"/>
          </p:cNvSpPr>
          <p:nvPr>
            <p:ph type="sldNum" sz="quarter" idx="12"/>
          </p:nvPr>
        </p:nvSpPr>
        <p:spPr/>
        <p:txBody>
          <a:bodyPr/>
          <a:lstStyle/>
          <a:p>
            <a:fld id="{A3CFEF61-FD3B-4967-BAED-6FD172EC5D78}" type="slidenum">
              <a:rPr lang="ru-RU" smtClean="0"/>
              <a:pPr/>
              <a:t>5</a:t>
            </a:fld>
            <a:endParaRPr lang="ru-RU"/>
          </a:p>
        </p:txBody>
      </p:sp>
    </p:spTree>
    <p:extLst>
      <p:ext uri="{BB962C8B-B14F-4D97-AF65-F5344CB8AC3E}">
        <p14:creationId xmlns:p14="http://schemas.microsoft.com/office/powerpoint/2010/main" val="1976843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50</a:t>
            </a:fld>
            <a:endParaRPr lang="ru-RU" altLang="ru-RU"/>
          </a:p>
        </p:txBody>
      </p:sp>
      <p:pic>
        <p:nvPicPr>
          <p:cNvPr id="6" name="Рисунок 5" descr="http://www.studfiles.ru/html/2706/194/html_ZVodw62NzB.5eKu/htmlconvd-CCzxWy_html_m7c2a68cb.png"/>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6632"/>
            <a:ext cx="7632848" cy="6624736"/>
          </a:xfrm>
          <a:prstGeom prst="rect">
            <a:avLst/>
          </a:prstGeom>
          <a:noFill/>
          <a:ln>
            <a:noFill/>
          </a:ln>
        </p:spPr>
      </p:pic>
      <p:sp>
        <p:nvSpPr>
          <p:cNvPr id="2" name="Объект 1"/>
          <p:cNvSpPr>
            <a:spLocks noGrp="1"/>
          </p:cNvSpPr>
          <p:nvPr>
            <p:ph idx="1"/>
          </p:nvPr>
        </p:nvSpPr>
        <p:spPr>
          <a:xfrm>
            <a:off x="647564" y="5229200"/>
            <a:ext cx="1368152" cy="775519"/>
          </a:xfrm>
        </p:spPr>
        <p:txBody>
          <a:bodyPr>
            <a:noAutofit/>
          </a:bodyPr>
          <a:lstStyle/>
          <a:p>
            <a:pPr marL="0" indent="0" algn="just">
              <a:buNone/>
            </a:pPr>
            <a:r>
              <a:rPr lang="en-US" sz="2800" b="1" u="sng" dirty="0" err="1" smtClean="0">
                <a:latin typeface="Times New Roman" panose="02020603050405020304" pitchFamily="18" charset="0"/>
                <a:cs typeface="Times New Roman" panose="02020603050405020304" pitchFamily="18" charset="0"/>
              </a:rPr>
              <a:t>i</a:t>
            </a:r>
            <a:r>
              <a:rPr lang="en-US" sz="2800" b="1" u="sng" dirty="0" smtClean="0">
                <a:latin typeface="Times New Roman" panose="02020603050405020304" pitchFamily="18" charset="0"/>
                <a:cs typeface="Times New Roman" panose="02020603050405020304" pitchFamily="18" charset="0"/>
              </a:rPr>
              <a:t>-</a:t>
            </a:r>
            <a:r>
              <a:rPr lang="ru-RU" sz="2800" b="1" u="sng" dirty="0" smtClean="0">
                <a:latin typeface="Times New Roman" panose="02020603050405020304" pitchFamily="18" charset="0"/>
                <a:cs typeface="Times New Roman" panose="02020603050405020304" pitchFamily="18" charset="0"/>
              </a:rPr>
              <a:t>узлы</a:t>
            </a:r>
            <a:r>
              <a:rPr lang="ru-RU" sz="28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817168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79512" y="711261"/>
            <a:ext cx="8610600" cy="648072"/>
          </a:xfrm>
        </p:spPr>
        <p:txBody>
          <a:bodyPr>
            <a:normAutofit fontScale="90000"/>
          </a:bodyPr>
          <a:lstStyle/>
          <a:p>
            <a:r>
              <a:rPr lang="ru-RU" b="1" dirty="0" smtClean="0">
                <a:latin typeface="Times New Roman" panose="02020603050405020304" pitchFamily="18" charset="0"/>
                <a:cs typeface="Times New Roman" panose="02020603050405020304" pitchFamily="18" charset="0"/>
              </a:rPr>
              <a:t>Операции с каталогами файлов</a:t>
            </a:r>
            <a:endParaRPr lang="ru-RU" dirty="0">
              <a:latin typeface="Times New Roman" panose="02020603050405020304" pitchFamily="18" charset="0"/>
              <a:cs typeface="Times New Roman" panose="02020603050405020304" pitchFamily="18" charset="0"/>
            </a:endParaRPr>
          </a:p>
        </p:txBody>
      </p:sp>
      <p:sp>
        <p:nvSpPr>
          <p:cNvPr id="4"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Объект 1"/>
          <p:cNvSpPr>
            <a:spLocks noGrp="1"/>
          </p:cNvSpPr>
          <p:nvPr>
            <p:ph idx="1"/>
          </p:nvPr>
        </p:nvSpPr>
        <p:spPr>
          <a:xfrm>
            <a:off x="467544" y="1556792"/>
            <a:ext cx="8229600" cy="5184576"/>
          </a:xfrm>
        </p:spPr>
        <p:txBody>
          <a:bodyPr>
            <a:normAutofit/>
          </a:bodyPr>
          <a:lstStyle/>
          <a:p>
            <a:pPr>
              <a:buFont typeface="Wingdings" panose="05000000000000000000" pitchFamily="2" charset="2"/>
              <a:buChar char="ü"/>
            </a:pPr>
            <a:r>
              <a:rPr lang="ru-RU" sz="3600" dirty="0" smtClean="0">
                <a:latin typeface="Times New Roman" panose="02020603050405020304" pitchFamily="18" charset="0"/>
                <a:cs typeface="Times New Roman" panose="02020603050405020304" pitchFamily="18" charset="0"/>
              </a:rPr>
              <a:t>Создать и Удалить каталог</a:t>
            </a:r>
          </a:p>
          <a:p>
            <a:pPr>
              <a:buFont typeface="Wingdings" panose="05000000000000000000" pitchFamily="2" charset="2"/>
              <a:buChar char="ü"/>
            </a:pPr>
            <a:r>
              <a:rPr lang="ru-RU" sz="3600" dirty="0" smtClean="0">
                <a:latin typeface="Times New Roman" panose="02020603050405020304" pitchFamily="18" charset="0"/>
                <a:cs typeface="Times New Roman" panose="02020603050405020304" pitchFamily="18" charset="0"/>
              </a:rPr>
              <a:t>Переименовать</a:t>
            </a:r>
            <a:r>
              <a:rPr lang="ru-RU" sz="3600" dirty="0">
                <a:latin typeface="Times New Roman" panose="02020603050405020304" pitchFamily="18" charset="0"/>
                <a:cs typeface="Times New Roman" panose="02020603050405020304" pitchFamily="18" charset="0"/>
              </a:rPr>
              <a:t> каталог</a:t>
            </a:r>
            <a:endParaRPr lang="ru-RU" sz="3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ru-RU" sz="3600" dirty="0" smtClean="0">
                <a:latin typeface="Times New Roman" panose="02020603050405020304" pitchFamily="18" charset="0"/>
                <a:cs typeface="Times New Roman" panose="02020603050405020304" pitchFamily="18" charset="0"/>
              </a:rPr>
              <a:t>Открыть и Закрыть</a:t>
            </a:r>
            <a:r>
              <a:rPr lang="ru-RU" sz="3600" dirty="0">
                <a:latin typeface="Times New Roman" panose="02020603050405020304" pitchFamily="18" charset="0"/>
                <a:cs typeface="Times New Roman" panose="02020603050405020304" pitchFamily="18" charset="0"/>
              </a:rPr>
              <a:t> каталог</a:t>
            </a:r>
            <a:endParaRPr lang="ru-RU" sz="3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ru-RU" sz="3600" dirty="0" smtClean="0">
                <a:latin typeface="Times New Roman" panose="02020603050405020304" pitchFamily="18" charset="0"/>
                <a:cs typeface="Times New Roman" panose="02020603050405020304" pitchFamily="18" charset="0"/>
              </a:rPr>
              <a:t>Прочитать запись каталога</a:t>
            </a:r>
          </a:p>
          <a:p>
            <a:pPr>
              <a:buFont typeface="Wingdings" panose="05000000000000000000" pitchFamily="2" charset="2"/>
              <a:buChar char="ü"/>
            </a:pPr>
            <a:r>
              <a:rPr lang="ru-RU" sz="3600" dirty="0" smtClean="0">
                <a:latin typeface="Times New Roman" panose="02020603050405020304" pitchFamily="18" charset="0"/>
                <a:cs typeface="Times New Roman" panose="02020603050405020304" pitchFamily="18" charset="0"/>
              </a:rPr>
              <a:t>Добавить файл в </a:t>
            </a:r>
            <a:r>
              <a:rPr lang="ru-RU" sz="3600" dirty="0">
                <a:latin typeface="Times New Roman" panose="02020603050405020304" pitchFamily="18" charset="0"/>
                <a:cs typeface="Times New Roman" panose="02020603050405020304" pitchFamily="18" charset="0"/>
              </a:rPr>
              <a:t>каталог</a:t>
            </a:r>
            <a:endParaRPr lang="ru-RU" sz="3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ru-RU" sz="3600" dirty="0" smtClean="0">
                <a:latin typeface="Times New Roman" panose="02020603050405020304" pitchFamily="18" charset="0"/>
                <a:cs typeface="Times New Roman" panose="02020603050405020304" pitchFamily="18" charset="0"/>
              </a:rPr>
              <a:t>Удалить файл из каталога</a:t>
            </a:r>
            <a:endParaRPr lang="ru-RU"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ru-RU" sz="3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ru-RU" sz="3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ru-RU" sz="3600" dirty="0">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56C6E462-606E-4EF9-A3D8-AAB446B9493A}" type="slidenum">
              <a:rPr lang="ru-RU" altLang="ru-RU" smtClean="0"/>
              <a:pPr/>
              <a:t>51</a:t>
            </a:fld>
            <a:endParaRPr lang="ru-RU" altLang="ru-RU"/>
          </a:p>
        </p:txBody>
      </p:sp>
    </p:spTree>
    <p:extLst>
      <p:ext uri="{BB962C8B-B14F-4D97-AF65-F5344CB8AC3E}">
        <p14:creationId xmlns:p14="http://schemas.microsoft.com/office/powerpoint/2010/main" val="7646732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692696"/>
            <a:ext cx="7772400" cy="648072"/>
          </a:xfrm>
        </p:spPr>
        <p:txBody>
          <a:bodyPr>
            <a:normAutofit fontScale="90000"/>
          </a:bodyPr>
          <a:lstStyle/>
          <a:p>
            <a:r>
              <a:rPr lang="ru-RU" b="1" dirty="0" smtClean="0"/>
              <a:t>Рассмотренные вопросы темы</a:t>
            </a:r>
            <a:endParaRPr lang="ru-RU" b="1" dirty="0"/>
          </a:p>
        </p:txBody>
      </p:sp>
      <p:sp>
        <p:nvSpPr>
          <p:cNvPr id="4" name="Номер слайда 3"/>
          <p:cNvSpPr>
            <a:spLocks noGrp="1"/>
          </p:cNvSpPr>
          <p:nvPr>
            <p:ph type="sldNum" sz="quarter" idx="12"/>
          </p:nvPr>
        </p:nvSpPr>
        <p:spPr/>
        <p:txBody>
          <a:bodyPr/>
          <a:lstStyle/>
          <a:p>
            <a:fld id="{A3CFEF61-FD3B-4967-BAED-6FD172EC5D78}" type="slidenum">
              <a:rPr lang="ru-RU" smtClean="0"/>
              <a:pPr/>
              <a:t>52</a:t>
            </a:fld>
            <a:endParaRPr lang="ru-RU"/>
          </a:p>
        </p:txBody>
      </p:sp>
      <p:sp>
        <p:nvSpPr>
          <p:cNvPr id="7" name="TextBox 6"/>
          <p:cNvSpPr txBox="1"/>
          <p:nvPr/>
        </p:nvSpPr>
        <p:spPr>
          <a:xfrm>
            <a:off x="251520" y="1412776"/>
            <a:ext cx="8640960" cy="4832092"/>
          </a:xfrm>
          <a:prstGeom prst="rect">
            <a:avLst/>
          </a:prstGeom>
          <a:noFill/>
        </p:spPr>
        <p:txBody>
          <a:bodyPr wrap="square" rtlCol="0">
            <a:spAutoFit/>
          </a:bodyPr>
          <a:lstStyle/>
          <a:p>
            <a:pPr marL="342900" lvl="0" indent="-342900">
              <a:buFont typeface="+mj-lt"/>
              <a:buAutoNum type="arabicPeriod"/>
            </a:pPr>
            <a:r>
              <a:rPr lang="ru-RU" sz="2800" dirty="0"/>
              <a:t>Определение файла</a:t>
            </a:r>
          </a:p>
          <a:p>
            <a:pPr marL="342900" lvl="0" indent="-342900">
              <a:buFont typeface="+mj-lt"/>
              <a:buAutoNum type="arabicPeriod"/>
            </a:pPr>
            <a:r>
              <a:rPr lang="ru-RU" sz="2800" dirty="0"/>
              <a:t>Назначение файловой системы</a:t>
            </a:r>
          </a:p>
          <a:p>
            <a:pPr marL="342900" lvl="0" indent="-342900">
              <a:buFont typeface="+mj-lt"/>
              <a:buAutoNum type="arabicPeriod"/>
            </a:pPr>
            <a:r>
              <a:rPr lang="ru-RU" sz="2800" dirty="0"/>
              <a:t>Состав файловой системы</a:t>
            </a:r>
          </a:p>
          <a:p>
            <a:pPr marL="342900" lvl="0" indent="-342900">
              <a:buFont typeface="+mj-lt"/>
              <a:buAutoNum type="arabicPeriod"/>
            </a:pPr>
            <a:r>
              <a:rPr lang="ru-RU" sz="2800" dirty="0"/>
              <a:t>Полное имя файла</a:t>
            </a:r>
          </a:p>
          <a:p>
            <a:pPr marL="342900" lvl="0" indent="-342900">
              <a:buFont typeface="+mj-lt"/>
              <a:buAutoNum type="arabicPeriod"/>
            </a:pPr>
            <a:r>
              <a:rPr lang="ru-RU" sz="2800" dirty="0"/>
              <a:t>Расширение имени файла</a:t>
            </a:r>
          </a:p>
          <a:p>
            <a:pPr marL="342900" lvl="0" indent="-342900">
              <a:buFont typeface="+mj-lt"/>
              <a:buAutoNum type="arabicPeriod"/>
            </a:pPr>
            <a:r>
              <a:rPr lang="ru-RU" sz="2800" dirty="0"/>
              <a:t>Типы файлов</a:t>
            </a:r>
          </a:p>
          <a:p>
            <a:pPr marL="342900" lvl="0" indent="-342900">
              <a:buFont typeface="+mj-lt"/>
              <a:buAutoNum type="arabicPeriod"/>
            </a:pPr>
            <a:r>
              <a:rPr lang="ru-RU" sz="2800" dirty="0"/>
              <a:t>Атрибуты файлов</a:t>
            </a:r>
          </a:p>
          <a:p>
            <a:pPr marL="342900" lvl="0" indent="-342900">
              <a:buFont typeface="+mj-lt"/>
              <a:buAutoNum type="arabicPeriod"/>
            </a:pPr>
            <a:r>
              <a:rPr lang="ru-RU" sz="2800" dirty="0"/>
              <a:t>Каталоги файлов</a:t>
            </a:r>
          </a:p>
          <a:p>
            <a:pPr marL="342900" lvl="0" indent="-342900">
              <a:buFont typeface="+mj-lt"/>
              <a:buAutoNum type="arabicPeriod"/>
            </a:pPr>
            <a:r>
              <a:rPr lang="ru-RU" sz="2800" dirty="0"/>
              <a:t>Схемы непрерывное размещение файлов</a:t>
            </a:r>
          </a:p>
          <a:p>
            <a:pPr marL="342900" lvl="0" indent="-342900">
              <a:buFont typeface="+mj-lt"/>
              <a:buAutoNum type="arabicPeriod"/>
            </a:pPr>
            <a:r>
              <a:rPr lang="ru-RU" sz="2800" dirty="0"/>
              <a:t>Схемы размещения файлов с использованием связанного </a:t>
            </a:r>
            <a:r>
              <a:rPr lang="ru-RU" sz="2800" dirty="0" smtClean="0"/>
              <a:t>списка</a:t>
            </a:r>
            <a:endParaRPr lang="ru-RU" sz="2800" dirty="0"/>
          </a:p>
        </p:txBody>
      </p:sp>
      <p:sp>
        <p:nvSpPr>
          <p:cNvPr id="8" name="TextBox 7"/>
          <p:cNvSpPr txBox="1"/>
          <p:nvPr/>
        </p:nvSpPr>
        <p:spPr>
          <a:xfrm>
            <a:off x="8388424" y="1340768"/>
            <a:ext cx="648072" cy="307777"/>
          </a:xfrm>
          <a:prstGeom prst="rect">
            <a:avLst/>
          </a:prstGeom>
          <a:noFill/>
        </p:spPr>
        <p:txBody>
          <a:bodyPr wrap="square" rtlCol="0">
            <a:spAutoFit/>
          </a:bodyPr>
          <a:lstStyle/>
          <a:p>
            <a:r>
              <a:rPr lang="ru-RU" sz="1400" dirty="0" smtClean="0">
                <a:solidFill>
                  <a:srgbClr val="000000"/>
                </a:solidFill>
                <a:latin typeface="Times New Roman" panose="02020603050405020304" pitchFamily="18" charset="0"/>
                <a:cs typeface="Times New Roman" panose="02020603050405020304" pitchFamily="18" charset="0"/>
              </a:rPr>
              <a:t>(1/2</a:t>
            </a:r>
            <a:r>
              <a:rPr lang="ru-RU" sz="1400" dirty="0">
                <a:solidFill>
                  <a:srgbClr val="000000"/>
                </a:solidFill>
                <a:latin typeface="Times New Roman" panose="02020603050405020304" pitchFamily="18" charset="0"/>
                <a:cs typeface="Times New Roman" panose="02020603050405020304" pitchFamily="18" charset="0"/>
              </a:rPr>
              <a:t>)</a:t>
            </a:r>
            <a:endParaRPr lang="ru-RU" sz="1400" dirty="0"/>
          </a:p>
        </p:txBody>
      </p:sp>
      <p:sp>
        <p:nvSpPr>
          <p:cNvPr id="9"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260054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692696"/>
            <a:ext cx="7772400" cy="648072"/>
          </a:xfrm>
        </p:spPr>
        <p:txBody>
          <a:bodyPr>
            <a:normAutofit fontScale="90000"/>
          </a:bodyPr>
          <a:lstStyle/>
          <a:p>
            <a:r>
              <a:rPr lang="ru-RU" b="1" dirty="0" smtClean="0"/>
              <a:t>Рассмотренные вопросы темы</a:t>
            </a:r>
            <a:endParaRPr lang="ru-RU" b="1" dirty="0"/>
          </a:p>
        </p:txBody>
      </p:sp>
      <p:sp>
        <p:nvSpPr>
          <p:cNvPr id="4" name="Номер слайда 3"/>
          <p:cNvSpPr>
            <a:spLocks noGrp="1"/>
          </p:cNvSpPr>
          <p:nvPr>
            <p:ph type="sldNum" sz="quarter" idx="12"/>
          </p:nvPr>
        </p:nvSpPr>
        <p:spPr/>
        <p:txBody>
          <a:bodyPr/>
          <a:lstStyle/>
          <a:p>
            <a:fld id="{A3CFEF61-FD3B-4967-BAED-6FD172EC5D78}" type="slidenum">
              <a:rPr lang="ru-RU" smtClean="0"/>
              <a:pPr/>
              <a:t>53</a:t>
            </a:fld>
            <a:endParaRPr lang="ru-RU"/>
          </a:p>
        </p:txBody>
      </p:sp>
      <p:sp>
        <p:nvSpPr>
          <p:cNvPr id="7" name="TextBox 6"/>
          <p:cNvSpPr txBox="1"/>
          <p:nvPr/>
        </p:nvSpPr>
        <p:spPr>
          <a:xfrm>
            <a:off x="251520" y="1412776"/>
            <a:ext cx="8640960" cy="2677656"/>
          </a:xfrm>
          <a:prstGeom prst="rect">
            <a:avLst/>
          </a:prstGeom>
          <a:noFill/>
        </p:spPr>
        <p:txBody>
          <a:bodyPr wrap="square" rtlCol="0">
            <a:spAutoFit/>
          </a:bodyPr>
          <a:lstStyle/>
          <a:p>
            <a:pPr marL="514350" lvl="0" indent="-514350">
              <a:buFont typeface="+mj-lt"/>
              <a:buAutoNum type="arabicPeriod" startAt="11"/>
            </a:pPr>
            <a:r>
              <a:rPr lang="ru-RU" sz="2800" dirty="0" smtClean="0"/>
              <a:t>Схемы </a:t>
            </a:r>
            <a:r>
              <a:rPr lang="ru-RU" sz="2800" dirty="0"/>
              <a:t>размещения файлов с помощью связанного списка, использующего таблицу в памяти</a:t>
            </a:r>
          </a:p>
          <a:p>
            <a:pPr marL="514350" lvl="0" indent="-514350">
              <a:buFont typeface="+mj-lt"/>
              <a:buAutoNum type="arabicPeriod" startAt="11"/>
            </a:pPr>
            <a:r>
              <a:rPr lang="ru-RU" sz="2800" dirty="0"/>
              <a:t>Схемы размещения файлов с использованием i-узлов</a:t>
            </a:r>
          </a:p>
          <a:p>
            <a:pPr marL="514350" lvl="0" indent="-514350">
              <a:buFont typeface="+mj-lt"/>
              <a:buAutoNum type="arabicPeriod" startAt="11"/>
            </a:pPr>
            <a:r>
              <a:rPr lang="ru-RU" sz="2800" dirty="0"/>
              <a:t>Операции с файлами</a:t>
            </a:r>
          </a:p>
          <a:p>
            <a:pPr marL="514350" lvl="0" indent="-514350">
              <a:buFont typeface="+mj-lt"/>
              <a:buAutoNum type="arabicPeriod" startAt="11"/>
            </a:pPr>
            <a:r>
              <a:rPr lang="ru-RU" sz="2800" dirty="0"/>
              <a:t>Операции с каталогами файлов</a:t>
            </a:r>
          </a:p>
        </p:txBody>
      </p:sp>
      <p:sp>
        <p:nvSpPr>
          <p:cNvPr id="8" name="TextBox 7"/>
          <p:cNvSpPr txBox="1"/>
          <p:nvPr/>
        </p:nvSpPr>
        <p:spPr>
          <a:xfrm>
            <a:off x="8388424" y="1340768"/>
            <a:ext cx="648072" cy="307777"/>
          </a:xfrm>
          <a:prstGeom prst="rect">
            <a:avLst/>
          </a:prstGeom>
          <a:noFill/>
        </p:spPr>
        <p:txBody>
          <a:bodyPr wrap="square" rtlCol="0">
            <a:spAutoFit/>
          </a:bodyPr>
          <a:lstStyle/>
          <a:p>
            <a:r>
              <a:rPr lang="ru-RU" sz="1400" dirty="0" smtClean="0">
                <a:solidFill>
                  <a:srgbClr val="000000"/>
                </a:solidFill>
                <a:latin typeface="Times New Roman" panose="02020603050405020304" pitchFamily="18" charset="0"/>
                <a:cs typeface="Times New Roman" panose="02020603050405020304" pitchFamily="18" charset="0"/>
              </a:rPr>
              <a:t>(1/2</a:t>
            </a:r>
            <a:r>
              <a:rPr lang="ru-RU" sz="1400" dirty="0">
                <a:solidFill>
                  <a:srgbClr val="000000"/>
                </a:solidFill>
                <a:latin typeface="Times New Roman" panose="02020603050405020304" pitchFamily="18" charset="0"/>
                <a:cs typeface="Times New Roman" panose="02020603050405020304" pitchFamily="18" charset="0"/>
              </a:rPr>
              <a:t>)</a:t>
            </a:r>
            <a:endParaRPr lang="ru-RU" sz="1400" dirty="0"/>
          </a:p>
        </p:txBody>
      </p:sp>
      <p:sp>
        <p:nvSpPr>
          <p:cNvPr id="9"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98311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Номер слайда 2"/>
          <p:cNvSpPr>
            <a:spLocks noGrp="1"/>
          </p:cNvSpPr>
          <p:nvPr>
            <p:ph type="sldNum" sz="quarter" idx="12"/>
          </p:nvPr>
        </p:nvSpPr>
        <p:spPr/>
        <p:txBody>
          <a:bodyPr/>
          <a:lstStyle/>
          <a:p>
            <a:fld id="{A3CFEF61-FD3B-4967-BAED-6FD172EC5D78}" type="slidenum">
              <a:rPr lang="ru-RU" smtClean="0"/>
              <a:pPr/>
              <a:t>54</a:t>
            </a:fld>
            <a:endParaRPr lang="ru-RU"/>
          </a:p>
        </p:txBody>
      </p:sp>
      <p:sp>
        <p:nvSpPr>
          <p:cNvPr id="4" name="Заголовок 1"/>
          <p:cNvSpPr txBox="1">
            <a:spLocks/>
          </p:cNvSpPr>
          <p:nvPr/>
        </p:nvSpPr>
        <p:spPr>
          <a:xfrm>
            <a:off x="467544" y="2780928"/>
            <a:ext cx="8229600" cy="1143000"/>
          </a:xfrm>
          <a:prstGeom prst="rect">
            <a:avLst/>
          </a:prstGeom>
        </p:spPr>
        <p:txBody>
          <a:bodyPr vert="horz" lIns="91440" tIns="45720" rIns="91440" bIns="45720" rtlCol="0" anchor="ct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54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Спасибо за внимание!!!</a:t>
            </a:r>
            <a:endParaRPr lang="ru-RU"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639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Заголовок 3"/>
          <p:cNvSpPr>
            <a:spLocks noGrp="1"/>
          </p:cNvSpPr>
          <p:nvPr>
            <p:ph type="title"/>
          </p:nvPr>
        </p:nvSpPr>
        <p:spPr/>
        <p:txBody>
          <a:bodyPr/>
          <a:lstStyle/>
          <a:p>
            <a:endParaRPr lang="ru-RU"/>
          </a:p>
        </p:txBody>
      </p:sp>
      <p:pic>
        <p:nvPicPr>
          <p:cNvPr id="6" name="Рисунок 5" descr="http://900igr.net/datas/informatika/Programmy/0028-028-Fajly-i-fajlovaja-sistema.jpg"/>
          <p:cNvPicPr/>
          <p:nvPr/>
        </p:nvPicPr>
        <p:blipFill>
          <a:blip r:embed="rId2">
            <a:extLst>
              <a:ext uri="{28A0092B-C50C-407E-A947-70E740481C1C}">
                <a14:useLocalDpi xmlns:a14="http://schemas.microsoft.com/office/drawing/2010/main" val="0"/>
              </a:ext>
            </a:extLst>
          </a:blip>
          <a:srcRect/>
          <a:stretch>
            <a:fillRect/>
          </a:stretch>
        </p:blipFill>
        <p:spPr bwMode="auto">
          <a:xfrm>
            <a:off x="0" y="692696"/>
            <a:ext cx="9144000" cy="6165304"/>
          </a:xfrm>
          <a:prstGeom prst="rect">
            <a:avLst/>
          </a:prstGeom>
          <a:noFill/>
          <a:ln>
            <a:noFill/>
          </a:ln>
        </p:spPr>
      </p:pic>
      <p:sp>
        <p:nvSpPr>
          <p:cNvPr id="2" name="Номер слайда 1"/>
          <p:cNvSpPr>
            <a:spLocks noGrp="1"/>
          </p:cNvSpPr>
          <p:nvPr>
            <p:ph type="sldNum" sz="quarter" idx="12"/>
          </p:nvPr>
        </p:nvSpPr>
        <p:spPr/>
        <p:txBody>
          <a:bodyPr/>
          <a:lstStyle/>
          <a:p>
            <a:fld id="{A3CFEF61-FD3B-4967-BAED-6FD172EC5D78}" type="slidenum">
              <a:rPr lang="ru-RU" smtClean="0"/>
              <a:pPr/>
              <a:t>6</a:t>
            </a:fld>
            <a:endParaRPr lang="ru-RU"/>
          </a:p>
        </p:txBody>
      </p:sp>
    </p:spTree>
    <p:extLst>
      <p:ext uri="{BB962C8B-B14F-4D97-AF65-F5344CB8AC3E}">
        <p14:creationId xmlns:p14="http://schemas.microsoft.com/office/powerpoint/2010/main" val="2036952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extBox 1"/>
          <p:cNvSpPr txBox="1"/>
          <p:nvPr/>
        </p:nvSpPr>
        <p:spPr>
          <a:xfrm>
            <a:off x="206660" y="814464"/>
            <a:ext cx="8712968" cy="4524315"/>
          </a:xfrm>
          <a:prstGeom prst="rect">
            <a:avLst/>
          </a:prstGeom>
          <a:noFill/>
        </p:spPr>
        <p:txBody>
          <a:bodyPr wrap="square" rtlCol="0">
            <a:spAutoFit/>
          </a:bodyPr>
          <a:lstStyle/>
          <a:p>
            <a:pPr indent="271463" algn="just"/>
            <a:r>
              <a:rPr lang="ru-RU" sz="3600" b="1" dirty="0">
                <a:latin typeface="Times New Roman" panose="02020603050405020304" pitchFamily="18" charset="0"/>
                <a:cs typeface="Times New Roman" panose="02020603050405020304" pitchFamily="18" charset="0"/>
              </a:rPr>
              <a:t>Файл</a:t>
            </a:r>
            <a:r>
              <a:rPr lang="ru-RU" sz="3600" dirty="0">
                <a:latin typeface="Times New Roman" panose="02020603050405020304" pitchFamily="18" charset="0"/>
                <a:cs typeface="Times New Roman" panose="02020603050405020304" pitchFamily="18" charset="0"/>
              </a:rPr>
              <a:t> – это механизм абстрагирования. Он реализует способ сохранения информации в долговременном хранилище и последующего ее считывания, который должен оградить пользователя от подробностей о способе и месте хранения информации и деталей фактической работы устройств хранения данных.</a:t>
            </a:r>
          </a:p>
        </p:txBody>
      </p:sp>
      <p:sp>
        <p:nvSpPr>
          <p:cNvPr id="4" name="Номер слайда 3"/>
          <p:cNvSpPr>
            <a:spLocks noGrp="1"/>
          </p:cNvSpPr>
          <p:nvPr>
            <p:ph type="sldNum" sz="quarter" idx="12"/>
          </p:nvPr>
        </p:nvSpPr>
        <p:spPr/>
        <p:txBody>
          <a:bodyPr/>
          <a:lstStyle/>
          <a:p>
            <a:fld id="{A3CFEF61-FD3B-4967-BAED-6FD172EC5D78}" type="slidenum">
              <a:rPr lang="ru-RU" smtClean="0"/>
              <a:pPr/>
              <a:t>7</a:t>
            </a:fld>
            <a:endParaRPr lang="ru-RU"/>
          </a:p>
        </p:txBody>
      </p:sp>
    </p:spTree>
    <p:extLst>
      <p:ext uri="{BB962C8B-B14F-4D97-AF65-F5344CB8AC3E}">
        <p14:creationId xmlns:p14="http://schemas.microsoft.com/office/powerpoint/2010/main" val="3180078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6676" y="980728"/>
            <a:ext cx="6994956" cy="1152128"/>
          </a:xfrm>
        </p:spPr>
        <p:txBody>
          <a:bodyPr>
            <a:normAutofit fontScale="90000"/>
          </a:bodyPr>
          <a:lstStyle/>
          <a:p>
            <a:pPr marL="892175" indent="-892175" algn="just"/>
            <a:r>
              <a:rPr lang="ru-RU" sz="4000" dirty="0">
                <a:latin typeface="Times New Roman" panose="02020603050405020304" pitchFamily="18" charset="0"/>
                <a:cs typeface="Times New Roman" panose="02020603050405020304" pitchFamily="18" charset="0"/>
              </a:rPr>
              <a:t>Файловая система </a:t>
            </a:r>
            <a:r>
              <a:rPr lang="ru-RU" altLang="ru-RU" sz="4000" dirty="0">
                <a:sym typeface="Symbol"/>
              </a:rPr>
              <a:t> </a:t>
            </a:r>
            <a:r>
              <a:rPr lang="ru-RU" sz="4000" dirty="0" smtClean="0">
                <a:solidFill>
                  <a:srgbClr val="000000"/>
                </a:solidFill>
                <a:latin typeface="Times New Roman" panose="02020603050405020304" pitchFamily="18" charset="0"/>
                <a:cs typeface="Times New Roman" panose="02020603050405020304" pitchFamily="18" charset="0"/>
              </a:rPr>
              <a:t>это </a:t>
            </a:r>
            <a:r>
              <a:rPr lang="ru-RU" sz="4000" dirty="0">
                <a:solidFill>
                  <a:srgbClr val="000000"/>
                </a:solidFill>
                <a:latin typeface="Times New Roman" panose="02020603050405020304" pitchFamily="18" charset="0"/>
                <a:cs typeface="Times New Roman" panose="02020603050405020304" pitchFamily="18" charset="0"/>
              </a:rPr>
              <a:t>часть операционной </a:t>
            </a:r>
            <a:r>
              <a:rPr lang="ru-RU" sz="4000" dirty="0" smtClean="0">
                <a:solidFill>
                  <a:srgbClr val="000000"/>
                </a:solidFill>
                <a:latin typeface="Times New Roman" panose="02020603050405020304" pitchFamily="18" charset="0"/>
                <a:cs typeface="Times New Roman" panose="02020603050405020304" pitchFamily="18" charset="0"/>
              </a:rPr>
              <a:t>систем.</a:t>
            </a:r>
            <a:endParaRPr lang="ru-RU" sz="4000" dirty="0">
              <a:latin typeface="Times New Roman" panose="02020603050405020304" pitchFamily="18" charset="0"/>
              <a:cs typeface="Times New Roman" panose="02020603050405020304" pitchFamily="18" charset="0"/>
            </a:endParaRPr>
          </a:p>
        </p:txBody>
      </p:sp>
      <p:sp>
        <p:nvSpPr>
          <p:cNvPr id="3"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extBox 1"/>
          <p:cNvSpPr txBox="1"/>
          <p:nvPr/>
        </p:nvSpPr>
        <p:spPr>
          <a:xfrm>
            <a:off x="179512" y="2780928"/>
            <a:ext cx="8712968" cy="3416320"/>
          </a:xfrm>
          <a:prstGeom prst="rect">
            <a:avLst/>
          </a:prstGeom>
          <a:noFill/>
        </p:spPr>
        <p:txBody>
          <a:bodyPr wrap="square" rtlCol="0">
            <a:spAutoFit/>
          </a:bodyPr>
          <a:lstStyle/>
          <a:p>
            <a:pPr indent="271463" algn="just"/>
            <a:r>
              <a:rPr lang="ru-RU" sz="3600" dirty="0">
                <a:cs typeface="Times New Roman" panose="02020603050405020304" pitchFamily="18" charset="0"/>
              </a:rPr>
              <a:t>Её назначение </a:t>
            </a:r>
            <a:r>
              <a:rPr lang="ru-RU" altLang="ru-RU" sz="3600" dirty="0">
                <a:cs typeface="Times New Roman" panose="02020603050405020304" pitchFamily="18" charset="0"/>
                <a:sym typeface="Symbol"/>
              </a:rPr>
              <a:t> </a:t>
            </a:r>
            <a:r>
              <a:rPr lang="ru-RU" sz="3600" dirty="0">
                <a:cs typeface="Times New Roman" panose="02020603050405020304" pitchFamily="18" charset="0"/>
              </a:rPr>
              <a:t>обеспечить пользователю </a:t>
            </a:r>
            <a:r>
              <a:rPr lang="ru-RU" sz="3600" i="1" u="sng" dirty="0">
                <a:cs typeface="Times New Roman" panose="02020603050405020304" pitchFamily="18" charset="0"/>
              </a:rPr>
              <a:t>удобный интерфейс </a:t>
            </a:r>
            <a:r>
              <a:rPr lang="ru-RU" sz="3600" dirty="0">
                <a:cs typeface="Times New Roman" panose="02020603050405020304" pitchFamily="18" charset="0"/>
              </a:rPr>
              <a:t>при работе с данными, хранящимися на диске, и обеспечить </a:t>
            </a:r>
            <a:r>
              <a:rPr lang="ru-RU" sz="3600" i="1" u="sng" dirty="0">
                <a:cs typeface="Times New Roman" panose="02020603050405020304" pitchFamily="18" charset="0"/>
              </a:rPr>
              <a:t>совместное использование</a:t>
            </a:r>
            <a:r>
              <a:rPr lang="ru-RU" sz="3600" dirty="0">
                <a:cs typeface="Times New Roman" panose="02020603050405020304" pitchFamily="18" charset="0"/>
              </a:rPr>
              <a:t> файлов несколькими пользователями и процессами. </a:t>
            </a:r>
            <a:endParaRPr lang="ru-RU" sz="3600" dirty="0"/>
          </a:p>
        </p:txBody>
      </p:sp>
      <p:sp>
        <p:nvSpPr>
          <p:cNvPr id="4" name="Номер слайда 3"/>
          <p:cNvSpPr>
            <a:spLocks noGrp="1"/>
          </p:cNvSpPr>
          <p:nvPr>
            <p:ph type="sldNum" sz="quarter" idx="12"/>
          </p:nvPr>
        </p:nvSpPr>
        <p:spPr/>
        <p:txBody>
          <a:bodyPr/>
          <a:lstStyle/>
          <a:p>
            <a:fld id="{A3CFEF61-FD3B-4967-BAED-6FD172EC5D78}" type="slidenum">
              <a:rPr lang="ru-RU" smtClean="0"/>
              <a:pPr/>
              <a:t>8</a:t>
            </a:fld>
            <a:endParaRPr lang="ru-RU"/>
          </a:p>
        </p:txBody>
      </p:sp>
    </p:spTree>
    <p:extLst>
      <p:ext uri="{BB962C8B-B14F-4D97-AF65-F5344CB8AC3E}">
        <p14:creationId xmlns:p14="http://schemas.microsoft.com/office/powerpoint/2010/main" val="3955404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96" y="0"/>
            <a:ext cx="7877472" cy="7647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a:lstStyle>
          <a:p>
            <a:pPr eaLnBrk="1" hangingPunct="1"/>
            <a:r>
              <a:rPr lang="ru-RU" sz="400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Файловая </a:t>
            </a:r>
            <a:r>
              <a:rPr 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rPr>
              <a:t>система </a:t>
            </a:r>
            <a:endParaRPr lang="ru-RU" altLang="ru-RU" sz="4000" kern="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extBox 1"/>
          <p:cNvSpPr txBox="1"/>
          <p:nvPr/>
        </p:nvSpPr>
        <p:spPr>
          <a:xfrm>
            <a:off x="179512" y="778369"/>
            <a:ext cx="8712968" cy="1754326"/>
          </a:xfrm>
          <a:prstGeom prst="rect">
            <a:avLst/>
          </a:prstGeom>
          <a:noFill/>
        </p:spPr>
        <p:txBody>
          <a:bodyPr wrap="square" rtlCol="0">
            <a:spAutoFit/>
          </a:bodyPr>
          <a:lstStyle/>
          <a:p>
            <a:pPr indent="271463" algn="just"/>
            <a:r>
              <a:rPr lang="ru-RU" sz="3600" dirty="0">
                <a:cs typeface="Times New Roman" panose="02020603050405020304" pitchFamily="18" charset="0"/>
              </a:rPr>
              <a:t>С позиции пользователя наиболее важным аспектом </a:t>
            </a:r>
            <a:r>
              <a:rPr lang="ru-RU" sz="3600" b="1" i="1" dirty="0">
                <a:cs typeface="Times New Roman" panose="02020603050405020304" pitchFamily="18" charset="0"/>
              </a:rPr>
              <a:t>файловой системы </a:t>
            </a:r>
            <a:r>
              <a:rPr lang="ru-RU" sz="3600" dirty="0">
                <a:cs typeface="Times New Roman" panose="02020603050405020304" pitchFamily="18" charset="0"/>
              </a:rPr>
              <a:t>является ее </a:t>
            </a:r>
            <a:r>
              <a:rPr lang="ru-RU" sz="3600" dirty="0" smtClean="0">
                <a:cs typeface="Times New Roman" panose="02020603050405020304" pitchFamily="18" charset="0"/>
              </a:rPr>
              <a:t>представление</a:t>
            </a:r>
            <a:r>
              <a:rPr lang="en-US" sz="3600" dirty="0" smtClean="0">
                <a:cs typeface="Times New Roman" panose="02020603050405020304" pitchFamily="18" charset="0"/>
              </a:rPr>
              <a:t> </a:t>
            </a:r>
            <a:r>
              <a:rPr lang="ru-RU" sz="3600" dirty="0" smtClean="0">
                <a:cs typeface="Times New Roman" panose="02020603050405020304" pitchFamily="18" charset="0"/>
              </a:rPr>
              <a:t>что такое </a:t>
            </a:r>
            <a:r>
              <a:rPr lang="ru-RU" sz="3600" dirty="0">
                <a:cs typeface="Times New Roman" panose="02020603050405020304" pitchFamily="18" charset="0"/>
              </a:rPr>
              <a:t>файл, </a:t>
            </a:r>
            <a:endParaRPr lang="ru-RU" sz="3600" dirty="0"/>
          </a:p>
        </p:txBody>
      </p:sp>
      <p:pic>
        <p:nvPicPr>
          <p:cNvPr id="1026" name="Picture 2" descr="http://bigslide.ru/images/36/35597/831/img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6128" y="3107308"/>
            <a:ext cx="4666352" cy="34983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512" y="2420888"/>
            <a:ext cx="3960440" cy="3970318"/>
          </a:xfrm>
          <a:prstGeom prst="rect">
            <a:avLst/>
          </a:prstGeom>
          <a:noFill/>
        </p:spPr>
        <p:txBody>
          <a:bodyPr wrap="square" rtlCol="0">
            <a:spAutoFit/>
          </a:bodyPr>
          <a:lstStyle/>
          <a:p>
            <a:r>
              <a:rPr lang="ru-RU" sz="3600" dirty="0">
                <a:cs typeface="Times New Roman" panose="02020603050405020304" pitchFamily="18" charset="0"/>
              </a:rPr>
              <a:t>как файлы именуются, какой защитой обладают, какие операции разрешено проводить с файлами</a:t>
            </a:r>
            <a:r>
              <a:rPr lang="en-US" sz="3600" dirty="0">
                <a:cs typeface="Times New Roman" panose="02020603050405020304" pitchFamily="18" charset="0"/>
              </a:rPr>
              <a:t>.</a:t>
            </a:r>
            <a:r>
              <a:rPr lang="ru-RU" sz="3600" dirty="0">
                <a:cs typeface="Times New Roman" panose="02020603050405020304" pitchFamily="18" charset="0"/>
              </a:rPr>
              <a:t> </a:t>
            </a:r>
            <a:endParaRPr lang="ru-RU" sz="3600" dirty="0"/>
          </a:p>
        </p:txBody>
      </p:sp>
      <p:sp>
        <p:nvSpPr>
          <p:cNvPr id="4" name="Номер слайда 3"/>
          <p:cNvSpPr>
            <a:spLocks noGrp="1"/>
          </p:cNvSpPr>
          <p:nvPr>
            <p:ph type="sldNum" sz="quarter" idx="12"/>
          </p:nvPr>
        </p:nvSpPr>
        <p:spPr/>
        <p:txBody>
          <a:bodyPr/>
          <a:lstStyle/>
          <a:p>
            <a:fld id="{A3CFEF61-FD3B-4967-BAED-6FD172EC5D78}" type="slidenum">
              <a:rPr lang="ru-RU" smtClean="0"/>
              <a:pPr/>
              <a:t>9</a:t>
            </a:fld>
            <a:endParaRPr lang="ru-RU"/>
          </a:p>
        </p:txBody>
      </p:sp>
    </p:spTree>
    <p:extLst>
      <p:ext uri="{BB962C8B-B14F-4D97-AF65-F5344CB8AC3E}">
        <p14:creationId xmlns:p14="http://schemas.microsoft.com/office/powerpoint/2010/main" val="335899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6344</TotalTime>
  <Words>1996</Words>
  <Application>Microsoft Office PowerPoint</Application>
  <PresentationFormat>Экран (4:3)</PresentationFormat>
  <Paragraphs>242</Paragraphs>
  <Slides>54</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54</vt:i4>
      </vt:variant>
    </vt:vector>
  </HeadingPairs>
  <TitlesOfParts>
    <vt:vector size="61" baseType="lpstr">
      <vt:lpstr>MS PGothic</vt:lpstr>
      <vt:lpstr>Arial</vt:lpstr>
      <vt:lpstr>Calibri</vt:lpstr>
      <vt:lpstr>Symbol</vt:lpstr>
      <vt:lpstr>Times New Roman</vt:lpstr>
      <vt:lpstr>Wingdings</vt:lpstr>
      <vt:lpstr>Тема Office</vt:lpstr>
      <vt:lpstr>Презентация PowerPoint</vt:lpstr>
      <vt:lpstr>Тема 5. Файловая система</vt:lpstr>
      <vt:lpstr>Презентация PowerPoint</vt:lpstr>
      <vt:lpstr>Презентация PowerPoint</vt:lpstr>
      <vt:lpstr>Презентация PowerPoint</vt:lpstr>
      <vt:lpstr>Презентация PowerPoint</vt:lpstr>
      <vt:lpstr>Презентация PowerPoint</vt:lpstr>
      <vt:lpstr>Файловая система  это часть операционной систем.</vt:lpstr>
      <vt:lpstr>Презентация PowerPoint</vt:lpstr>
      <vt:lpstr>Файловая система включает: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У каждого файла есть свои имя и данные. Кроме этого все операционные системы хранят и другую информацию по файлу, к примеру дату и время последней модификации файла. </vt:lpstr>
      <vt:lpstr>Вся дополнительная информация по файлу называется атрибутами файла. </vt:lpstr>
      <vt:lpstr>Пример атрибутов файла</vt:lpstr>
      <vt:lpstr>Презентация PowerPoint</vt:lpstr>
      <vt:lpstr>Операции с файлами</vt:lpstr>
      <vt:lpstr>Каталоги файловой системы </vt:lpstr>
      <vt:lpstr>Одноуровневые каталоги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Операции с каталогами файлов</vt:lpstr>
      <vt:lpstr>Рассмотренные вопросы темы</vt:lpstr>
      <vt:lpstr>Рассмотренные вопросы темы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dc:title>
  <dc:creator>Synergy University</dc:creator>
  <cp:lastModifiedBy>Коньков М.Н.</cp:lastModifiedBy>
  <cp:revision>406</cp:revision>
  <dcterms:created xsi:type="dcterms:W3CDTF">2012-08-08T14:11:25Z</dcterms:created>
  <dcterms:modified xsi:type="dcterms:W3CDTF">2020-04-11T17:07:18Z</dcterms:modified>
</cp:coreProperties>
</file>