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6" r:id="rId2"/>
    <p:sldId id="390" r:id="rId3"/>
    <p:sldId id="564" r:id="rId4"/>
    <p:sldId id="371" r:id="rId5"/>
    <p:sldId id="488" r:id="rId6"/>
    <p:sldId id="489" r:id="rId7"/>
    <p:sldId id="487" r:id="rId8"/>
    <p:sldId id="372" r:id="rId9"/>
    <p:sldId id="345" r:id="rId10"/>
    <p:sldId id="346" r:id="rId11"/>
    <p:sldId id="259" r:id="rId12"/>
    <p:sldId id="376" r:id="rId13"/>
    <p:sldId id="422" r:id="rId14"/>
    <p:sldId id="461" r:id="rId15"/>
    <p:sldId id="374" r:id="rId16"/>
    <p:sldId id="349" r:id="rId17"/>
    <p:sldId id="491" r:id="rId18"/>
    <p:sldId id="492" r:id="rId19"/>
    <p:sldId id="493" r:id="rId20"/>
    <p:sldId id="490" r:id="rId21"/>
    <p:sldId id="416" r:id="rId22"/>
    <p:sldId id="418" r:id="rId23"/>
    <p:sldId id="494" r:id="rId24"/>
    <p:sldId id="316" r:id="rId25"/>
    <p:sldId id="495" r:id="rId26"/>
    <p:sldId id="496" r:id="rId27"/>
    <p:sldId id="373" r:id="rId28"/>
    <p:sldId id="318" r:id="rId29"/>
    <p:sldId id="541" r:id="rId30"/>
    <p:sldId id="542" r:id="rId31"/>
    <p:sldId id="354" r:id="rId32"/>
    <p:sldId id="415" r:id="rId33"/>
    <p:sldId id="462" r:id="rId34"/>
    <p:sldId id="543" r:id="rId35"/>
    <p:sldId id="464" r:id="rId36"/>
    <p:sldId id="463" r:id="rId37"/>
    <p:sldId id="355" r:id="rId38"/>
    <p:sldId id="420" r:id="rId39"/>
    <p:sldId id="498" r:id="rId40"/>
    <p:sldId id="499" r:id="rId41"/>
    <p:sldId id="500" r:id="rId42"/>
    <p:sldId id="501" r:id="rId43"/>
    <p:sldId id="502" r:id="rId44"/>
    <p:sldId id="547" r:id="rId45"/>
    <p:sldId id="548" r:id="rId46"/>
    <p:sldId id="550" r:id="rId47"/>
    <p:sldId id="474" r:id="rId48"/>
    <p:sldId id="475" r:id="rId49"/>
    <p:sldId id="393" r:id="rId50"/>
    <p:sldId id="430" r:id="rId51"/>
    <p:sldId id="568" r:id="rId52"/>
    <p:sldId id="569" r:id="rId53"/>
    <p:sldId id="477" r:id="rId54"/>
    <p:sldId id="551" r:id="rId55"/>
    <p:sldId id="552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90" autoAdjust="0"/>
    <p:restoredTop sz="94675" autoAdjust="0"/>
  </p:normalViewPr>
  <p:slideViewPr>
    <p:cSldViewPr>
      <p:cViewPr varScale="1">
        <p:scale>
          <a:sx n="111" d="100"/>
          <a:sy n="111" d="100"/>
        </p:scale>
        <p:origin x="5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1FCD94-4EE5-4B92-A016-846FF3A87DD2}" type="doc">
      <dgm:prSet loTypeId="urn:microsoft.com/office/officeart/2008/layout/HorizontalMultiLevelHierarchy" loCatId="hierarchy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5C69D36-7506-447E-BF7C-36F1C45DFEE5}">
      <dgm:prSet phldrT="[Текст]"/>
      <dgm:spPr/>
      <dgm:t>
        <a:bodyPr/>
        <a:lstStyle/>
        <a:p>
          <a:r>
            <a:rPr lang="ru-RU" dirty="0"/>
            <a:t>Типы команд</a:t>
          </a:r>
        </a:p>
      </dgm:t>
    </dgm:pt>
    <dgm:pt modelId="{48ABDC80-0A66-481D-A208-10557AEAA652}" type="parTrans" cxnId="{6DA6987D-3CBB-4919-B7E0-8D7A79E4E8AF}">
      <dgm:prSet/>
      <dgm:spPr/>
      <dgm:t>
        <a:bodyPr/>
        <a:lstStyle/>
        <a:p>
          <a:endParaRPr lang="ru-RU"/>
        </a:p>
      </dgm:t>
    </dgm:pt>
    <dgm:pt modelId="{3DC71F9E-140E-4653-8731-D8E54066E3BA}" type="sibTrans" cxnId="{6DA6987D-3CBB-4919-B7E0-8D7A79E4E8AF}">
      <dgm:prSet/>
      <dgm:spPr/>
      <dgm:t>
        <a:bodyPr/>
        <a:lstStyle/>
        <a:p>
          <a:endParaRPr lang="ru-RU"/>
        </a:p>
      </dgm:t>
    </dgm:pt>
    <dgm:pt modelId="{74BFC952-58AE-40C7-8DEF-CADDA8111D8F}">
      <dgm:prSet phldrT="[Текст]"/>
      <dgm:spPr/>
      <dgm:t>
        <a:bodyPr/>
        <a:lstStyle/>
        <a:p>
          <a:r>
            <a:rPr lang="ru-RU" dirty="0" err="1"/>
            <a:t>Командлеты</a:t>
          </a:r>
          <a:endParaRPr lang="ru-RU" dirty="0"/>
        </a:p>
      </dgm:t>
    </dgm:pt>
    <dgm:pt modelId="{E7A0D6E8-CE2D-461E-952D-9F6D2A360750}" type="parTrans" cxnId="{CB3F1EF3-B68A-4C19-974B-7DFE99F86DE9}">
      <dgm:prSet/>
      <dgm:spPr/>
      <dgm:t>
        <a:bodyPr/>
        <a:lstStyle/>
        <a:p>
          <a:endParaRPr lang="ru-RU"/>
        </a:p>
      </dgm:t>
    </dgm:pt>
    <dgm:pt modelId="{BF0DAE13-4640-40EC-A301-67D21EF1CB43}" type="sibTrans" cxnId="{CB3F1EF3-B68A-4C19-974B-7DFE99F86DE9}">
      <dgm:prSet/>
      <dgm:spPr/>
      <dgm:t>
        <a:bodyPr/>
        <a:lstStyle/>
        <a:p>
          <a:endParaRPr lang="ru-RU"/>
        </a:p>
      </dgm:t>
    </dgm:pt>
    <dgm:pt modelId="{49BB2BFC-8E2B-4B28-83BD-BDF1BF4F3C73}">
      <dgm:prSet phldrT="[Текст]"/>
      <dgm:spPr/>
      <dgm:t>
        <a:bodyPr/>
        <a:lstStyle/>
        <a:p>
          <a:r>
            <a:rPr lang="ru-RU" dirty="0"/>
            <a:t>Функции</a:t>
          </a:r>
        </a:p>
      </dgm:t>
    </dgm:pt>
    <dgm:pt modelId="{438F96AC-CEF2-4A55-8FBC-C697A5ED5A72}" type="parTrans" cxnId="{BA2ECB33-3975-4300-B33F-6B2DC5FE1009}">
      <dgm:prSet/>
      <dgm:spPr/>
      <dgm:t>
        <a:bodyPr/>
        <a:lstStyle/>
        <a:p>
          <a:endParaRPr lang="ru-RU"/>
        </a:p>
      </dgm:t>
    </dgm:pt>
    <dgm:pt modelId="{598FA4FC-8268-4458-9A6C-A79E80DB9D11}" type="sibTrans" cxnId="{BA2ECB33-3975-4300-B33F-6B2DC5FE1009}">
      <dgm:prSet/>
      <dgm:spPr/>
      <dgm:t>
        <a:bodyPr/>
        <a:lstStyle/>
        <a:p>
          <a:endParaRPr lang="ru-RU"/>
        </a:p>
      </dgm:t>
    </dgm:pt>
    <dgm:pt modelId="{78846BA6-FCF8-427B-9FEE-71C743BC51A0}">
      <dgm:prSet phldrT="[Текст]"/>
      <dgm:spPr/>
      <dgm:t>
        <a:bodyPr/>
        <a:lstStyle/>
        <a:p>
          <a:r>
            <a:rPr lang="ru-RU" dirty="0"/>
            <a:t>Сценарии</a:t>
          </a:r>
        </a:p>
      </dgm:t>
    </dgm:pt>
    <dgm:pt modelId="{88B5D36D-7E7E-4863-B7B1-BE2986DABDDC}" type="parTrans" cxnId="{7A45AAE7-2550-47BA-8135-E3ECF87F1384}">
      <dgm:prSet/>
      <dgm:spPr/>
      <dgm:t>
        <a:bodyPr/>
        <a:lstStyle/>
        <a:p>
          <a:endParaRPr lang="ru-RU"/>
        </a:p>
      </dgm:t>
    </dgm:pt>
    <dgm:pt modelId="{380A8BD5-CA51-45CD-81B8-7D3A56E9CC6F}" type="sibTrans" cxnId="{7A45AAE7-2550-47BA-8135-E3ECF87F1384}">
      <dgm:prSet/>
      <dgm:spPr/>
      <dgm:t>
        <a:bodyPr/>
        <a:lstStyle/>
        <a:p>
          <a:endParaRPr lang="ru-RU"/>
        </a:p>
      </dgm:t>
    </dgm:pt>
    <dgm:pt modelId="{C9560029-D3F3-4490-A896-76C7CA083590}">
      <dgm:prSet phldrT="[Текст]"/>
      <dgm:spPr/>
      <dgm:t>
        <a:bodyPr/>
        <a:lstStyle/>
        <a:p>
          <a:r>
            <a:rPr lang="ru-RU" dirty="0"/>
            <a:t>Исполняемые файлы</a:t>
          </a:r>
        </a:p>
      </dgm:t>
    </dgm:pt>
    <dgm:pt modelId="{6813D81B-F2C1-4AE5-B9C5-E594CA049D8A}" type="parTrans" cxnId="{3B9393FB-ABDE-440D-A23F-2025A81E8F81}">
      <dgm:prSet/>
      <dgm:spPr/>
      <dgm:t>
        <a:bodyPr/>
        <a:lstStyle/>
        <a:p>
          <a:endParaRPr lang="ru-RU"/>
        </a:p>
      </dgm:t>
    </dgm:pt>
    <dgm:pt modelId="{CF00A256-3534-4199-A7A0-E6E02B6F3E1B}" type="sibTrans" cxnId="{3B9393FB-ABDE-440D-A23F-2025A81E8F81}">
      <dgm:prSet/>
      <dgm:spPr/>
      <dgm:t>
        <a:bodyPr/>
        <a:lstStyle/>
        <a:p>
          <a:endParaRPr lang="ru-RU"/>
        </a:p>
      </dgm:t>
    </dgm:pt>
    <dgm:pt modelId="{ED974877-5228-4E0B-8805-3BD357A72BE9}" type="pres">
      <dgm:prSet presAssocID="{E21FCD94-4EE5-4B92-A016-846FF3A87DD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E898E0-B4F3-48D8-A6CE-4E9FB25628F7}" type="pres">
      <dgm:prSet presAssocID="{05C69D36-7506-447E-BF7C-36F1C45DFEE5}" presName="root1" presStyleCnt="0"/>
      <dgm:spPr/>
    </dgm:pt>
    <dgm:pt modelId="{E19E983B-D501-4A25-8448-04C43D87F25C}" type="pres">
      <dgm:prSet presAssocID="{05C69D36-7506-447E-BF7C-36F1C45DFEE5}" presName="LevelOneTextNode" presStyleLbl="node0" presStyleIdx="0" presStyleCnt="1" custLinFactX="-21621" custLinFactNeighborX="-100000" custLinFactNeighborY="0">
        <dgm:presLayoutVars>
          <dgm:chPref val="3"/>
        </dgm:presLayoutVars>
      </dgm:prSet>
      <dgm:spPr/>
    </dgm:pt>
    <dgm:pt modelId="{A2D0410C-B1A3-4951-B189-6E3EC936E3E2}" type="pres">
      <dgm:prSet presAssocID="{05C69D36-7506-447E-BF7C-36F1C45DFEE5}" presName="level2hierChild" presStyleCnt="0"/>
      <dgm:spPr/>
    </dgm:pt>
    <dgm:pt modelId="{E4224796-EB81-4C59-A752-932FE5BE365E}" type="pres">
      <dgm:prSet presAssocID="{E7A0D6E8-CE2D-461E-952D-9F6D2A360750}" presName="conn2-1" presStyleLbl="parChTrans1D2" presStyleIdx="0" presStyleCnt="4"/>
      <dgm:spPr/>
    </dgm:pt>
    <dgm:pt modelId="{69A58CE4-7195-4BC5-91AB-4EF02518CC58}" type="pres">
      <dgm:prSet presAssocID="{E7A0D6E8-CE2D-461E-952D-9F6D2A360750}" presName="connTx" presStyleLbl="parChTrans1D2" presStyleIdx="0" presStyleCnt="4"/>
      <dgm:spPr/>
    </dgm:pt>
    <dgm:pt modelId="{1DB8F0EC-D4D5-4562-B10B-307D39ACFB28}" type="pres">
      <dgm:prSet presAssocID="{74BFC952-58AE-40C7-8DEF-CADDA8111D8F}" presName="root2" presStyleCnt="0"/>
      <dgm:spPr/>
    </dgm:pt>
    <dgm:pt modelId="{646FC406-2F1D-4A4D-ABF6-6245CD3BF05A}" type="pres">
      <dgm:prSet presAssocID="{74BFC952-58AE-40C7-8DEF-CADDA8111D8F}" presName="LevelTwoTextNode" presStyleLbl="node2" presStyleIdx="0" presStyleCnt="4" custScaleX="160173" custLinFactNeighborX="6704" custLinFactNeighborY="658">
        <dgm:presLayoutVars>
          <dgm:chPref val="3"/>
        </dgm:presLayoutVars>
      </dgm:prSet>
      <dgm:spPr/>
    </dgm:pt>
    <dgm:pt modelId="{C2BE433E-6254-4ACA-90EE-0B956CA5CED7}" type="pres">
      <dgm:prSet presAssocID="{74BFC952-58AE-40C7-8DEF-CADDA8111D8F}" presName="level3hierChild" presStyleCnt="0"/>
      <dgm:spPr/>
    </dgm:pt>
    <dgm:pt modelId="{890F5C4C-249B-44BF-84E7-7DA3DB6277A4}" type="pres">
      <dgm:prSet presAssocID="{438F96AC-CEF2-4A55-8FBC-C697A5ED5A72}" presName="conn2-1" presStyleLbl="parChTrans1D2" presStyleIdx="1" presStyleCnt="4"/>
      <dgm:spPr/>
    </dgm:pt>
    <dgm:pt modelId="{4DE9E022-00A5-405B-A528-7DBB851658D1}" type="pres">
      <dgm:prSet presAssocID="{438F96AC-CEF2-4A55-8FBC-C697A5ED5A72}" presName="connTx" presStyleLbl="parChTrans1D2" presStyleIdx="1" presStyleCnt="4"/>
      <dgm:spPr/>
    </dgm:pt>
    <dgm:pt modelId="{8A429502-8A41-48DD-B10A-1B9580C59004}" type="pres">
      <dgm:prSet presAssocID="{49BB2BFC-8E2B-4B28-83BD-BDF1BF4F3C73}" presName="root2" presStyleCnt="0"/>
      <dgm:spPr/>
    </dgm:pt>
    <dgm:pt modelId="{190CB912-71F9-4C09-903D-1FAD1577234E}" type="pres">
      <dgm:prSet presAssocID="{49BB2BFC-8E2B-4B28-83BD-BDF1BF4F3C73}" presName="LevelTwoTextNode" presStyleLbl="node2" presStyleIdx="1" presStyleCnt="4" custScaleX="160173" custLinFactNeighborX="6704" custLinFactNeighborY="658">
        <dgm:presLayoutVars>
          <dgm:chPref val="3"/>
        </dgm:presLayoutVars>
      </dgm:prSet>
      <dgm:spPr/>
    </dgm:pt>
    <dgm:pt modelId="{41F0E21F-A6B5-4029-920D-444D4D1DCE65}" type="pres">
      <dgm:prSet presAssocID="{49BB2BFC-8E2B-4B28-83BD-BDF1BF4F3C73}" presName="level3hierChild" presStyleCnt="0"/>
      <dgm:spPr/>
    </dgm:pt>
    <dgm:pt modelId="{FB247F8B-3000-4A65-9A40-18D5FA2C736D}" type="pres">
      <dgm:prSet presAssocID="{88B5D36D-7E7E-4863-B7B1-BE2986DABDDC}" presName="conn2-1" presStyleLbl="parChTrans1D2" presStyleIdx="2" presStyleCnt="4"/>
      <dgm:spPr/>
    </dgm:pt>
    <dgm:pt modelId="{58523016-CDBF-4405-BDC3-3B73E4F28BE7}" type="pres">
      <dgm:prSet presAssocID="{88B5D36D-7E7E-4863-B7B1-BE2986DABDDC}" presName="connTx" presStyleLbl="parChTrans1D2" presStyleIdx="2" presStyleCnt="4"/>
      <dgm:spPr/>
    </dgm:pt>
    <dgm:pt modelId="{1F0CABF5-E5D9-4666-8618-047C428D970D}" type="pres">
      <dgm:prSet presAssocID="{78846BA6-FCF8-427B-9FEE-71C743BC51A0}" presName="root2" presStyleCnt="0"/>
      <dgm:spPr/>
    </dgm:pt>
    <dgm:pt modelId="{6733F100-3D98-449B-A4C2-8E22DD7651DC}" type="pres">
      <dgm:prSet presAssocID="{78846BA6-FCF8-427B-9FEE-71C743BC51A0}" presName="LevelTwoTextNode" presStyleLbl="node2" presStyleIdx="2" presStyleCnt="4" custScaleX="160173" custLinFactNeighborX="6704" custLinFactNeighborY="658">
        <dgm:presLayoutVars>
          <dgm:chPref val="3"/>
        </dgm:presLayoutVars>
      </dgm:prSet>
      <dgm:spPr/>
    </dgm:pt>
    <dgm:pt modelId="{94D2FD79-855C-4C8F-96BB-C99DACC44882}" type="pres">
      <dgm:prSet presAssocID="{78846BA6-FCF8-427B-9FEE-71C743BC51A0}" presName="level3hierChild" presStyleCnt="0"/>
      <dgm:spPr/>
    </dgm:pt>
    <dgm:pt modelId="{65D4F2BD-E59E-4B1C-8323-DFFBE2DB9985}" type="pres">
      <dgm:prSet presAssocID="{6813D81B-F2C1-4AE5-B9C5-E594CA049D8A}" presName="conn2-1" presStyleLbl="parChTrans1D2" presStyleIdx="3" presStyleCnt="4"/>
      <dgm:spPr/>
    </dgm:pt>
    <dgm:pt modelId="{4B96E3E9-092E-43F2-AEC7-10F74C2AEA85}" type="pres">
      <dgm:prSet presAssocID="{6813D81B-F2C1-4AE5-B9C5-E594CA049D8A}" presName="connTx" presStyleLbl="parChTrans1D2" presStyleIdx="3" presStyleCnt="4"/>
      <dgm:spPr/>
    </dgm:pt>
    <dgm:pt modelId="{FA14E5B7-B30C-4B13-947D-622C13BCCFC0}" type="pres">
      <dgm:prSet presAssocID="{C9560029-D3F3-4490-A896-76C7CA083590}" presName="root2" presStyleCnt="0"/>
      <dgm:spPr/>
    </dgm:pt>
    <dgm:pt modelId="{5B29D40B-4DB5-49B8-AE29-FCB0961D1FF6}" type="pres">
      <dgm:prSet presAssocID="{C9560029-D3F3-4490-A896-76C7CA083590}" presName="LevelTwoTextNode" presStyleLbl="node2" presStyleIdx="3" presStyleCnt="4" custScaleX="160173" custLinFactNeighborX="6704" custLinFactNeighborY="658">
        <dgm:presLayoutVars>
          <dgm:chPref val="3"/>
        </dgm:presLayoutVars>
      </dgm:prSet>
      <dgm:spPr/>
    </dgm:pt>
    <dgm:pt modelId="{183613C0-04E3-4562-8D32-A3C0BF2B4F5A}" type="pres">
      <dgm:prSet presAssocID="{C9560029-D3F3-4490-A896-76C7CA083590}" presName="level3hierChild" presStyleCnt="0"/>
      <dgm:spPr/>
    </dgm:pt>
  </dgm:ptLst>
  <dgm:cxnLst>
    <dgm:cxn modelId="{A2EF0A12-FF66-4F8D-9382-0FAC13FD2B24}" type="presOf" srcId="{6813D81B-F2C1-4AE5-B9C5-E594CA049D8A}" destId="{65D4F2BD-E59E-4B1C-8323-DFFBE2DB9985}" srcOrd="0" destOrd="0" presId="urn:microsoft.com/office/officeart/2008/layout/HorizontalMultiLevelHierarchy"/>
    <dgm:cxn modelId="{572BCD13-0A48-49FA-AF01-56893578E055}" type="presOf" srcId="{438F96AC-CEF2-4A55-8FBC-C697A5ED5A72}" destId="{4DE9E022-00A5-405B-A528-7DBB851658D1}" srcOrd="1" destOrd="0" presId="urn:microsoft.com/office/officeart/2008/layout/HorizontalMultiLevelHierarchy"/>
    <dgm:cxn modelId="{405B2314-EF37-4017-A8B5-7DA33417A54C}" type="presOf" srcId="{E21FCD94-4EE5-4B92-A016-846FF3A87DD2}" destId="{ED974877-5228-4E0B-8805-3BD357A72BE9}" srcOrd="0" destOrd="0" presId="urn:microsoft.com/office/officeart/2008/layout/HorizontalMultiLevelHierarchy"/>
    <dgm:cxn modelId="{CBAC4E1A-42AA-434C-B2FE-7C20EC4135A3}" type="presOf" srcId="{E7A0D6E8-CE2D-461E-952D-9F6D2A360750}" destId="{E4224796-EB81-4C59-A752-932FE5BE365E}" srcOrd="0" destOrd="0" presId="urn:microsoft.com/office/officeart/2008/layout/HorizontalMultiLevelHierarchy"/>
    <dgm:cxn modelId="{BA2ECB33-3975-4300-B33F-6B2DC5FE1009}" srcId="{05C69D36-7506-447E-BF7C-36F1C45DFEE5}" destId="{49BB2BFC-8E2B-4B28-83BD-BDF1BF4F3C73}" srcOrd="1" destOrd="0" parTransId="{438F96AC-CEF2-4A55-8FBC-C697A5ED5A72}" sibTransId="{598FA4FC-8268-4458-9A6C-A79E80DB9D11}"/>
    <dgm:cxn modelId="{F3C06345-255C-4909-A65F-96A9ED10D4F1}" type="presOf" srcId="{C9560029-D3F3-4490-A896-76C7CA083590}" destId="{5B29D40B-4DB5-49B8-AE29-FCB0961D1FF6}" srcOrd="0" destOrd="0" presId="urn:microsoft.com/office/officeart/2008/layout/HorizontalMultiLevelHierarchy"/>
    <dgm:cxn modelId="{DCC18A46-6A8C-471A-AB2A-0CE0BFB01595}" type="presOf" srcId="{74BFC952-58AE-40C7-8DEF-CADDA8111D8F}" destId="{646FC406-2F1D-4A4D-ABF6-6245CD3BF05A}" srcOrd="0" destOrd="0" presId="urn:microsoft.com/office/officeart/2008/layout/HorizontalMultiLevelHierarchy"/>
    <dgm:cxn modelId="{8B883D5A-02F7-4ED7-8BEA-E249998124FE}" type="presOf" srcId="{6813D81B-F2C1-4AE5-B9C5-E594CA049D8A}" destId="{4B96E3E9-092E-43F2-AEC7-10F74C2AEA85}" srcOrd="1" destOrd="0" presId="urn:microsoft.com/office/officeart/2008/layout/HorizontalMultiLevelHierarchy"/>
    <dgm:cxn modelId="{005D0A7B-2950-4167-8A23-8DD68077935C}" type="presOf" srcId="{88B5D36D-7E7E-4863-B7B1-BE2986DABDDC}" destId="{FB247F8B-3000-4A65-9A40-18D5FA2C736D}" srcOrd="0" destOrd="0" presId="urn:microsoft.com/office/officeart/2008/layout/HorizontalMultiLevelHierarchy"/>
    <dgm:cxn modelId="{6DA6987D-3CBB-4919-B7E0-8D7A79E4E8AF}" srcId="{E21FCD94-4EE5-4B92-A016-846FF3A87DD2}" destId="{05C69D36-7506-447E-BF7C-36F1C45DFEE5}" srcOrd="0" destOrd="0" parTransId="{48ABDC80-0A66-481D-A208-10557AEAA652}" sibTransId="{3DC71F9E-140E-4653-8731-D8E54066E3BA}"/>
    <dgm:cxn modelId="{D504C085-FC2F-4876-AF12-C0E5950A05D9}" type="presOf" srcId="{438F96AC-CEF2-4A55-8FBC-C697A5ED5A72}" destId="{890F5C4C-249B-44BF-84E7-7DA3DB6277A4}" srcOrd="0" destOrd="0" presId="urn:microsoft.com/office/officeart/2008/layout/HorizontalMultiLevelHierarchy"/>
    <dgm:cxn modelId="{7D351DB4-DEF3-4AD3-99D4-38553431EFB1}" type="presOf" srcId="{49BB2BFC-8E2B-4B28-83BD-BDF1BF4F3C73}" destId="{190CB912-71F9-4C09-903D-1FAD1577234E}" srcOrd="0" destOrd="0" presId="urn:microsoft.com/office/officeart/2008/layout/HorizontalMultiLevelHierarchy"/>
    <dgm:cxn modelId="{873C5EC9-A23F-4503-A652-AB2B50223517}" type="presOf" srcId="{88B5D36D-7E7E-4863-B7B1-BE2986DABDDC}" destId="{58523016-CDBF-4405-BDC3-3B73E4F28BE7}" srcOrd="1" destOrd="0" presId="urn:microsoft.com/office/officeart/2008/layout/HorizontalMultiLevelHierarchy"/>
    <dgm:cxn modelId="{7A45AAE7-2550-47BA-8135-E3ECF87F1384}" srcId="{05C69D36-7506-447E-BF7C-36F1C45DFEE5}" destId="{78846BA6-FCF8-427B-9FEE-71C743BC51A0}" srcOrd="2" destOrd="0" parTransId="{88B5D36D-7E7E-4863-B7B1-BE2986DABDDC}" sibTransId="{380A8BD5-CA51-45CD-81B8-7D3A56E9CC6F}"/>
    <dgm:cxn modelId="{0A2D87ED-9082-4933-BA25-5742C5DB23B6}" type="presOf" srcId="{E7A0D6E8-CE2D-461E-952D-9F6D2A360750}" destId="{69A58CE4-7195-4BC5-91AB-4EF02518CC58}" srcOrd="1" destOrd="0" presId="urn:microsoft.com/office/officeart/2008/layout/HorizontalMultiLevelHierarchy"/>
    <dgm:cxn modelId="{CB3F1EF3-B68A-4C19-974B-7DFE99F86DE9}" srcId="{05C69D36-7506-447E-BF7C-36F1C45DFEE5}" destId="{74BFC952-58AE-40C7-8DEF-CADDA8111D8F}" srcOrd="0" destOrd="0" parTransId="{E7A0D6E8-CE2D-461E-952D-9F6D2A360750}" sibTransId="{BF0DAE13-4640-40EC-A301-67D21EF1CB43}"/>
    <dgm:cxn modelId="{DD172BF4-2983-4ADB-911C-2FA68FE7CC1C}" type="presOf" srcId="{78846BA6-FCF8-427B-9FEE-71C743BC51A0}" destId="{6733F100-3D98-449B-A4C2-8E22DD7651DC}" srcOrd="0" destOrd="0" presId="urn:microsoft.com/office/officeart/2008/layout/HorizontalMultiLevelHierarchy"/>
    <dgm:cxn modelId="{0DA154F7-31C2-48A6-9834-1E77ADB22E04}" type="presOf" srcId="{05C69D36-7506-447E-BF7C-36F1C45DFEE5}" destId="{E19E983B-D501-4A25-8448-04C43D87F25C}" srcOrd="0" destOrd="0" presId="urn:microsoft.com/office/officeart/2008/layout/HorizontalMultiLevelHierarchy"/>
    <dgm:cxn modelId="{3B9393FB-ABDE-440D-A23F-2025A81E8F81}" srcId="{05C69D36-7506-447E-BF7C-36F1C45DFEE5}" destId="{C9560029-D3F3-4490-A896-76C7CA083590}" srcOrd="3" destOrd="0" parTransId="{6813D81B-F2C1-4AE5-B9C5-E594CA049D8A}" sibTransId="{CF00A256-3534-4199-A7A0-E6E02B6F3E1B}"/>
    <dgm:cxn modelId="{F5DFDE27-2B87-4418-A579-38454277ED2C}" type="presParOf" srcId="{ED974877-5228-4E0B-8805-3BD357A72BE9}" destId="{1DE898E0-B4F3-48D8-A6CE-4E9FB25628F7}" srcOrd="0" destOrd="0" presId="urn:microsoft.com/office/officeart/2008/layout/HorizontalMultiLevelHierarchy"/>
    <dgm:cxn modelId="{FE769312-B696-4703-9B09-35724A707DDD}" type="presParOf" srcId="{1DE898E0-B4F3-48D8-A6CE-4E9FB25628F7}" destId="{E19E983B-D501-4A25-8448-04C43D87F25C}" srcOrd="0" destOrd="0" presId="urn:microsoft.com/office/officeart/2008/layout/HorizontalMultiLevelHierarchy"/>
    <dgm:cxn modelId="{36E70E6D-00B4-423C-8B29-67272FA924D2}" type="presParOf" srcId="{1DE898E0-B4F3-48D8-A6CE-4E9FB25628F7}" destId="{A2D0410C-B1A3-4951-B189-6E3EC936E3E2}" srcOrd="1" destOrd="0" presId="urn:microsoft.com/office/officeart/2008/layout/HorizontalMultiLevelHierarchy"/>
    <dgm:cxn modelId="{05FA573E-7A8E-4019-AC7B-0080886B959E}" type="presParOf" srcId="{A2D0410C-B1A3-4951-B189-6E3EC936E3E2}" destId="{E4224796-EB81-4C59-A752-932FE5BE365E}" srcOrd="0" destOrd="0" presId="urn:microsoft.com/office/officeart/2008/layout/HorizontalMultiLevelHierarchy"/>
    <dgm:cxn modelId="{2168AC20-329A-4F9F-8093-38064DC686B8}" type="presParOf" srcId="{E4224796-EB81-4C59-A752-932FE5BE365E}" destId="{69A58CE4-7195-4BC5-91AB-4EF02518CC58}" srcOrd="0" destOrd="0" presId="urn:microsoft.com/office/officeart/2008/layout/HorizontalMultiLevelHierarchy"/>
    <dgm:cxn modelId="{5D065705-9317-4B2F-8ED5-A478A2B99A0D}" type="presParOf" srcId="{A2D0410C-B1A3-4951-B189-6E3EC936E3E2}" destId="{1DB8F0EC-D4D5-4562-B10B-307D39ACFB28}" srcOrd="1" destOrd="0" presId="urn:microsoft.com/office/officeart/2008/layout/HorizontalMultiLevelHierarchy"/>
    <dgm:cxn modelId="{982FE600-B0D8-4523-A862-E1CD6FD2BFBD}" type="presParOf" srcId="{1DB8F0EC-D4D5-4562-B10B-307D39ACFB28}" destId="{646FC406-2F1D-4A4D-ABF6-6245CD3BF05A}" srcOrd="0" destOrd="0" presId="urn:microsoft.com/office/officeart/2008/layout/HorizontalMultiLevelHierarchy"/>
    <dgm:cxn modelId="{4C147C96-AB2A-43C3-96F0-623DE9D5089F}" type="presParOf" srcId="{1DB8F0EC-D4D5-4562-B10B-307D39ACFB28}" destId="{C2BE433E-6254-4ACA-90EE-0B956CA5CED7}" srcOrd="1" destOrd="0" presId="urn:microsoft.com/office/officeart/2008/layout/HorizontalMultiLevelHierarchy"/>
    <dgm:cxn modelId="{78CB46D4-74D7-4611-9411-3F39789544ED}" type="presParOf" srcId="{A2D0410C-B1A3-4951-B189-6E3EC936E3E2}" destId="{890F5C4C-249B-44BF-84E7-7DA3DB6277A4}" srcOrd="2" destOrd="0" presId="urn:microsoft.com/office/officeart/2008/layout/HorizontalMultiLevelHierarchy"/>
    <dgm:cxn modelId="{9180247B-8718-4A16-AEC6-18EFDE48DD7B}" type="presParOf" srcId="{890F5C4C-249B-44BF-84E7-7DA3DB6277A4}" destId="{4DE9E022-00A5-405B-A528-7DBB851658D1}" srcOrd="0" destOrd="0" presId="urn:microsoft.com/office/officeart/2008/layout/HorizontalMultiLevelHierarchy"/>
    <dgm:cxn modelId="{A92AD21D-463A-4AB6-B538-3B8A1AC9EA25}" type="presParOf" srcId="{A2D0410C-B1A3-4951-B189-6E3EC936E3E2}" destId="{8A429502-8A41-48DD-B10A-1B9580C59004}" srcOrd="3" destOrd="0" presId="urn:microsoft.com/office/officeart/2008/layout/HorizontalMultiLevelHierarchy"/>
    <dgm:cxn modelId="{446E8B3C-2245-4B58-9E91-1E5E4A6C335E}" type="presParOf" srcId="{8A429502-8A41-48DD-B10A-1B9580C59004}" destId="{190CB912-71F9-4C09-903D-1FAD1577234E}" srcOrd="0" destOrd="0" presId="urn:microsoft.com/office/officeart/2008/layout/HorizontalMultiLevelHierarchy"/>
    <dgm:cxn modelId="{5C9FE641-2117-4E55-AE27-A96DBC67237F}" type="presParOf" srcId="{8A429502-8A41-48DD-B10A-1B9580C59004}" destId="{41F0E21F-A6B5-4029-920D-444D4D1DCE65}" srcOrd="1" destOrd="0" presId="urn:microsoft.com/office/officeart/2008/layout/HorizontalMultiLevelHierarchy"/>
    <dgm:cxn modelId="{E6F6E037-469D-4C03-B999-4BE8E8ADCA1E}" type="presParOf" srcId="{A2D0410C-B1A3-4951-B189-6E3EC936E3E2}" destId="{FB247F8B-3000-4A65-9A40-18D5FA2C736D}" srcOrd="4" destOrd="0" presId="urn:microsoft.com/office/officeart/2008/layout/HorizontalMultiLevelHierarchy"/>
    <dgm:cxn modelId="{948EB75D-F558-4DD8-925F-2BEE1900F819}" type="presParOf" srcId="{FB247F8B-3000-4A65-9A40-18D5FA2C736D}" destId="{58523016-CDBF-4405-BDC3-3B73E4F28BE7}" srcOrd="0" destOrd="0" presId="urn:microsoft.com/office/officeart/2008/layout/HorizontalMultiLevelHierarchy"/>
    <dgm:cxn modelId="{1CBF0EC3-BE19-468C-82E6-6EE51E68D7BF}" type="presParOf" srcId="{A2D0410C-B1A3-4951-B189-6E3EC936E3E2}" destId="{1F0CABF5-E5D9-4666-8618-047C428D970D}" srcOrd="5" destOrd="0" presId="urn:microsoft.com/office/officeart/2008/layout/HorizontalMultiLevelHierarchy"/>
    <dgm:cxn modelId="{5F07C945-320D-4C63-AAF4-C54DC9DAE670}" type="presParOf" srcId="{1F0CABF5-E5D9-4666-8618-047C428D970D}" destId="{6733F100-3D98-449B-A4C2-8E22DD7651DC}" srcOrd="0" destOrd="0" presId="urn:microsoft.com/office/officeart/2008/layout/HorizontalMultiLevelHierarchy"/>
    <dgm:cxn modelId="{E01986B8-3779-461B-B008-A21167318BB7}" type="presParOf" srcId="{1F0CABF5-E5D9-4666-8618-047C428D970D}" destId="{94D2FD79-855C-4C8F-96BB-C99DACC44882}" srcOrd="1" destOrd="0" presId="urn:microsoft.com/office/officeart/2008/layout/HorizontalMultiLevelHierarchy"/>
    <dgm:cxn modelId="{E6CEF4F2-A299-4B9D-BC09-89E943CD879F}" type="presParOf" srcId="{A2D0410C-B1A3-4951-B189-6E3EC936E3E2}" destId="{65D4F2BD-E59E-4B1C-8323-DFFBE2DB9985}" srcOrd="6" destOrd="0" presId="urn:microsoft.com/office/officeart/2008/layout/HorizontalMultiLevelHierarchy"/>
    <dgm:cxn modelId="{FE8745C0-1040-431E-A2ED-71C4BE47A397}" type="presParOf" srcId="{65D4F2BD-E59E-4B1C-8323-DFFBE2DB9985}" destId="{4B96E3E9-092E-43F2-AEC7-10F74C2AEA85}" srcOrd="0" destOrd="0" presId="urn:microsoft.com/office/officeart/2008/layout/HorizontalMultiLevelHierarchy"/>
    <dgm:cxn modelId="{E3A1E09E-C4B2-46D9-9EBA-2065F7049A3C}" type="presParOf" srcId="{A2D0410C-B1A3-4951-B189-6E3EC936E3E2}" destId="{FA14E5B7-B30C-4B13-947D-622C13BCCFC0}" srcOrd="7" destOrd="0" presId="urn:microsoft.com/office/officeart/2008/layout/HorizontalMultiLevelHierarchy"/>
    <dgm:cxn modelId="{BF94B48C-7EAC-4326-93E0-36437E05E801}" type="presParOf" srcId="{FA14E5B7-B30C-4B13-947D-622C13BCCFC0}" destId="{5B29D40B-4DB5-49B8-AE29-FCB0961D1FF6}" srcOrd="0" destOrd="0" presId="urn:microsoft.com/office/officeart/2008/layout/HorizontalMultiLevelHierarchy"/>
    <dgm:cxn modelId="{919ACF4F-B3AC-4BCC-8A67-E8192A140683}" type="presParOf" srcId="{FA14E5B7-B30C-4B13-947D-622C13BCCFC0}" destId="{183613C0-04E3-4562-8D32-A3C0BF2B4F5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527513-CA0D-42F3-A22C-0510F6D45F5B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05AC8FE-B1CA-459F-9556-7CCD81A45D02}">
      <dgm:prSet phldrT="[Текст]"/>
      <dgm:spPr/>
      <dgm:t>
        <a:bodyPr/>
        <a:lstStyle/>
        <a:p>
          <a:endParaRPr lang="ru-RU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ru-RU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ru-RU" b="1" cap="all" spc="0" dirty="0" err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Алиасы</a:t>
          </a:r>
          <a:endParaRPr lang="ru-RU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83629F-E68A-4F33-B8EF-93A68B1BF6C3}" type="parTrans" cxnId="{DC38491B-172F-446E-B42A-BBB0B3040244}">
      <dgm:prSet/>
      <dgm:spPr/>
      <dgm:t>
        <a:bodyPr/>
        <a:lstStyle/>
        <a:p>
          <a:endParaRPr lang="ru-RU"/>
        </a:p>
      </dgm:t>
    </dgm:pt>
    <dgm:pt modelId="{3E62A8F8-9BAB-4BB0-ACD7-796FDD53FB31}" type="sibTrans" cxnId="{DC38491B-172F-446E-B42A-BBB0B3040244}">
      <dgm:prSet/>
      <dgm:spPr/>
      <dgm:t>
        <a:bodyPr/>
        <a:lstStyle/>
        <a:p>
          <a:endParaRPr lang="ru-RU"/>
        </a:p>
      </dgm:t>
    </dgm:pt>
    <dgm:pt modelId="{CDF67E67-1727-4547-A074-FF50B38331F5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altLang="ru-RU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Первый тип </a:t>
          </a:r>
          <a:r>
            <a: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– для совместимости имен с разными интерфейсами</a:t>
          </a:r>
          <a:r>
            <a: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altLang="ru-RU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altLang="ru-RU" sz="36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dir</a:t>
          </a:r>
          <a:r>
            <a:rPr lang="en-US" altLang="ru-RU" sz="3600" i="1" dirty="0">
              <a:latin typeface="Times New Roman" panose="02020603050405020304" pitchFamily="18" charset="0"/>
              <a:cs typeface="Times New Roman" panose="02020603050405020304" pitchFamily="18" charset="0"/>
            </a:rPr>
            <a:t>, ls, Get-</a:t>
          </a:r>
          <a:r>
            <a:rPr lang="en-US" altLang="ru-RU" sz="36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ChildItem</a:t>
          </a:r>
          <a:endParaRPr lang="ru-RU" sz="3600" i="1" dirty="0"/>
        </a:p>
      </dgm:t>
    </dgm:pt>
    <dgm:pt modelId="{D0B3D5CB-2A70-4CF3-9D05-6ED172F4FD75}" type="parTrans" cxnId="{A33EFFA1-A14D-4B6F-9694-55E519B075BE}">
      <dgm:prSet/>
      <dgm:spPr/>
      <dgm:t>
        <a:bodyPr/>
        <a:lstStyle/>
        <a:p>
          <a:endParaRPr lang="ru-RU"/>
        </a:p>
      </dgm:t>
    </dgm:pt>
    <dgm:pt modelId="{1A0FE268-3F98-4C26-BE38-8ACF172287C2}" type="sibTrans" cxnId="{A33EFFA1-A14D-4B6F-9694-55E519B075BE}">
      <dgm:prSet/>
      <dgm:spPr/>
      <dgm:t>
        <a:bodyPr/>
        <a:lstStyle/>
        <a:p>
          <a:endParaRPr lang="ru-RU"/>
        </a:p>
      </dgm:t>
    </dgm:pt>
    <dgm:pt modelId="{1BC36648-FBFB-4D98-ACBE-33FA8CB37AD4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altLang="ru-RU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Второй тип </a:t>
          </a:r>
          <a:r>
            <a: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(стандартные псевдонимы) – для быстрого ввода команд: </a:t>
          </a:r>
          <a:r>
            <a:rPr lang="en-US" altLang="ru-RU" sz="3600" i="1" dirty="0">
              <a:latin typeface="Times New Roman" panose="02020603050405020304" pitchFamily="18" charset="0"/>
              <a:cs typeface="Times New Roman" panose="02020603050405020304" pitchFamily="18" charset="0"/>
            </a:rPr>
            <a:t>Get =&gt; g, Set =&gt; s, Location =&gt; L </a:t>
          </a:r>
          <a:r>
            <a: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тогда</a:t>
          </a:r>
        </a:p>
        <a:p>
          <a:r>
            <a:rPr lang="en-US" altLang="ru-RU" sz="3600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Get-Location </a:t>
          </a:r>
          <a:r>
            <a:rPr lang="en-US" altLang="ru-RU" sz="3600" i="1" dirty="0">
              <a:latin typeface="Times New Roman" panose="02020603050405020304" pitchFamily="18" charset="0"/>
              <a:cs typeface="Times New Roman" panose="02020603050405020304" pitchFamily="18" charset="0"/>
            </a:rPr>
            <a:t>=&gt;</a:t>
          </a:r>
          <a:r>
            <a:rPr lang="en-US" altLang="ru-RU" sz="3600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 </a:t>
          </a:r>
          <a:r>
            <a:rPr lang="en-US" altLang="ru-RU" sz="3600" i="1" dirty="0" err="1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gl</a:t>
          </a:r>
          <a:r>
            <a:rPr lang="en-US" altLang="ru-RU" sz="3600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, </a:t>
          </a:r>
          <a:endParaRPr lang="ru-RU" altLang="ru-RU" sz="3600" i="1" dirty="0">
            <a:latin typeface="Times New Roman" panose="02020603050405020304" pitchFamily="18" charset="0"/>
            <a:cs typeface="Times New Roman" panose="02020603050405020304" pitchFamily="18" charset="0"/>
            <a:sym typeface="Wingdings" pitchFamily="2" charset="2"/>
          </a:endParaRPr>
        </a:p>
        <a:p>
          <a:r>
            <a:rPr lang="en-US" altLang="ru-RU" sz="3600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Set-Location </a:t>
          </a:r>
          <a:r>
            <a:rPr lang="en-US" altLang="ru-RU" sz="3600" i="1" dirty="0">
              <a:latin typeface="Times New Roman" panose="02020603050405020304" pitchFamily="18" charset="0"/>
              <a:cs typeface="Times New Roman" panose="02020603050405020304" pitchFamily="18" charset="0"/>
            </a:rPr>
            <a:t>=&gt;</a:t>
          </a:r>
          <a:r>
            <a:rPr lang="en-US" altLang="ru-RU" sz="3600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 </a:t>
          </a:r>
          <a:r>
            <a:rPr lang="en-US" altLang="ru-RU" sz="3600" i="1" dirty="0" err="1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sl</a:t>
          </a:r>
          <a:endParaRPr lang="ru-RU" sz="3600" i="1" dirty="0"/>
        </a:p>
      </dgm:t>
    </dgm:pt>
    <dgm:pt modelId="{CA887F81-6036-415F-998C-BE6D51767AD1}" type="parTrans" cxnId="{06142991-7080-457B-B7D6-DE52AF8FA974}">
      <dgm:prSet/>
      <dgm:spPr/>
      <dgm:t>
        <a:bodyPr/>
        <a:lstStyle/>
        <a:p>
          <a:endParaRPr lang="ru-RU"/>
        </a:p>
      </dgm:t>
    </dgm:pt>
    <dgm:pt modelId="{3E4D9E3E-188D-487F-B407-ED1CC4CCF5CB}" type="sibTrans" cxnId="{06142991-7080-457B-B7D6-DE52AF8FA974}">
      <dgm:prSet/>
      <dgm:spPr/>
      <dgm:t>
        <a:bodyPr/>
        <a:lstStyle/>
        <a:p>
          <a:endParaRPr lang="ru-RU"/>
        </a:p>
      </dgm:t>
    </dgm:pt>
    <dgm:pt modelId="{97805D66-449A-42E6-B574-2BF4F2F56F17}" type="pres">
      <dgm:prSet presAssocID="{EF527513-CA0D-42F3-A22C-0510F6D45F5B}" presName="vert0" presStyleCnt="0">
        <dgm:presLayoutVars>
          <dgm:dir/>
          <dgm:animOne val="branch"/>
          <dgm:animLvl val="lvl"/>
        </dgm:presLayoutVars>
      </dgm:prSet>
      <dgm:spPr/>
    </dgm:pt>
    <dgm:pt modelId="{47396BFF-C997-44E4-92E0-DD9A784B5820}" type="pres">
      <dgm:prSet presAssocID="{005AC8FE-B1CA-459F-9556-7CCD81A45D02}" presName="thickLine" presStyleLbl="alignNode1" presStyleIdx="0" presStyleCnt="1"/>
      <dgm:spPr/>
    </dgm:pt>
    <dgm:pt modelId="{201F2693-F0B4-4A9F-96E4-22CC44AD690F}" type="pres">
      <dgm:prSet presAssocID="{005AC8FE-B1CA-459F-9556-7CCD81A45D02}" presName="horz1" presStyleCnt="0"/>
      <dgm:spPr/>
    </dgm:pt>
    <dgm:pt modelId="{746F1AC0-069C-4E65-9659-FBEB2F9913EF}" type="pres">
      <dgm:prSet presAssocID="{005AC8FE-B1CA-459F-9556-7CCD81A45D02}" presName="tx1" presStyleLbl="revTx" presStyleIdx="0" presStyleCnt="3"/>
      <dgm:spPr/>
    </dgm:pt>
    <dgm:pt modelId="{C5857AB3-9AF0-4D76-9E29-D4C126898288}" type="pres">
      <dgm:prSet presAssocID="{005AC8FE-B1CA-459F-9556-7CCD81A45D02}" presName="vert1" presStyleCnt="0"/>
      <dgm:spPr/>
    </dgm:pt>
    <dgm:pt modelId="{FEC24582-8CCB-45B0-A3BE-6C26AAEF0D66}" type="pres">
      <dgm:prSet presAssocID="{CDF67E67-1727-4547-A074-FF50B38331F5}" presName="vertSpace2a" presStyleCnt="0"/>
      <dgm:spPr/>
    </dgm:pt>
    <dgm:pt modelId="{FB9977FC-C2A8-4CAE-BFB2-188642430991}" type="pres">
      <dgm:prSet presAssocID="{CDF67E67-1727-4547-A074-FF50B38331F5}" presName="horz2" presStyleCnt="0"/>
      <dgm:spPr/>
    </dgm:pt>
    <dgm:pt modelId="{BABE9EDC-C8D2-4A06-94A7-9172F90DE7D4}" type="pres">
      <dgm:prSet presAssocID="{CDF67E67-1727-4547-A074-FF50B38331F5}" presName="horzSpace2" presStyleCnt="0"/>
      <dgm:spPr/>
    </dgm:pt>
    <dgm:pt modelId="{517D184C-36D3-4D3D-B91E-251E45DBF0C9}" type="pres">
      <dgm:prSet presAssocID="{CDF67E67-1727-4547-A074-FF50B38331F5}" presName="tx2" presStyleLbl="revTx" presStyleIdx="1" presStyleCnt="3" custScaleY="82604"/>
      <dgm:spPr/>
    </dgm:pt>
    <dgm:pt modelId="{070ABD26-98F2-4A58-A451-0708838C38FD}" type="pres">
      <dgm:prSet presAssocID="{CDF67E67-1727-4547-A074-FF50B38331F5}" presName="vert2" presStyleCnt="0"/>
      <dgm:spPr/>
    </dgm:pt>
    <dgm:pt modelId="{C3EADEBA-A3CA-40E0-837A-719C15E6EFEB}" type="pres">
      <dgm:prSet presAssocID="{CDF67E67-1727-4547-A074-FF50B38331F5}" presName="thinLine2b" presStyleLbl="callout" presStyleIdx="0" presStyleCnt="2"/>
      <dgm:spPr/>
    </dgm:pt>
    <dgm:pt modelId="{FA7905D6-F36A-461D-8906-5EAB0C509CA8}" type="pres">
      <dgm:prSet presAssocID="{CDF67E67-1727-4547-A074-FF50B38331F5}" presName="vertSpace2b" presStyleCnt="0"/>
      <dgm:spPr/>
    </dgm:pt>
    <dgm:pt modelId="{CB0FE559-9B5A-4B34-99E3-F69B5ED32343}" type="pres">
      <dgm:prSet presAssocID="{1BC36648-FBFB-4D98-ACBE-33FA8CB37AD4}" presName="horz2" presStyleCnt="0"/>
      <dgm:spPr/>
    </dgm:pt>
    <dgm:pt modelId="{83C0E21C-5421-4144-9C4C-8474C1F1D339}" type="pres">
      <dgm:prSet presAssocID="{1BC36648-FBFB-4D98-ACBE-33FA8CB37AD4}" presName="horzSpace2" presStyleCnt="0"/>
      <dgm:spPr/>
    </dgm:pt>
    <dgm:pt modelId="{2C9ADA25-A2A9-40E8-B132-C00C715F4CA2}" type="pres">
      <dgm:prSet presAssocID="{1BC36648-FBFB-4D98-ACBE-33FA8CB37AD4}" presName="tx2" presStyleLbl="revTx" presStyleIdx="2" presStyleCnt="3" custScaleY="118160"/>
      <dgm:spPr/>
    </dgm:pt>
    <dgm:pt modelId="{226C5F75-022E-45E0-A668-293BB68828DC}" type="pres">
      <dgm:prSet presAssocID="{1BC36648-FBFB-4D98-ACBE-33FA8CB37AD4}" presName="vert2" presStyleCnt="0"/>
      <dgm:spPr/>
    </dgm:pt>
    <dgm:pt modelId="{38928D7D-6758-46BC-811E-1E9E95B27A32}" type="pres">
      <dgm:prSet presAssocID="{1BC36648-FBFB-4D98-ACBE-33FA8CB37AD4}" presName="thinLine2b" presStyleLbl="callout" presStyleIdx="1" presStyleCnt="2"/>
      <dgm:spPr/>
    </dgm:pt>
    <dgm:pt modelId="{46D0E591-EBE1-4256-8343-6E4FF1A38F80}" type="pres">
      <dgm:prSet presAssocID="{1BC36648-FBFB-4D98-ACBE-33FA8CB37AD4}" presName="vertSpace2b" presStyleCnt="0"/>
      <dgm:spPr/>
    </dgm:pt>
  </dgm:ptLst>
  <dgm:cxnLst>
    <dgm:cxn modelId="{DC38491B-172F-446E-B42A-BBB0B3040244}" srcId="{EF527513-CA0D-42F3-A22C-0510F6D45F5B}" destId="{005AC8FE-B1CA-459F-9556-7CCD81A45D02}" srcOrd="0" destOrd="0" parTransId="{F683629F-E68A-4F33-B8EF-93A68B1BF6C3}" sibTransId="{3E62A8F8-9BAB-4BB0-ACD7-796FDD53FB31}"/>
    <dgm:cxn modelId="{8B697D88-AE00-4DA2-988B-53EF569F932F}" type="presOf" srcId="{1BC36648-FBFB-4D98-ACBE-33FA8CB37AD4}" destId="{2C9ADA25-A2A9-40E8-B132-C00C715F4CA2}" srcOrd="0" destOrd="0" presId="urn:microsoft.com/office/officeart/2008/layout/LinedList"/>
    <dgm:cxn modelId="{06142991-7080-457B-B7D6-DE52AF8FA974}" srcId="{005AC8FE-B1CA-459F-9556-7CCD81A45D02}" destId="{1BC36648-FBFB-4D98-ACBE-33FA8CB37AD4}" srcOrd="1" destOrd="0" parTransId="{CA887F81-6036-415F-998C-BE6D51767AD1}" sibTransId="{3E4D9E3E-188D-487F-B407-ED1CC4CCF5CB}"/>
    <dgm:cxn modelId="{00D4E594-238A-4229-AF68-44F0A7FA156D}" type="presOf" srcId="{CDF67E67-1727-4547-A074-FF50B38331F5}" destId="{517D184C-36D3-4D3D-B91E-251E45DBF0C9}" srcOrd="0" destOrd="0" presId="urn:microsoft.com/office/officeart/2008/layout/LinedList"/>
    <dgm:cxn modelId="{25C4EF98-A0E2-43B3-95EC-9C3CA53B7BD9}" type="presOf" srcId="{EF527513-CA0D-42F3-A22C-0510F6D45F5B}" destId="{97805D66-449A-42E6-B574-2BF4F2F56F17}" srcOrd="0" destOrd="0" presId="urn:microsoft.com/office/officeart/2008/layout/LinedList"/>
    <dgm:cxn modelId="{A33EFFA1-A14D-4B6F-9694-55E519B075BE}" srcId="{005AC8FE-B1CA-459F-9556-7CCD81A45D02}" destId="{CDF67E67-1727-4547-A074-FF50B38331F5}" srcOrd="0" destOrd="0" parTransId="{D0B3D5CB-2A70-4CF3-9D05-6ED172F4FD75}" sibTransId="{1A0FE268-3F98-4C26-BE38-8ACF172287C2}"/>
    <dgm:cxn modelId="{50F14ECE-F816-4CC5-8924-474576504A4B}" type="presOf" srcId="{005AC8FE-B1CA-459F-9556-7CCD81A45D02}" destId="{746F1AC0-069C-4E65-9659-FBEB2F9913EF}" srcOrd="0" destOrd="0" presId="urn:microsoft.com/office/officeart/2008/layout/LinedList"/>
    <dgm:cxn modelId="{7D23C679-371E-49CD-BB31-ECDE5781F868}" type="presParOf" srcId="{97805D66-449A-42E6-B574-2BF4F2F56F17}" destId="{47396BFF-C997-44E4-92E0-DD9A784B5820}" srcOrd="0" destOrd="0" presId="urn:microsoft.com/office/officeart/2008/layout/LinedList"/>
    <dgm:cxn modelId="{031F32F3-DAFB-4572-9BEA-6CF1F75F9729}" type="presParOf" srcId="{97805D66-449A-42E6-B574-2BF4F2F56F17}" destId="{201F2693-F0B4-4A9F-96E4-22CC44AD690F}" srcOrd="1" destOrd="0" presId="urn:microsoft.com/office/officeart/2008/layout/LinedList"/>
    <dgm:cxn modelId="{0D948AD3-1265-4228-9E0D-416BB522E7C2}" type="presParOf" srcId="{201F2693-F0B4-4A9F-96E4-22CC44AD690F}" destId="{746F1AC0-069C-4E65-9659-FBEB2F9913EF}" srcOrd="0" destOrd="0" presId="urn:microsoft.com/office/officeart/2008/layout/LinedList"/>
    <dgm:cxn modelId="{78E3429C-F9C3-44F5-BCE5-5DEC12BB3A6B}" type="presParOf" srcId="{201F2693-F0B4-4A9F-96E4-22CC44AD690F}" destId="{C5857AB3-9AF0-4D76-9E29-D4C126898288}" srcOrd="1" destOrd="0" presId="urn:microsoft.com/office/officeart/2008/layout/LinedList"/>
    <dgm:cxn modelId="{1EB92631-E225-450B-A160-F8686FFC0936}" type="presParOf" srcId="{C5857AB3-9AF0-4D76-9E29-D4C126898288}" destId="{FEC24582-8CCB-45B0-A3BE-6C26AAEF0D66}" srcOrd="0" destOrd="0" presId="urn:microsoft.com/office/officeart/2008/layout/LinedList"/>
    <dgm:cxn modelId="{5FF20E17-A689-43A7-9822-CFD848ABD948}" type="presParOf" srcId="{C5857AB3-9AF0-4D76-9E29-D4C126898288}" destId="{FB9977FC-C2A8-4CAE-BFB2-188642430991}" srcOrd="1" destOrd="0" presId="urn:microsoft.com/office/officeart/2008/layout/LinedList"/>
    <dgm:cxn modelId="{B7BAA8FB-FC55-4CF2-8E08-A92833D0AA73}" type="presParOf" srcId="{FB9977FC-C2A8-4CAE-BFB2-188642430991}" destId="{BABE9EDC-C8D2-4A06-94A7-9172F90DE7D4}" srcOrd="0" destOrd="0" presId="urn:microsoft.com/office/officeart/2008/layout/LinedList"/>
    <dgm:cxn modelId="{116443E0-604E-4B00-B39C-A429C444AA45}" type="presParOf" srcId="{FB9977FC-C2A8-4CAE-BFB2-188642430991}" destId="{517D184C-36D3-4D3D-B91E-251E45DBF0C9}" srcOrd="1" destOrd="0" presId="urn:microsoft.com/office/officeart/2008/layout/LinedList"/>
    <dgm:cxn modelId="{6FA72F1E-EB47-400F-B962-9126C18C4943}" type="presParOf" srcId="{FB9977FC-C2A8-4CAE-BFB2-188642430991}" destId="{070ABD26-98F2-4A58-A451-0708838C38FD}" srcOrd="2" destOrd="0" presId="urn:microsoft.com/office/officeart/2008/layout/LinedList"/>
    <dgm:cxn modelId="{09AC31DC-274A-43C6-AC4F-F71394875F16}" type="presParOf" srcId="{C5857AB3-9AF0-4D76-9E29-D4C126898288}" destId="{C3EADEBA-A3CA-40E0-837A-719C15E6EFEB}" srcOrd="2" destOrd="0" presId="urn:microsoft.com/office/officeart/2008/layout/LinedList"/>
    <dgm:cxn modelId="{066F9788-D88B-46A1-A4EA-9A68A3BFE13F}" type="presParOf" srcId="{C5857AB3-9AF0-4D76-9E29-D4C126898288}" destId="{FA7905D6-F36A-461D-8906-5EAB0C509CA8}" srcOrd="3" destOrd="0" presId="urn:microsoft.com/office/officeart/2008/layout/LinedList"/>
    <dgm:cxn modelId="{9C65840C-4273-4F48-A487-C7CDC814B41A}" type="presParOf" srcId="{C5857AB3-9AF0-4D76-9E29-D4C126898288}" destId="{CB0FE559-9B5A-4B34-99E3-F69B5ED32343}" srcOrd="4" destOrd="0" presId="urn:microsoft.com/office/officeart/2008/layout/LinedList"/>
    <dgm:cxn modelId="{166B9941-BD7A-4487-A2A7-D7614E4EEAC4}" type="presParOf" srcId="{CB0FE559-9B5A-4B34-99E3-F69B5ED32343}" destId="{83C0E21C-5421-4144-9C4C-8474C1F1D339}" srcOrd="0" destOrd="0" presId="urn:microsoft.com/office/officeart/2008/layout/LinedList"/>
    <dgm:cxn modelId="{D9503321-4353-44F7-A2E7-A715DD2C9EB6}" type="presParOf" srcId="{CB0FE559-9B5A-4B34-99E3-F69B5ED32343}" destId="{2C9ADA25-A2A9-40E8-B132-C00C715F4CA2}" srcOrd="1" destOrd="0" presId="urn:microsoft.com/office/officeart/2008/layout/LinedList"/>
    <dgm:cxn modelId="{9450E5F4-645F-4FD1-9479-F0826BF6EFD4}" type="presParOf" srcId="{CB0FE559-9B5A-4B34-99E3-F69B5ED32343}" destId="{226C5F75-022E-45E0-A668-293BB68828DC}" srcOrd="2" destOrd="0" presId="urn:microsoft.com/office/officeart/2008/layout/LinedList"/>
    <dgm:cxn modelId="{7BA9653D-1E6E-49AA-9D8D-67A56E43E9CC}" type="presParOf" srcId="{C5857AB3-9AF0-4D76-9E29-D4C126898288}" destId="{38928D7D-6758-46BC-811E-1E9E95B27A32}" srcOrd="5" destOrd="0" presId="urn:microsoft.com/office/officeart/2008/layout/LinedList"/>
    <dgm:cxn modelId="{DABE1E35-AD3B-410F-A9EC-614D431604AA}" type="presParOf" srcId="{C5857AB3-9AF0-4D76-9E29-D4C126898288}" destId="{46D0E591-EBE1-4256-8343-6E4FF1A38F80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38FF04-E500-4EFD-A10E-9D540EFDE8E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86156B7-54C7-457F-B11D-CAE70417C729}">
      <dgm:prSet phldrT="[Текст]"/>
      <dgm:spPr/>
      <dgm:t>
        <a:bodyPr/>
        <a:lstStyle/>
        <a:p>
          <a:r>
            <a:rPr lang="ru-RU" dirty="0"/>
            <a:t>Корневой</a:t>
          </a:r>
        </a:p>
      </dgm:t>
    </dgm:pt>
    <dgm:pt modelId="{B8160847-11D3-46D7-A999-B1FB204051DE}" type="parTrans" cxnId="{40AC9E11-4608-402E-A55A-7D457F65CD46}">
      <dgm:prSet/>
      <dgm:spPr/>
      <dgm:t>
        <a:bodyPr/>
        <a:lstStyle/>
        <a:p>
          <a:endParaRPr lang="ru-RU"/>
        </a:p>
      </dgm:t>
    </dgm:pt>
    <dgm:pt modelId="{1F4EEC6C-DF10-4A8C-8D8B-7CD77FDDECA7}" type="sibTrans" cxnId="{40AC9E11-4608-402E-A55A-7D457F65CD46}">
      <dgm:prSet/>
      <dgm:spPr/>
      <dgm:t>
        <a:bodyPr/>
        <a:lstStyle/>
        <a:p>
          <a:endParaRPr lang="ru-RU"/>
        </a:p>
      </dgm:t>
    </dgm:pt>
    <dgm:pt modelId="{1648DE4D-BF3E-490E-B530-BFE9434B874F}" type="asst">
      <dgm:prSet phldrT="[Текст]"/>
      <dgm:spPr/>
      <dgm:t>
        <a:bodyPr/>
        <a:lstStyle/>
        <a:p>
          <a:r>
            <a:rPr lang="en-US" dirty="0"/>
            <a:t>A</a:t>
          </a:r>
          <a:endParaRPr lang="ru-RU" dirty="0"/>
        </a:p>
      </dgm:t>
    </dgm:pt>
    <dgm:pt modelId="{2B04F2CE-D55B-47DB-B898-11E72D321A99}" type="parTrans" cxnId="{BC1BD73B-2A39-4547-9870-B378295F77A8}">
      <dgm:prSet/>
      <dgm:spPr/>
      <dgm:t>
        <a:bodyPr/>
        <a:lstStyle/>
        <a:p>
          <a:endParaRPr lang="ru-RU"/>
        </a:p>
      </dgm:t>
    </dgm:pt>
    <dgm:pt modelId="{33BF5F20-4870-42F9-8DF1-02AB3151FEAB}" type="sibTrans" cxnId="{BC1BD73B-2A39-4547-9870-B378295F77A8}">
      <dgm:prSet/>
      <dgm:spPr/>
      <dgm:t>
        <a:bodyPr/>
        <a:lstStyle/>
        <a:p>
          <a:endParaRPr lang="ru-RU"/>
        </a:p>
      </dgm:t>
    </dgm:pt>
    <dgm:pt modelId="{A008D8D4-3B61-433E-B8CD-37F55FD6EF0D}">
      <dgm:prSet phldrT="[Текст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A_2_1</a:t>
          </a:r>
          <a:endParaRPr lang="ru-RU" dirty="0"/>
        </a:p>
      </dgm:t>
    </dgm:pt>
    <dgm:pt modelId="{F43DE141-021C-4ACC-B7EF-5AE361AA6D1F}" type="parTrans" cxnId="{EE773FF9-84AB-4103-94CF-D21C69123BFC}">
      <dgm:prSet/>
      <dgm:spPr/>
      <dgm:t>
        <a:bodyPr/>
        <a:lstStyle/>
        <a:p>
          <a:endParaRPr lang="ru-RU"/>
        </a:p>
      </dgm:t>
    </dgm:pt>
    <dgm:pt modelId="{51A831BA-8E0C-432A-8169-B12FECEA7291}" type="sibTrans" cxnId="{EE773FF9-84AB-4103-94CF-D21C69123BFC}">
      <dgm:prSet/>
      <dgm:spPr/>
      <dgm:t>
        <a:bodyPr/>
        <a:lstStyle/>
        <a:p>
          <a:endParaRPr lang="ru-RU"/>
        </a:p>
      </dgm:t>
    </dgm:pt>
    <dgm:pt modelId="{A392E080-FFC0-4FBE-8B96-49CEA3828664}">
      <dgm:prSet phldrT="[Текст]"/>
      <dgm:spPr/>
      <dgm:t>
        <a:bodyPr/>
        <a:lstStyle/>
        <a:p>
          <a:r>
            <a:rPr lang="en-US" dirty="0"/>
            <a:t>B</a:t>
          </a:r>
          <a:endParaRPr lang="ru-RU" dirty="0"/>
        </a:p>
      </dgm:t>
    </dgm:pt>
    <dgm:pt modelId="{100DD3DC-F7B2-42B1-9864-770D1BC1A24F}" type="parTrans" cxnId="{8101BACB-05FA-43D9-9348-3AEB7E51F1B7}">
      <dgm:prSet/>
      <dgm:spPr/>
      <dgm:t>
        <a:bodyPr/>
        <a:lstStyle/>
        <a:p>
          <a:endParaRPr lang="ru-RU"/>
        </a:p>
      </dgm:t>
    </dgm:pt>
    <dgm:pt modelId="{33F7C14B-2639-4EFA-A7D8-78FE39BB83ED}" type="sibTrans" cxnId="{8101BACB-05FA-43D9-9348-3AEB7E51F1B7}">
      <dgm:prSet/>
      <dgm:spPr/>
      <dgm:t>
        <a:bodyPr/>
        <a:lstStyle/>
        <a:p>
          <a:endParaRPr lang="ru-RU"/>
        </a:p>
      </dgm:t>
    </dgm:pt>
    <dgm:pt modelId="{7EFEA9D8-896C-47D4-906A-6CE188398181}">
      <dgm:prSet phldrT="[Текст]"/>
      <dgm:spPr/>
      <dgm:t>
        <a:bodyPr/>
        <a:lstStyle/>
        <a:p>
          <a:r>
            <a:rPr lang="en-US" dirty="0"/>
            <a:t>B_1</a:t>
          </a:r>
          <a:endParaRPr lang="ru-RU" dirty="0"/>
        </a:p>
      </dgm:t>
    </dgm:pt>
    <dgm:pt modelId="{366B147B-C20A-45CF-AAD5-DA3DE9708F98}" type="parTrans" cxnId="{A9DC7C5B-25AF-4FBD-8CC7-25138F12F475}">
      <dgm:prSet/>
      <dgm:spPr/>
      <dgm:t>
        <a:bodyPr/>
        <a:lstStyle/>
        <a:p>
          <a:endParaRPr lang="ru-RU"/>
        </a:p>
      </dgm:t>
    </dgm:pt>
    <dgm:pt modelId="{C0AE4E41-980B-44FF-9C37-E99925F6BE37}" type="sibTrans" cxnId="{A9DC7C5B-25AF-4FBD-8CC7-25138F12F475}">
      <dgm:prSet/>
      <dgm:spPr/>
      <dgm:t>
        <a:bodyPr/>
        <a:lstStyle/>
        <a:p>
          <a:endParaRPr lang="ru-RU"/>
        </a:p>
      </dgm:t>
    </dgm:pt>
    <dgm:pt modelId="{47C1BECF-513F-403C-8D05-38D64C5E5A4C}" type="asst">
      <dgm:prSet phldrT="[Текст]"/>
      <dgm:spPr/>
      <dgm:t>
        <a:bodyPr/>
        <a:lstStyle/>
        <a:p>
          <a:r>
            <a:rPr lang="en-US" dirty="0"/>
            <a:t>A_1</a:t>
          </a:r>
          <a:endParaRPr lang="ru-RU" dirty="0"/>
        </a:p>
      </dgm:t>
    </dgm:pt>
    <dgm:pt modelId="{34A4FDA5-F52B-4858-AAD5-1A501787975C}" type="parTrans" cxnId="{DBEA9A8A-6EFE-44BC-B81A-73B34353E9BC}">
      <dgm:prSet/>
      <dgm:spPr/>
      <dgm:t>
        <a:bodyPr/>
        <a:lstStyle/>
        <a:p>
          <a:endParaRPr lang="ru-RU"/>
        </a:p>
      </dgm:t>
    </dgm:pt>
    <dgm:pt modelId="{04324B31-375B-4E1E-9930-08FE3C9F9826}" type="sibTrans" cxnId="{DBEA9A8A-6EFE-44BC-B81A-73B34353E9BC}">
      <dgm:prSet/>
      <dgm:spPr/>
      <dgm:t>
        <a:bodyPr/>
        <a:lstStyle/>
        <a:p>
          <a:endParaRPr lang="ru-RU"/>
        </a:p>
      </dgm:t>
    </dgm:pt>
    <dgm:pt modelId="{AC16C57D-2690-4CF5-8AFB-42D85F5B5AF5}">
      <dgm:prSet phldrT="[Текст]"/>
      <dgm:spPr/>
      <dgm:t>
        <a:bodyPr/>
        <a:lstStyle/>
        <a:p>
          <a:r>
            <a:rPr lang="en-US" dirty="0"/>
            <a:t>A_2</a:t>
          </a:r>
          <a:endParaRPr lang="ru-RU" dirty="0"/>
        </a:p>
      </dgm:t>
    </dgm:pt>
    <dgm:pt modelId="{E4B5A6A5-EE17-45D4-B41C-3E1201EDC265}" type="parTrans" cxnId="{6E945588-DB4C-4D79-8D86-03BAD97A045F}">
      <dgm:prSet/>
      <dgm:spPr/>
      <dgm:t>
        <a:bodyPr/>
        <a:lstStyle/>
        <a:p>
          <a:endParaRPr lang="ru-RU"/>
        </a:p>
      </dgm:t>
    </dgm:pt>
    <dgm:pt modelId="{44D1A91A-BFF1-488E-8C0F-E4FF21E603C7}" type="sibTrans" cxnId="{6E945588-DB4C-4D79-8D86-03BAD97A045F}">
      <dgm:prSet/>
      <dgm:spPr/>
      <dgm:t>
        <a:bodyPr/>
        <a:lstStyle/>
        <a:p>
          <a:endParaRPr lang="ru-RU"/>
        </a:p>
      </dgm:t>
    </dgm:pt>
    <dgm:pt modelId="{C52C1778-A636-49F9-BB04-C985B8434163}" type="pres">
      <dgm:prSet presAssocID="{0B38FF04-E500-4EFD-A10E-9D540EFDE8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594F90-921E-4F50-85ED-90317191F3EA}" type="pres">
      <dgm:prSet presAssocID="{E86156B7-54C7-457F-B11D-CAE70417C729}" presName="hierRoot1" presStyleCnt="0"/>
      <dgm:spPr/>
    </dgm:pt>
    <dgm:pt modelId="{3A3C9F60-4C1F-421C-BAB6-198D0AD580AD}" type="pres">
      <dgm:prSet presAssocID="{E86156B7-54C7-457F-B11D-CAE70417C729}" presName="composite" presStyleCnt="0"/>
      <dgm:spPr/>
    </dgm:pt>
    <dgm:pt modelId="{D8C214F1-A00E-411A-B56B-2AE6A6FAF187}" type="pres">
      <dgm:prSet presAssocID="{E86156B7-54C7-457F-B11D-CAE70417C729}" presName="background" presStyleLbl="node0" presStyleIdx="0" presStyleCnt="1"/>
      <dgm:spPr/>
    </dgm:pt>
    <dgm:pt modelId="{E0B4C21B-BDAB-4F8E-8C78-65740594BF5D}" type="pres">
      <dgm:prSet presAssocID="{E86156B7-54C7-457F-B11D-CAE70417C729}" presName="text" presStyleLbl="fgAcc0" presStyleIdx="0" presStyleCnt="1">
        <dgm:presLayoutVars>
          <dgm:chPref val="3"/>
        </dgm:presLayoutVars>
      </dgm:prSet>
      <dgm:spPr/>
    </dgm:pt>
    <dgm:pt modelId="{CBBBDD45-365D-420A-85C6-9D51F8113C2C}" type="pres">
      <dgm:prSet presAssocID="{E86156B7-54C7-457F-B11D-CAE70417C729}" presName="hierChild2" presStyleCnt="0"/>
      <dgm:spPr/>
    </dgm:pt>
    <dgm:pt modelId="{F182076A-CAEC-44E6-B0A7-F96AE69A1C1D}" type="pres">
      <dgm:prSet presAssocID="{2B04F2CE-D55B-47DB-B898-11E72D321A99}" presName="Name10" presStyleLbl="parChTrans1D2" presStyleIdx="0" presStyleCnt="2"/>
      <dgm:spPr/>
    </dgm:pt>
    <dgm:pt modelId="{550D9A48-1645-43F8-B80D-1E084598BD4D}" type="pres">
      <dgm:prSet presAssocID="{1648DE4D-BF3E-490E-B530-BFE9434B874F}" presName="hierRoot2" presStyleCnt="0"/>
      <dgm:spPr/>
    </dgm:pt>
    <dgm:pt modelId="{A9F53D55-033D-408C-B544-99AF47A9BD4F}" type="pres">
      <dgm:prSet presAssocID="{1648DE4D-BF3E-490E-B530-BFE9434B874F}" presName="composite2" presStyleCnt="0"/>
      <dgm:spPr/>
    </dgm:pt>
    <dgm:pt modelId="{E8842C24-B499-4639-91C7-818C72386EB7}" type="pres">
      <dgm:prSet presAssocID="{1648DE4D-BF3E-490E-B530-BFE9434B874F}" presName="background2" presStyleLbl="asst1" presStyleIdx="0" presStyleCnt="2"/>
      <dgm:spPr/>
    </dgm:pt>
    <dgm:pt modelId="{F3ADDD04-D46A-44EA-86E4-24C4CEDCEBF3}" type="pres">
      <dgm:prSet presAssocID="{1648DE4D-BF3E-490E-B530-BFE9434B874F}" presName="text2" presStyleLbl="fgAcc2" presStyleIdx="0" presStyleCnt="2">
        <dgm:presLayoutVars>
          <dgm:chPref val="3"/>
        </dgm:presLayoutVars>
      </dgm:prSet>
      <dgm:spPr/>
    </dgm:pt>
    <dgm:pt modelId="{2297C1CA-C045-4168-96B8-379002DFF6E1}" type="pres">
      <dgm:prSet presAssocID="{1648DE4D-BF3E-490E-B530-BFE9434B874F}" presName="hierChild3" presStyleCnt="0"/>
      <dgm:spPr/>
    </dgm:pt>
    <dgm:pt modelId="{76C4851D-47E1-406F-8C22-14C30BE4C24A}" type="pres">
      <dgm:prSet presAssocID="{34A4FDA5-F52B-4858-AAD5-1A501787975C}" presName="Name17" presStyleLbl="parChTrans1D3" presStyleIdx="0" presStyleCnt="3"/>
      <dgm:spPr/>
    </dgm:pt>
    <dgm:pt modelId="{7BF9190E-B1A8-4EEA-8139-EA6351A9634C}" type="pres">
      <dgm:prSet presAssocID="{47C1BECF-513F-403C-8D05-38D64C5E5A4C}" presName="hierRoot3" presStyleCnt="0"/>
      <dgm:spPr/>
    </dgm:pt>
    <dgm:pt modelId="{208A97BD-7F1D-461C-AB9F-C0D0856692BD}" type="pres">
      <dgm:prSet presAssocID="{47C1BECF-513F-403C-8D05-38D64C5E5A4C}" presName="composite3" presStyleCnt="0"/>
      <dgm:spPr/>
    </dgm:pt>
    <dgm:pt modelId="{5DEFF13A-E983-401E-91D8-1BDFCBC34697}" type="pres">
      <dgm:prSet presAssocID="{47C1BECF-513F-403C-8D05-38D64C5E5A4C}" presName="background3" presStyleLbl="asst1" presStyleIdx="1" presStyleCnt="2"/>
      <dgm:spPr/>
    </dgm:pt>
    <dgm:pt modelId="{E08983F4-44CC-439A-A331-F45CED5CB101}" type="pres">
      <dgm:prSet presAssocID="{47C1BECF-513F-403C-8D05-38D64C5E5A4C}" presName="text3" presStyleLbl="fgAcc3" presStyleIdx="0" presStyleCnt="3">
        <dgm:presLayoutVars>
          <dgm:chPref val="3"/>
        </dgm:presLayoutVars>
      </dgm:prSet>
      <dgm:spPr/>
    </dgm:pt>
    <dgm:pt modelId="{4DBA42EB-BC16-442E-8404-8927636057CA}" type="pres">
      <dgm:prSet presAssocID="{47C1BECF-513F-403C-8D05-38D64C5E5A4C}" presName="hierChild4" presStyleCnt="0"/>
      <dgm:spPr/>
    </dgm:pt>
    <dgm:pt modelId="{5CCF423F-DAF5-43BD-A967-0FA8B8A52656}" type="pres">
      <dgm:prSet presAssocID="{E4B5A6A5-EE17-45D4-B41C-3E1201EDC265}" presName="Name17" presStyleLbl="parChTrans1D3" presStyleIdx="1" presStyleCnt="3"/>
      <dgm:spPr/>
    </dgm:pt>
    <dgm:pt modelId="{D4DCC39C-FBF2-490E-AC78-01965DB63A78}" type="pres">
      <dgm:prSet presAssocID="{AC16C57D-2690-4CF5-8AFB-42D85F5B5AF5}" presName="hierRoot3" presStyleCnt="0"/>
      <dgm:spPr/>
    </dgm:pt>
    <dgm:pt modelId="{E5D38784-6BC1-4BB6-AE1F-A17B5DB7DC66}" type="pres">
      <dgm:prSet presAssocID="{AC16C57D-2690-4CF5-8AFB-42D85F5B5AF5}" presName="composite3" presStyleCnt="0"/>
      <dgm:spPr/>
    </dgm:pt>
    <dgm:pt modelId="{53FFADD7-6CB9-46D8-A395-AE92631601D7}" type="pres">
      <dgm:prSet presAssocID="{AC16C57D-2690-4CF5-8AFB-42D85F5B5AF5}" presName="background3" presStyleLbl="node3" presStyleIdx="0" presStyleCnt="2"/>
      <dgm:spPr/>
    </dgm:pt>
    <dgm:pt modelId="{C0D939A2-40B4-477E-9512-C59D24484876}" type="pres">
      <dgm:prSet presAssocID="{AC16C57D-2690-4CF5-8AFB-42D85F5B5AF5}" presName="text3" presStyleLbl="fgAcc3" presStyleIdx="1" presStyleCnt="3">
        <dgm:presLayoutVars>
          <dgm:chPref val="3"/>
        </dgm:presLayoutVars>
      </dgm:prSet>
      <dgm:spPr/>
    </dgm:pt>
    <dgm:pt modelId="{328765EC-4702-48C7-8435-EF09395FE2F6}" type="pres">
      <dgm:prSet presAssocID="{AC16C57D-2690-4CF5-8AFB-42D85F5B5AF5}" presName="hierChild4" presStyleCnt="0"/>
      <dgm:spPr/>
    </dgm:pt>
    <dgm:pt modelId="{30981BFE-CF6A-4854-B630-2AECF894C310}" type="pres">
      <dgm:prSet presAssocID="{F43DE141-021C-4ACC-B7EF-5AE361AA6D1F}" presName="Name23" presStyleLbl="parChTrans1D4" presStyleIdx="0" presStyleCnt="1"/>
      <dgm:spPr/>
    </dgm:pt>
    <dgm:pt modelId="{8D0543D2-A9BB-49F2-A95F-44B29F20C3A2}" type="pres">
      <dgm:prSet presAssocID="{A008D8D4-3B61-433E-B8CD-37F55FD6EF0D}" presName="hierRoot4" presStyleCnt="0"/>
      <dgm:spPr/>
    </dgm:pt>
    <dgm:pt modelId="{D8BF0903-1AC2-433F-A513-BC00CD5CD085}" type="pres">
      <dgm:prSet presAssocID="{A008D8D4-3B61-433E-B8CD-37F55FD6EF0D}" presName="composite4" presStyleCnt="0"/>
      <dgm:spPr/>
    </dgm:pt>
    <dgm:pt modelId="{4D528F1E-D392-440C-8B2D-EE2A0B01ADAF}" type="pres">
      <dgm:prSet presAssocID="{A008D8D4-3B61-433E-B8CD-37F55FD6EF0D}" presName="background4" presStyleLbl="node4" presStyleIdx="0" presStyleCnt="1"/>
      <dgm:spPr/>
    </dgm:pt>
    <dgm:pt modelId="{4CD6E111-5835-4AAA-A123-563093945C06}" type="pres">
      <dgm:prSet presAssocID="{A008D8D4-3B61-433E-B8CD-37F55FD6EF0D}" presName="text4" presStyleLbl="fgAcc4" presStyleIdx="0" presStyleCnt="1">
        <dgm:presLayoutVars>
          <dgm:chPref val="3"/>
        </dgm:presLayoutVars>
      </dgm:prSet>
      <dgm:spPr/>
    </dgm:pt>
    <dgm:pt modelId="{8AA764F4-8C0D-49FD-BEB3-33E467B70A69}" type="pres">
      <dgm:prSet presAssocID="{A008D8D4-3B61-433E-B8CD-37F55FD6EF0D}" presName="hierChild5" presStyleCnt="0"/>
      <dgm:spPr/>
    </dgm:pt>
    <dgm:pt modelId="{61AA06A4-78C9-469F-85AD-536C37ABAC0D}" type="pres">
      <dgm:prSet presAssocID="{100DD3DC-F7B2-42B1-9864-770D1BC1A24F}" presName="Name10" presStyleLbl="parChTrans1D2" presStyleIdx="1" presStyleCnt="2"/>
      <dgm:spPr/>
    </dgm:pt>
    <dgm:pt modelId="{A15FA765-9584-4B5D-8E68-AD4144EFE91F}" type="pres">
      <dgm:prSet presAssocID="{A392E080-FFC0-4FBE-8B96-49CEA3828664}" presName="hierRoot2" presStyleCnt="0"/>
      <dgm:spPr/>
    </dgm:pt>
    <dgm:pt modelId="{9327D256-D8AE-44AA-92B6-AF4439F5AB12}" type="pres">
      <dgm:prSet presAssocID="{A392E080-FFC0-4FBE-8B96-49CEA3828664}" presName="composite2" presStyleCnt="0"/>
      <dgm:spPr/>
    </dgm:pt>
    <dgm:pt modelId="{6B3B6344-E9AD-4481-BCB9-730B4DDBB7D2}" type="pres">
      <dgm:prSet presAssocID="{A392E080-FFC0-4FBE-8B96-49CEA3828664}" presName="background2" presStyleLbl="node2" presStyleIdx="0" presStyleCnt="1"/>
      <dgm:spPr/>
    </dgm:pt>
    <dgm:pt modelId="{F9673FA0-969F-4374-B99F-551506D0AA10}" type="pres">
      <dgm:prSet presAssocID="{A392E080-FFC0-4FBE-8B96-49CEA3828664}" presName="text2" presStyleLbl="fgAcc2" presStyleIdx="1" presStyleCnt="2">
        <dgm:presLayoutVars>
          <dgm:chPref val="3"/>
        </dgm:presLayoutVars>
      </dgm:prSet>
      <dgm:spPr/>
    </dgm:pt>
    <dgm:pt modelId="{CB856122-6071-4870-9828-5B3ADDFA61A4}" type="pres">
      <dgm:prSet presAssocID="{A392E080-FFC0-4FBE-8B96-49CEA3828664}" presName="hierChild3" presStyleCnt="0"/>
      <dgm:spPr/>
    </dgm:pt>
    <dgm:pt modelId="{5D3D6241-A836-4D49-9CE2-7D41B5F9E4E2}" type="pres">
      <dgm:prSet presAssocID="{366B147B-C20A-45CF-AAD5-DA3DE9708F98}" presName="Name17" presStyleLbl="parChTrans1D3" presStyleIdx="2" presStyleCnt="3"/>
      <dgm:spPr/>
    </dgm:pt>
    <dgm:pt modelId="{BFF55AFF-1315-4A2F-B191-6BF72DF37928}" type="pres">
      <dgm:prSet presAssocID="{7EFEA9D8-896C-47D4-906A-6CE188398181}" presName="hierRoot3" presStyleCnt="0"/>
      <dgm:spPr/>
    </dgm:pt>
    <dgm:pt modelId="{0A698402-368B-49AD-8400-279AA22245C6}" type="pres">
      <dgm:prSet presAssocID="{7EFEA9D8-896C-47D4-906A-6CE188398181}" presName="composite3" presStyleCnt="0"/>
      <dgm:spPr/>
    </dgm:pt>
    <dgm:pt modelId="{171F193F-2A09-467D-91E8-99C140ECA9E2}" type="pres">
      <dgm:prSet presAssocID="{7EFEA9D8-896C-47D4-906A-6CE188398181}" presName="background3" presStyleLbl="node3" presStyleIdx="1" presStyleCnt="2"/>
      <dgm:spPr/>
    </dgm:pt>
    <dgm:pt modelId="{E90045C8-F2DA-4EBF-9317-15CA1328BBB1}" type="pres">
      <dgm:prSet presAssocID="{7EFEA9D8-896C-47D4-906A-6CE188398181}" presName="text3" presStyleLbl="fgAcc3" presStyleIdx="2" presStyleCnt="3">
        <dgm:presLayoutVars>
          <dgm:chPref val="3"/>
        </dgm:presLayoutVars>
      </dgm:prSet>
      <dgm:spPr/>
    </dgm:pt>
    <dgm:pt modelId="{DA17C404-5E0B-4A02-B0A5-31E6F502379B}" type="pres">
      <dgm:prSet presAssocID="{7EFEA9D8-896C-47D4-906A-6CE188398181}" presName="hierChild4" presStyleCnt="0"/>
      <dgm:spPr/>
    </dgm:pt>
  </dgm:ptLst>
  <dgm:cxnLst>
    <dgm:cxn modelId="{5F16600D-3E9C-4658-837F-9EB179995737}" type="presOf" srcId="{E4B5A6A5-EE17-45D4-B41C-3E1201EDC265}" destId="{5CCF423F-DAF5-43BD-A967-0FA8B8A52656}" srcOrd="0" destOrd="0" presId="urn:microsoft.com/office/officeart/2005/8/layout/hierarchy1"/>
    <dgm:cxn modelId="{40AC9E11-4608-402E-A55A-7D457F65CD46}" srcId="{0B38FF04-E500-4EFD-A10E-9D540EFDE8EF}" destId="{E86156B7-54C7-457F-B11D-CAE70417C729}" srcOrd="0" destOrd="0" parTransId="{B8160847-11D3-46D7-A999-B1FB204051DE}" sibTransId="{1F4EEC6C-DF10-4A8C-8D8B-7CD77FDDECA7}"/>
    <dgm:cxn modelId="{BC1BD73B-2A39-4547-9870-B378295F77A8}" srcId="{E86156B7-54C7-457F-B11D-CAE70417C729}" destId="{1648DE4D-BF3E-490E-B530-BFE9434B874F}" srcOrd="0" destOrd="0" parTransId="{2B04F2CE-D55B-47DB-B898-11E72D321A99}" sibTransId="{33BF5F20-4870-42F9-8DF1-02AB3151FEAB}"/>
    <dgm:cxn modelId="{A9DC7C5B-25AF-4FBD-8CC7-25138F12F475}" srcId="{A392E080-FFC0-4FBE-8B96-49CEA3828664}" destId="{7EFEA9D8-896C-47D4-906A-6CE188398181}" srcOrd="0" destOrd="0" parTransId="{366B147B-C20A-45CF-AAD5-DA3DE9708F98}" sibTransId="{C0AE4E41-980B-44FF-9C37-E99925F6BE37}"/>
    <dgm:cxn modelId="{0C0F9B68-25A4-46D5-AF96-A5849E843978}" type="presOf" srcId="{34A4FDA5-F52B-4858-AAD5-1A501787975C}" destId="{76C4851D-47E1-406F-8C22-14C30BE4C24A}" srcOrd="0" destOrd="0" presId="urn:microsoft.com/office/officeart/2005/8/layout/hierarchy1"/>
    <dgm:cxn modelId="{79B40C7C-401B-4540-8336-EE8823334EC1}" type="presOf" srcId="{E86156B7-54C7-457F-B11D-CAE70417C729}" destId="{E0B4C21B-BDAB-4F8E-8C78-65740594BF5D}" srcOrd="0" destOrd="0" presId="urn:microsoft.com/office/officeart/2005/8/layout/hierarchy1"/>
    <dgm:cxn modelId="{8B1E4583-F6FF-47D5-9545-77B96CE10B93}" type="presOf" srcId="{2B04F2CE-D55B-47DB-B898-11E72D321A99}" destId="{F182076A-CAEC-44E6-B0A7-F96AE69A1C1D}" srcOrd="0" destOrd="0" presId="urn:microsoft.com/office/officeart/2005/8/layout/hierarchy1"/>
    <dgm:cxn modelId="{6420FB83-9EBE-469B-8FB7-3F80C1BBA7C4}" type="presOf" srcId="{1648DE4D-BF3E-490E-B530-BFE9434B874F}" destId="{F3ADDD04-D46A-44EA-86E4-24C4CEDCEBF3}" srcOrd="0" destOrd="0" presId="urn:microsoft.com/office/officeart/2005/8/layout/hierarchy1"/>
    <dgm:cxn modelId="{6E945588-DB4C-4D79-8D86-03BAD97A045F}" srcId="{1648DE4D-BF3E-490E-B530-BFE9434B874F}" destId="{AC16C57D-2690-4CF5-8AFB-42D85F5B5AF5}" srcOrd="1" destOrd="0" parTransId="{E4B5A6A5-EE17-45D4-B41C-3E1201EDC265}" sibTransId="{44D1A91A-BFF1-488E-8C0F-E4FF21E603C7}"/>
    <dgm:cxn modelId="{DBEA9A8A-6EFE-44BC-B81A-73B34353E9BC}" srcId="{1648DE4D-BF3E-490E-B530-BFE9434B874F}" destId="{47C1BECF-513F-403C-8D05-38D64C5E5A4C}" srcOrd="0" destOrd="0" parTransId="{34A4FDA5-F52B-4858-AAD5-1A501787975C}" sibTransId="{04324B31-375B-4E1E-9930-08FE3C9F9826}"/>
    <dgm:cxn modelId="{F539368F-8098-4596-A13B-CDBC6F9F3847}" type="presOf" srcId="{100DD3DC-F7B2-42B1-9864-770D1BC1A24F}" destId="{61AA06A4-78C9-469F-85AD-536C37ABAC0D}" srcOrd="0" destOrd="0" presId="urn:microsoft.com/office/officeart/2005/8/layout/hierarchy1"/>
    <dgm:cxn modelId="{976D8FBE-5B8E-4863-826F-92A1D2D518AE}" type="presOf" srcId="{7EFEA9D8-896C-47D4-906A-6CE188398181}" destId="{E90045C8-F2DA-4EBF-9317-15CA1328BBB1}" srcOrd="0" destOrd="0" presId="urn:microsoft.com/office/officeart/2005/8/layout/hierarchy1"/>
    <dgm:cxn modelId="{E2A767C1-984B-4A28-80F9-EEC984512DC4}" type="presOf" srcId="{0B38FF04-E500-4EFD-A10E-9D540EFDE8EF}" destId="{C52C1778-A636-49F9-BB04-C985B8434163}" srcOrd="0" destOrd="0" presId="urn:microsoft.com/office/officeart/2005/8/layout/hierarchy1"/>
    <dgm:cxn modelId="{0A6190C5-2E5A-4FAE-8548-C98A331A251C}" type="presOf" srcId="{AC16C57D-2690-4CF5-8AFB-42D85F5B5AF5}" destId="{C0D939A2-40B4-477E-9512-C59D24484876}" srcOrd="0" destOrd="0" presId="urn:microsoft.com/office/officeart/2005/8/layout/hierarchy1"/>
    <dgm:cxn modelId="{8101BACB-05FA-43D9-9348-3AEB7E51F1B7}" srcId="{E86156B7-54C7-457F-B11D-CAE70417C729}" destId="{A392E080-FFC0-4FBE-8B96-49CEA3828664}" srcOrd="1" destOrd="0" parTransId="{100DD3DC-F7B2-42B1-9864-770D1BC1A24F}" sibTransId="{33F7C14B-2639-4EFA-A7D8-78FE39BB83ED}"/>
    <dgm:cxn modelId="{474218CF-8C22-4A2F-8FE7-2A85B55EF67F}" type="presOf" srcId="{A008D8D4-3B61-433E-B8CD-37F55FD6EF0D}" destId="{4CD6E111-5835-4AAA-A123-563093945C06}" srcOrd="0" destOrd="0" presId="urn:microsoft.com/office/officeart/2005/8/layout/hierarchy1"/>
    <dgm:cxn modelId="{A8B410E1-5A49-4202-B359-F1C11CD13D42}" type="presOf" srcId="{366B147B-C20A-45CF-AAD5-DA3DE9708F98}" destId="{5D3D6241-A836-4D49-9CE2-7D41B5F9E4E2}" srcOrd="0" destOrd="0" presId="urn:microsoft.com/office/officeart/2005/8/layout/hierarchy1"/>
    <dgm:cxn modelId="{AB3F77E8-AC61-4FA0-957B-00CCF5259182}" type="presOf" srcId="{47C1BECF-513F-403C-8D05-38D64C5E5A4C}" destId="{E08983F4-44CC-439A-A331-F45CED5CB101}" srcOrd="0" destOrd="0" presId="urn:microsoft.com/office/officeart/2005/8/layout/hierarchy1"/>
    <dgm:cxn modelId="{785B3BF9-A929-4AB0-94DC-CB5349B1CEF0}" type="presOf" srcId="{A392E080-FFC0-4FBE-8B96-49CEA3828664}" destId="{F9673FA0-969F-4374-B99F-551506D0AA10}" srcOrd="0" destOrd="0" presId="urn:microsoft.com/office/officeart/2005/8/layout/hierarchy1"/>
    <dgm:cxn modelId="{EE773FF9-84AB-4103-94CF-D21C69123BFC}" srcId="{AC16C57D-2690-4CF5-8AFB-42D85F5B5AF5}" destId="{A008D8D4-3B61-433E-B8CD-37F55FD6EF0D}" srcOrd="0" destOrd="0" parTransId="{F43DE141-021C-4ACC-B7EF-5AE361AA6D1F}" sibTransId="{51A831BA-8E0C-432A-8169-B12FECEA7291}"/>
    <dgm:cxn modelId="{EAE661FB-356B-43A0-AC7E-879A155D99D9}" type="presOf" srcId="{F43DE141-021C-4ACC-B7EF-5AE361AA6D1F}" destId="{30981BFE-CF6A-4854-B630-2AECF894C310}" srcOrd="0" destOrd="0" presId="urn:microsoft.com/office/officeart/2005/8/layout/hierarchy1"/>
    <dgm:cxn modelId="{7D733EC5-8ADB-4246-8A6F-0CB034AE76C5}" type="presParOf" srcId="{C52C1778-A636-49F9-BB04-C985B8434163}" destId="{5E594F90-921E-4F50-85ED-90317191F3EA}" srcOrd="0" destOrd="0" presId="urn:microsoft.com/office/officeart/2005/8/layout/hierarchy1"/>
    <dgm:cxn modelId="{81A9EF55-02D3-464F-B180-52C9AA9BECA1}" type="presParOf" srcId="{5E594F90-921E-4F50-85ED-90317191F3EA}" destId="{3A3C9F60-4C1F-421C-BAB6-198D0AD580AD}" srcOrd="0" destOrd="0" presId="urn:microsoft.com/office/officeart/2005/8/layout/hierarchy1"/>
    <dgm:cxn modelId="{24628FF1-3C8C-446B-B32E-A3AB5545CEEA}" type="presParOf" srcId="{3A3C9F60-4C1F-421C-BAB6-198D0AD580AD}" destId="{D8C214F1-A00E-411A-B56B-2AE6A6FAF187}" srcOrd="0" destOrd="0" presId="urn:microsoft.com/office/officeart/2005/8/layout/hierarchy1"/>
    <dgm:cxn modelId="{361EABE7-9B2F-4910-B344-C7F3EE455130}" type="presParOf" srcId="{3A3C9F60-4C1F-421C-BAB6-198D0AD580AD}" destId="{E0B4C21B-BDAB-4F8E-8C78-65740594BF5D}" srcOrd="1" destOrd="0" presId="urn:microsoft.com/office/officeart/2005/8/layout/hierarchy1"/>
    <dgm:cxn modelId="{B9724168-0786-4E41-996F-44BC8ADA55E1}" type="presParOf" srcId="{5E594F90-921E-4F50-85ED-90317191F3EA}" destId="{CBBBDD45-365D-420A-85C6-9D51F8113C2C}" srcOrd="1" destOrd="0" presId="urn:microsoft.com/office/officeart/2005/8/layout/hierarchy1"/>
    <dgm:cxn modelId="{D19EAFBE-8C8A-4F15-A1A7-05EA8402A001}" type="presParOf" srcId="{CBBBDD45-365D-420A-85C6-9D51F8113C2C}" destId="{F182076A-CAEC-44E6-B0A7-F96AE69A1C1D}" srcOrd="0" destOrd="0" presId="urn:microsoft.com/office/officeart/2005/8/layout/hierarchy1"/>
    <dgm:cxn modelId="{B41862C2-7D3D-4D49-9659-B3EE66A6DFAD}" type="presParOf" srcId="{CBBBDD45-365D-420A-85C6-9D51F8113C2C}" destId="{550D9A48-1645-43F8-B80D-1E084598BD4D}" srcOrd="1" destOrd="0" presId="urn:microsoft.com/office/officeart/2005/8/layout/hierarchy1"/>
    <dgm:cxn modelId="{F9BCFB17-4E26-44FC-8EBF-5E2251C8128B}" type="presParOf" srcId="{550D9A48-1645-43F8-B80D-1E084598BD4D}" destId="{A9F53D55-033D-408C-B544-99AF47A9BD4F}" srcOrd="0" destOrd="0" presId="urn:microsoft.com/office/officeart/2005/8/layout/hierarchy1"/>
    <dgm:cxn modelId="{A0CEF12A-4FF4-4AE5-84CC-42EB8C264A3B}" type="presParOf" srcId="{A9F53D55-033D-408C-B544-99AF47A9BD4F}" destId="{E8842C24-B499-4639-91C7-818C72386EB7}" srcOrd="0" destOrd="0" presId="urn:microsoft.com/office/officeart/2005/8/layout/hierarchy1"/>
    <dgm:cxn modelId="{2B02947D-02E8-4DAB-9794-58B49671B2E4}" type="presParOf" srcId="{A9F53D55-033D-408C-B544-99AF47A9BD4F}" destId="{F3ADDD04-D46A-44EA-86E4-24C4CEDCEBF3}" srcOrd="1" destOrd="0" presId="urn:microsoft.com/office/officeart/2005/8/layout/hierarchy1"/>
    <dgm:cxn modelId="{F388BD67-18C9-4636-8D5B-4113EEE0DBAA}" type="presParOf" srcId="{550D9A48-1645-43F8-B80D-1E084598BD4D}" destId="{2297C1CA-C045-4168-96B8-379002DFF6E1}" srcOrd="1" destOrd="0" presId="urn:microsoft.com/office/officeart/2005/8/layout/hierarchy1"/>
    <dgm:cxn modelId="{F3D79D64-7312-4231-A9AE-7DB523F48477}" type="presParOf" srcId="{2297C1CA-C045-4168-96B8-379002DFF6E1}" destId="{76C4851D-47E1-406F-8C22-14C30BE4C24A}" srcOrd="0" destOrd="0" presId="urn:microsoft.com/office/officeart/2005/8/layout/hierarchy1"/>
    <dgm:cxn modelId="{8B15D749-445B-4BB8-9F7E-108B90816517}" type="presParOf" srcId="{2297C1CA-C045-4168-96B8-379002DFF6E1}" destId="{7BF9190E-B1A8-4EEA-8139-EA6351A9634C}" srcOrd="1" destOrd="0" presId="urn:microsoft.com/office/officeart/2005/8/layout/hierarchy1"/>
    <dgm:cxn modelId="{C15B43CC-A614-4F4B-8C8A-0258ACAA8D62}" type="presParOf" srcId="{7BF9190E-B1A8-4EEA-8139-EA6351A9634C}" destId="{208A97BD-7F1D-461C-AB9F-C0D0856692BD}" srcOrd="0" destOrd="0" presId="urn:microsoft.com/office/officeart/2005/8/layout/hierarchy1"/>
    <dgm:cxn modelId="{ABB4A542-1D83-4C04-A5B7-4BD5EA21AB0F}" type="presParOf" srcId="{208A97BD-7F1D-461C-AB9F-C0D0856692BD}" destId="{5DEFF13A-E983-401E-91D8-1BDFCBC34697}" srcOrd="0" destOrd="0" presId="urn:microsoft.com/office/officeart/2005/8/layout/hierarchy1"/>
    <dgm:cxn modelId="{D72C396C-A261-4204-8D35-E4E87A6414C3}" type="presParOf" srcId="{208A97BD-7F1D-461C-AB9F-C0D0856692BD}" destId="{E08983F4-44CC-439A-A331-F45CED5CB101}" srcOrd="1" destOrd="0" presId="urn:microsoft.com/office/officeart/2005/8/layout/hierarchy1"/>
    <dgm:cxn modelId="{A340C90E-24E7-4746-A68F-FB7F310B0662}" type="presParOf" srcId="{7BF9190E-B1A8-4EEA-8139-EA6351A9634C}" destId="{4DBA42EB-BC16-442E-8404-8927636057CA}" srcOrd="1" destOrd="0" presId="urn:microsoft.com/office/officeart/2005/8/layout/hierarchy1"/>
    <dgm:cxn modelId="{1AD62B51-3D64-48A0-AEE5-598E5E17FD2C}" type="presParOf" srcId="{2297C1CA-C045-4168-96B8-379002DFF6E1}" destId="{5CCF423F-DAF5-43BD-A967-0FA8B8A52656}" srcOrd="2" destOrd="0" presId="urn:microsoft.com/office/officeart/2005/8/layout/hierarchy1"/>
    <dgm:cxn modelId="{972F6B90-22B6-473F-A8CB-E3F95850E1F0}" type="presParOf" srcId="{2297C1CA-C045-4168-96B8-379002DFF6E1}" destId="{D4DCC39C-FBF2-490E-AC78-01965DB63A78}" srcOrd="3" destOrd="0" presId="urn:microsoft.com/office/officeart/2005/8/layout/hierarchy1"/>
    <dgm:cxn modelId="{E9DEA515-5CFC-4904-9393-02EAED5F23F7}" type="presParOf" srcId="{D4DCC39C-FBF2-490E-AC78-01965DB63A78}" destId="{E5D38784-6BC1-4BB6-AE1F-A17B5DB7DC66}" srcOrd="0" destOrd="0" presId="urn:microsoft.com/office/officeart/2005/8/layout/hierarchy1"/>
    <dgm:cxn modelId="{1F118BA0-ECC0-41D5-A3F8-141768B1EF30}" type="presParOf" srcId="{E5D38784-6BC1-4BB6-AE1F-A17B5DB7DC66}" destId="{53FFADD7-6CB9-46D8-A395-AE92631601D7}" srcOrd="0" destOrd="0" presId="urn:microsoft.com/office/officeart/2005/8/layout/hierarchy1"/>
    <dgm:cxn modelId="{6142DD5B-3B56-4BF4-AD1B-BABA5FB0ED7C}" type="presParOf" srcId="{E5D38784-6BC1-4BB6-AE1F-A17B5DB7DC66}" destId="{C0D939A2-40B4-477E-9512-C59D24484876}" srcOrd="1" destOrd="0" presId="urn:microsoft.com/office/officeart/2005/8/layout/hierarchy1"/>
    <dgm:cxn modelId="{9A98F106-EFDA-4845-867B-83A76D6BCCC4}" type="presParOf" srcId="{D4DCC39C-FBF2-490E-AC78-01965DB63A78}" destId="{328765EC-4702-48C7-8435-EF09395FE2F6}" srcOrd="1" destOrd="0" presId="urn:microsoft.com/office/officeart/2005/8/layout/hierarchy1"/>
    <dgm:cxn modelId="{4E9654D2-7A19-4DC2-AF91-2E927AC6D4F5}" type="presParOf" srcId="{328765EC-4702-48C7-8435-EF09395FE2F6}" destId="{30981BFE-CF6A-4854-B630-2AECF894C310}" srcOrd="0" destOrd="0" presId="urn:microsoft.com/office/officeart/2005/8/layout/hierarchy1"/>
    <dgm:cxn modelId="{D199FB4D-62A6-451B-8B04-C2C01B93BE83}" type="presParOf" srcId="{328765EC-4702-48C7-8435-EF09395FE2F6}" destId="{8D0543D2-A9BB-49F2-A95F-44B29F20C3A2}" srcOrd="1" destOrd="0" presId="urn:microsoft.com/office/officeart/2005/8/layout/hierarchy1"/>
    <dgm:cxn modelId="{79EAA7B2-E29D-4EBC-A996-942FA797F879}" type="presParOf" srcId="{8D0543D2-A9BB-49F2-A95F-44B29F20C3A2}" destId="{D8BF0903-1AC2-433F-A513-BC00CD5CD085}" srcOrd="0" destOrd="0" presId="urn:microsoft.com/office/officeart/2005/8/layout/hierarchy1"/>
    <dgm:cxn modelId="{DC78B6D9-4688-459A-9BCF-CA0D96A44F4F}" type="presParOf" srcId="{D8BF0903-1AC2-433F-A513-BC00CD5CD085}" destId="{4D528F1E-D392-440C-8B2D-EE2A0B01ADAF}" srcOrd="0" destOrd="0" presId="urn:microsoft.com/office/officeart/2005/8/layout/hierarchy1"/>
    <dgm:cxn modelId="{48B7F82D-BA20-40DE-B244-7DF96A8C635F}" type="presParOf" srcId="{D8BF0903-1AC2-433F-A513-BC00CD5CD085}" destId="{4CD6E111-5835-4AAA-A123-563093945C06}" srcOrd="1" destOrd="0" presId="urn:microsoft.com/office/officeart/2005/8/layout/hierarchy1"/>
    <dgm:cxn modelId="{C209CAE5-8A62-4B2A-B5E3-714BF02868AD}" type="presParOf" srcId="{8D0543D2-A9BB-49F2-A95F-44B29F20C3A2}" destId="{8AA764F4-8C0D-49FD-BEB3-33E467B70A69}" srcOrd="1" destOrd="0" presId="urn:microsoft.com/office/officeart/2005/8/layout/hierarchy1"/>
    <dgm:cxn modelId="{4CB3FE56-15B7-4DB3-B84A-2EAAEC7DCA0B}" type="presParOf" srcId="{CBBBDD45-365D-420A-85C6-9D51F8113C2C}" destId="{61AA06A4-78C9-469F-85AD-536C37ABAC0D}" srcOrd="2" destOrd="0" presId="urn:microsoft.com/office/officeart/2005/8/layout/hierarchy1"/>
    <dgm:cxn modelId="{F5C7521A-7097-4509-AF31-E31EB3568085}" type="presParOf" srcId="{CBBBDD45-365D-420A-85C6-9D51F8113C2C}" destId="{A15FA765-9584-4B5D-8E68-AD4144EFE91F}" srcOrd="3" destOrd="0" presId="urn:microsoft.com/office/officeart/2005/8/layout/hierarchy1"/>
    <dgm:cxn modelId="{B25E399B-BEA5-41D9-8D4C-FD9407F13A35}" type="presParOf" srcId="{A15FA765-9584-4B5D-8E68-AD4144EFE91F}" destId="{9327D256-D8AE-44AA-92B6-AF4439F5AB12}" srcOrd="0" destOrd="0" presId="urn:microsoft.com/office/officeart/2005/8/layout/hierarchy1"/>
    <dgm:cxn modelId="{6BC24997-B010-49A3-98EA-CF1A706E818D}" type="presParOf" srcId="{9327D256-D8AE-44AA-92B6-AF4439F5AB12}" destId="{6B3B6344-E9AD-4481-BCB9-730B4DDBB7D2}" srcOrd="0" destOrd="0" presId="urn:microsoft.com/office/officeart/2005/8/layout/hierarchy1"/>
    <dgm:cxn modelId="{58E18FE7-6B10-4F9F-B5EE-23244CDBD6BA}" type="presParOf" srcId="{9327D256-D8AE-44AA-92B6-AF4439F5AB12}" destId="{F9673FA0-969F-4374-B99F-551506D0AA10}" srcOrd="1" destOrd="0" presId="urn:microsoft.com/office/officeart/2005/8/layout/hierarchy1"/>
    <dgm:cxn modelId="{F88EE1CF-A73C-48D0-B21F-7AA52150B86E}" type="presParOf" srcId="{A15FA765-9584-4B5D-8E68-AD4144EFE91F}" destId="{CB856122-6071-4870-9828-5B3ADDFA61A4}" srcOrd="1" destOrd="0" presId="urn:microsoft.com/office/officeart/2005/8/layout/hierarchy1"/>
    <dgm:cxn modelId="{68FC3445-42B6-440A-931B-07A6895B1F70}" type="presParOf" srcId="{CB856122-6071-4870-9828-5B3ADDFA61A4}" destId="{5D3D6241-A836-4D49-9CE2-7D41B5F9E4E2}" srcOrd="0" destOrd="0" presId="urn:microsoft.com/office/officeart/2005/8/layout/hierarchy1"/>
    <dgm:cxn modelId="{062C4E25-1C6E-4C1B-9A28-42B934A0F722}" type="presParOf" srcId="{CB856122-6071-4870-9828-5B3ADDFA61A4}" destId="{BFF55AFF-1315-4A2F-B191-6BF72DF37928}" srcOrd="1" destOrd="0" presId="urn:microsoft.com/office/officeart/2005/8/layout/hierarchy1"/>
    <dgm:cxn modelId="{EB53B1A8-A5E9-458A-9B10-1DF02C8FEDC5}" type="presParOf" srcId="{BFF55AFF-1315-4A2F-B191-6BF72DF37928}" destId="{0A698402-368B-49AD-8400-279AA22245C6}" srcOrd="0" destOrd="0" presId="urn:microsoft.com/office/officeart/2005/8/layout/hierarchy1"/>
    <dgm:cxn modelId="{9AC5D1FA-F555-4C66-9150-C1DA3D9778AD}" type="presParOf" srcId="{0A698402-368B-49AD-8400-279AA22245C6}" destId="{171F193F-2A09-467D-91E8-99C140ECA9E2}" srcOrd="0" destOrd="0" presId="urn:microsoft.com/office/officeart/2005/8/layout/hierarchy1"/>
    <dgm:cxn modelId="{C4EE3814-AC4C-450D-A932-8ED0531C3E06}" type="presParOf" srcId="{0A698402-368B-49AD-8400-279AA22245C6}" destId="{E90045C8-F2DA-4EBF-9317-15CA1328BBB1}" srcOrd="1" destOrd="0" presId="urn:microsoft.com/office/officeart/2005/8/layout/hierarchy1"/>
    <dgm:cxn modelId="{B135CEF5-3CAA-4124-9CDF-5267CC4E93F7}" type="presParOf" srcId="{BFF55AFF-1315-4A2F-B191-6BF72DF37928}" destId="{DA17C404-5E0B-4A02-B0A5-31E6F502379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38FF04-E500-4EFD-A10E-9D540EFDE8E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86156B7-54C7-457F-B11D-CAE70417C729}">
      <dgm:prSet phldrT="[Текст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ru-RU" dirty="0"/>
            <a:t>Корневой</a:t>
          </a:r>
        </a:p>
      </dgm:t>
    </dgm:pt>
    <dgm:pt modelId="{B8160847-11D3-46D7-A999-B1FB204051DE}" type="parTrans" cxnId="{40AC9E11-4608-402E-A55A-7D457F65CD46}">
      <dgm:prSet/>
      <dgm:spPr/>
      <dgm:t>
        <a:bodyPr/>
        <a:lstStyle/>
        <a:p>
          <a:endParaRPr lang="ru-RU"/>
        </a:p>
      </dgm:t>
    </dgm:pt>
    <dgm:pt modelId="{1F4EEC6C-DF10-4A8C-8D8B-7CD77FDDECA7}" type="sibTrans" cxnId="{40AC9E11-4608-402E-A55A-7D457F65CD46}">
      <dgm:prSet/>
      <dgm:spPr/>
      <dgm:t>
        <a:bodyPr/>
        <a:lstStyle/>
        <a:p>
          <a:endParaRPr lang="ru-RU"/>
        </a:p>
      </dgm:t>
    </dgm:pt>
    <dgm:pt modelId="{1648DE4D-BF3E-490E-B530-BFE9434B874F}" type="asst">
      <dgm:prSet phldrT="[Текст]"/>
      <dgm:spPr/>
      <dgm:t>
        <a:bodyPr/>
        <a:lstStyle/>
        <a:p>
          <a:r>
            <a:rPr lang="en-US" dirty="0"/>
            <a:t>A</a:t>
          </a:r>
          <a:endParaRPr lang="ru-RU" dirty="0"/>
        </a:p>
      </dgm:t>
    </dgm:pt>
    <dgm:pt modelId="{2B04F2CE-D55B-47DB-B898-11E72D321A99}" type="parTrans" cxnId="{BC1BD73B-2A39-4547-9870-B378295F77A8}">
      <dgm:prSet/>
      <dgm:spPr/>
      <dgm:t>
        <a:bodyPr/>
        <a:lstStyle/>
        <a:p>
          <a:endParaRPr lang="ru-RU"/>
        </a:p>
      </dgm:t>
    </dgm:pt>
    <dgm:pt modelId="{33BF5F20-4870-42F9-8DF1-02AB3151FEAB}" type="sibTrans" cxnId="{BC1BD73B-2A39-4547-9870-B378295F77A8}">
      <dgm:prSet/>
      <dgm:spPr/>
      <dgm:t>
        <a:bodyPr/>
        <a:lstStyle/>
        <a:p>
          <a:endParaRPr lang="ru-RU"/>
        </a:p>
      </dgm:t>
    </dgm:pt>
    <dgm:pt modelId="{A008D8D4-3B61-433E-B8CD-37F55FD6EF0D}">
      <dgm:prSet phldrT="[Текст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A_2_1</a:t>
          </a:r>
          <a:endParaRPr lang="ru-RU" dirty="0"/>
        </a:p>
      </dgm:t>
    </dgm:pt>
    <dgm:pt modelId="{F43DE141-021C-4ACC-B7EF-5AE361AA6D1F}" type="parTrans" cxnId="{EE773FF9-84AB-4103-94CF-D21C69123BFC}">
      <dgm:prSet/>
      <dgm:spPr/>
      <dgm:t>
        <a:bodyPr/>
        <a:lstStyle/>
        <a:p>
          <a:endParaRPr lang="ru-RU"/>
        </a:p>
      </dgm:t>
    </dgm:pt>
    <dgm:pt modelId="{51A831BA-8E0C-432A-8169-B12FECEA7291}" type="sibTrans" cxnId="{EE773FF9-84AB-4103-94CF-D21C69123BFC}">
      <dgm:prSet/>
      <dgm:spPr/>
      <dgm:t>
        <a:bodyPr/>
        <a:lstStyle/>
        <a:p>
          <a:endParaRPr lang="ru-RU"/>
        </a:p>
      </dgm:t>
    </dgm:pt>
    <dgm:pt modelId="{A392E080-FFC0-4FBE-8B96-49CEA3828664}">
      <dgm:prSet phldrT="[Текст]"/>
      <dgm:spPr/>
      <dgm:t>
        <a:bodyPr/>
        <a:lstStyle/>
        <a:p>
          <a:r>
            <a:rPr lang="en-US" dirty="0"/>
            <a:t>B</a:t>
          </a:r>
          <a:endParaRPr lang="ru-RU" dirty="0"/>
        </a:p>
      </dgm:t>
    </dgm:pt>
    <dgm:pt modelId="{100DD3DC-F7B2-42B1-9864-770D1BC1A24F}" type="parTrans" cxnId="{8101BACB-05FA-43D9-9348-3AEB7E51F1B7}">
      <dgm:prSet/>
      <dgm:spPr/>
      <dgm:t>
        <a:bodyPr/>
        <a:lstStyle/>
        <a:p>
          <a:endParaRPr lang="ru-RU"/>
        </a:p>
      </dgm:t>
    </dgm:pt>
    <dgm:pt modelId="{33F7C14B-2639-4EFA-A7D8-78FE39BB83ED}" type="sibTrans" cxnId="{8101BACB-05FA-43D9-9348-3AEB7E51F1B7}">
      <dgm:prSet/>
      <dgm:spPr/>
      <dgm:t>
        <a:bodyPr/>
        <a:lstStyle/>
        <a:p>
          <a:endParaRPr lang="ru-RU"/>
        </a:p>
      </dgm:t>
    </dgm:pt>
    <dgm:pt modelId="{7EFEA9D8-896C-47D4-906A-6CE188398181}">
      <dgm:prSet phldrT="[Текст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/>
            <a:t>B_1</a:t>
          </a:r>
          <a:endParaRPr lang="ru-RU" dirty="0"/>
        </a:p>
      </dgm:t>
    </dgm:pt>
    <dgm:pt modelId="{366B147B-C20A-45CF-AAD5-DA3DE9708F98}" type="parTrans" cxnId="{A9DC7C5B-25AF-4FBD-8CC7-25138F12F475}">
      <dgm:prSet/>
      <dgm:spPr/>
      <dgm:t>
        <a:bodyPr/>
        <a:lstStyle/>
        <a:p>
          <a:endParaRPr lang="ru-RU"/>
        </a:p>
      </dgm:t>
    </dgm:pt>
    <dgm:pt modelId="{C0AE4E41-980B-44FF-9C37-E99925F6BE37}" type="sibTrans" cxnId="{A9DC7C5B-25AF-4FBD-8CC7-25138F12F475}">
      <dgm:prSet/>
      <dgm:spPr/>
      <dgm:t>
        <a:bodyPr/>
        <a:lstStyle/>
        <a:p>
          <a:endParaRPr lang="ru-RU"/>
        </a:p>
      </dgm:t>
    </dgm:pt>
    <dgm:pt modelId="{47C1BECF-513F-403C-8D05-38D64C5E5A4C}" type="asst">
      <dgm:prSet phldrT="[Текст]"/>
      <dgm:spPr/>
      <dgm:t>
        <a:bodyPr/>
        <a:lstStyle/>
        <a:p>
          <a:r>
            <a:rPr lang="en-US" dirty="0"/>
            <a:t>A_1</a:t>
          </a:r>
          <a:endParaRPr lang="ru-RU" dirty="0"/>
        </a:p>
      </dgm:t>
    </dgm:pt>
    <dgm:pt modelId="{34A4FDA5-F52B-4858-AAD5-1A501787975C}" type="parTrans" cxnId="{DBEA9A8A-6EFE-44BC-B81A-73B34353E9BC}">
      <dgm:prSet/>
      <dgm:spPr/>
      <dgm:t>
        <a:bodyPr/>
        <a:lstStyle/>
        <a:p>
          <a:endParaRPr lang="ru-RU"/>
        </a:p>
      </dgm:t>
    </dgm:pt>
    <dgm:pt modelId="{04324B31-375B-4E1E-9930-08FE3C9F9826}" type="sibTrans" cxnId="{DBEA9A8A-6EFE-44BC-B81A-73B34353E9BC}">
      <dgm:prSet/>
      <dgm:spPr/>
      <dgm:t>
        <a:bodyPr/>
        <a:lstStyle/>
        <a:p>
          <a:endParaRPr lang="ru-RU"/>
        </a:p>
      </dgm:t>
    </dgm:pt>
    <dgm:pt modelId="{AC16C57D-2690-4CF5-8AFB-42D85F5B5AF5}">
      <dgm:prSet phldrT="[Текст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A_2</a:t>
          </a:r>
          <a:endParaRPr lang="ru-RU" dirty="0"/>
        </a:p>
      </dgm:t>
    </dgm:pt>
    <dgm:pt modelId="{E4B5A6A5-EE17-45D4-B41C-3E1201EDC265}" type="parTrans" cxnId="{6E945588-DB4C-4D79-8D86-03BAD97A045F}">
      <dgm:prSet/>
      <dgm:spPr/>
      <dgm:t>
        <a:bodyPr/>
        <a:lstStyle/>
        <a:p>
          <a:endParaRPr lang="ru-RU"/>
        </a:p>
      </dgm:t>
    </dgm:pt>
    <dgm:pt modelId="{44D1A91A-BFF1-488E-8C0F-E4FF21E603C7}" type="sibTrans" cxnId="{6E945588-DB4C-4D79-8D86-03BAD97A045F}">
      <dgm:prSet/>
      <dgm:spPr/>
      <dgm:t>
        <a:bodyPr/>
        <a:lstStyle/>
        <a:p>
          <a:endParaRPr lang="ru-RU"/>
        </a:p>
      </dgm:t>
    </dgm:pt>
    <dgm:pt modelId="{C52C1778-A636-49F9-BB04-C985B8434163}" type="pres">
      <dgm:prSet presAssocID="{0B38FF04-E500-4EFD-A10E-9D540EFDE8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594F90-921E-4F50-85ED-90317191F3EA}" type="pres">
      <dgm:prSet presAssocID="{E86156B7-54C7-457F-B11D-CAE70417C729}" presName="hierRoot1" presStyleCnt="0"/>
      <dgm:spPr/>
    </dgm:pt>
    <dgm:pt modelId="{3A3C9F60-4C1F-421C-BAB6-198D0AD580AD}" type="pres">
      <dgm:prSet presAssocID="{E86156B7-54C7-457F-B11D-CAE70417C729}" presName="composite" presStyleCnt="0"/>
      <dgm:spPr/>
    </dgm:pt>
    <dgm:pt modelId="{D8C214F1-A00E-411A-B56B-2AE6A6FAF187}" type="pres">
      <dgm:prSet presAssocID="{E86156B7-54C7-457F-B11D-CAE70417C729}" presName="background" presStyleLbl="node0" presStyleIdx="0" presStyleCnt="1"/>
      <dgm:spPr/>
    </dgm:pt>
    <dgm:pt modelId="{E0B4C21B-BDAB-4F8E-8C78-65740594BF5D}" type="pres">
      <dgm:prSet presAssocID="{E86156B7-54C7-457F-B11D-CAE70417C729}" presName="text" presStyleLbl="fgAcc0" presStyleIdx="0" presStyleCnt="1">
        <dgm:presLayoutVars>
          <dgm:chPref val="3"/>
        </dgm:presLayoutVars>
      </dgm:prSet>
      <dgm:spPr/>
    </dgm:pt>
    <dgm:pt modelId="{CBBBDD45-365D-420A-85C6-9D51F8113C2C}" type="pres">
      <dgm:prSet presAssocID="{E86156B7-54C7-457F-B11D-CAE70417C729}" presName="hierChild2" presStyleCnt="0"/>
      <dgm:spPr/>
    </dgm:pt>
    <dgm:pt modelId="{F182076A-CAEC-44E6-B0A7-F96AE69A1C1D}" type="pres">
      <dgm:prSet presAssocID="{2B04F2CE-D55B-47DB-B898-11E72D321A99}" presName="Name10" presStyleLbl="parChTrans1D2" presStyleIdx="0" presStyleCnt="2"/>
      <dgm:spPr/>
    </dgm:pt>
    <dgm:pt modelId="{550D9A48-1645-43F8-B80D-1E084598BD4D}" type="pres">
      <dgm:prSet presAssocID="{1648DE4D-BF3E-490E-B530-BFE9434B874F}" presName="hierRoot2" presStyleCnt="0"/>
      <dgm:spPr/>
    </dgm:pt>
    <dgm:pt modelId="{A9F53D55-033D-408C-B544-99AF47A9BD4F}" type="pres">
      <dgm:prSet presAssocID="{1648DE4D-BF3E-490E-B530-BFE9434B874F}" presName="composite2" presStyleCnt="0"/>
      <dgm:spPr/>
    </dgm:pt>
    <dgm:pt modelId="{E8842C24-B499-4639-91C7-818C72386EB7}" type="pres">
      <dgm:prSet presAssocID="{1648DE4D-BF3E-490E-B530-BFE9434B874F}" presName="background2" presStyleLbl="asst1" presStyleIdx="0" presStyleCnt="2"/>
      <dgm:spPr/>
    </dgm:pt>
    <dgm:pt modelId="{F3ADDD04-D46A-44EA-86E4-24C4CEDCEBF3}" type="pres">
      <dgm:prSet presAssocID="{1648DE4D-BF3E-490E-B530-BFE9434B874F}" presName="text2" presStyleLbl="fgAcc2" presStyleIdx="0" presStyleCnt="2">
        <dgm:presLayoutVars>
          <dgm:chPref val="3"/>
        </dgm:presLayoutVars>
      </dgm:prSet>
      <dgm:spPr/>
    </dgm:pt>
    <dgm:pt modelId="{2297C1CA-C045-4168-96B8-379002DFF6E1}" type="pres">
      <dgm:prSet presAssocID="{1648DE4D-BF3E-490E-B530-BFE9434B874F}" presName="hierChild3" presStyleCnt="0"/>
      <dgm:spPr/>
    </dgm:pt>
    <dgm:pt modelId="{76C4851D-47E1-406F-8C22-14C30BE4C24A}" type="pres">
      <dgm:prSet presAssocID="{34A4FDA5-F52B-4858-AAD5-1A501787975C}" presName="Name17" presStyleLbl="parChTrans1D3" presStyleIdx="0" presStyleCnt="3"/>
      <dgm:spPr/>
    </dgm:pt>
    <dgm:pt modelId="{7BF9190E-B1A8-4EEA-8139-EA6351A9634C}" type="pres">
      <dgm:prSet presAssocID="{47C1BECF-513F-403C-8D05-38D64C5E5A4C}" presName="hierRoot3" presStyleCnt="0"/>
      <dgm:spPr/>
    </dgm:pt>
    <dgm:pt modelId="{208A97BD-7F1D-461C-AB9F-C0D0856692BD}" type="pres">
      <dgm:prSet presAssocID="{47C1BECF-513F-403C-8D05-38D64C5E5A4C}" presName="composite3" presStyleCnt="0"/>
      <dgm:spPr/>
    </dgm:pt>
    <dgm:pt modelId="{5DEFF13A-E983-401E-91D8-1BDFCBC34697}" type="pres">
      <dgm:prSet presAssocID="{47C1BECF-513F-403C-8D05-38D64C5E5A4C}" presName="background3" presStyleLbl="asst1" presStyleIdx="1" presStyleCnt="2"/>
      <dgm:spPr/>
    </dgm:pt>
    <dgm:pt modelId="{E08983F4-44CC-439A-A331-F45CED5CB101}" type="pres">
      <dgm:prSet presAssocID="{47C1BECF-513F-403C-8D05-38D64C5E5A4C}" presName="text3" presStyleLbl="fgAcc3" presStyleIdx="0" presStyleCnt="3">
        <dgm:presLayoutVars>
          <dgm:chPref val="3"/>
        </dgm:presLayoutVars>
      </dgm:prSet>
      <dgm:spPr/>
    </dgm:pt>
    <dgm:pt modelId="{4DBA42EB-BC16-442E-8404-8927636057CA}" type="pres">
      <dgm:prSet presAssocID="{47C1BECF-513F-403C-8D05-38D64C5E5A4C}" presName="hierChild4" presStyleCnt="0"/>
      <dgm:spPr/>
    </dgm:pt>
    <dgm:pt modelId="{5CCF423F-DAF5-43BD-A967-0FA8B8A52656}" type="pres">
      <dgm:prSet presAssocID="{E4B5A6A5-EE17-45D4-B41C-3E1201EDC265}" presName="Name17" presStyleLbl="parChTrans1D3" presStyleIdx="1" presStyleCnt="3"/>
      <dgm:spPr/>
    </dgm:pt>
    <dgm:pt modelId="{D4DCC39C-FBF2-490E-AC78-01965DB63A78}" type="pres">
      <dgm:prSet presAssocID="{AC16C57D-2690-4CF5-8AFB-42D85F5B5AF5}" presName="hierRoot3" presStyleCnt="0"/>
      <dgm:spPr/>
    </dgm:pt>
    <dgm:pt modelId="{E5D38784-6BC1-4BB6-AE1F-A17B5DB7DC66}" type="pres">
      <dgm:prSet presAssocID="{AC16C57D-2690-4CF5-8AFB-42D85F5B5AF5}" presName="composite3" presStyleCnt="0"/>
      <dgm:spPr/>
    </dgm:pt>
    <dgm:pt modelId="{53FFADD7-6CB9-46D8-A395-AE92631601D7}" type="pres">
      <dgm:prSet presAssocID="{AC16C57D-2690-4CF5-8AFB-42D85F5B5AF5}" presName="background3" presStyleLbl="node3" presStyleIdx="0" presStyleCnt="2"/>
      <dgm:spPr/>
    </dgm:pt>
    <dgm:pt modelId="{C0D939A2-40B4-477E-9512-C59D24484876}" type="pres">
      <dgm:prSet presAssocID="{AC16C57D-2690-4CF5-8AFB-42D85F5B5AF5}" presName="text3" presStyleLbl="fgAcc3" presStyleIdx="1" presStyleCnt="3">
        <dgm:presLayoutVars>
          <dgm:chPref val="3"/>
        </dgm:presLayoutVars>
      </dgm:prSet>
      <dgm:spPr/>
    </dgm:pt>
    <dgm:pt modelId="{328765EC-4702-48C7-8435-EF09395FE2F6}" type="pres">
      <dgm:prSet presAssocID="{AC16C57D-2690-4CF5-8AFB-42D85F5B5AF5}" presName="hierChild4" presStyleCnt="0"/>
      <dgm:spPr/>
    </dgm:pt>
    <dgm:pt modelId="{30981BFE-CF6A-4854-B630-2AECF894C310}" type="pres">
      <dgm:prSet presAssocID="{F43DE141-021C-4ACC-B7EF-5AE361AA6D1F}" presName="Name23" presStyleLbl="parChTrans1D4" presStyleIdx="0" presStyleCnt="1"/>
      <dgm:spPr/>
    </dgm:pt>
    <dgm:pt modelId="{8D0543D2-A9BB-49F2-A95F-44B29F20C3A2}" type="pres">
      <dgm:prSet presAssocID="{A008D8D4-3B61-433E-B8CD-37F55FD6EF0D}" presName="hierRoot4" presStyleCnt="0"/>
      <dgm:spPr/>
    </dgm:pt>
    <dgm:pt modelId="{D8BF0903-1AC2-433F-A513-BC00CD5CD085}" type="pres">
      <dgm:prSet presAssocID="{A008D8D4-3B61-433E-B8CD-37F55FD6EF0D}" presName="composite4" presStyleCnt="0"/>
      <dgm:spPr/>
    </dgm:pt>
    <dgm:pt modelId="{4D528F1E-D392-440C-8B2D-EE2A0B01ADAF}" type="pres">
      <dgm:prSet presAssocID="{A008D8D4-3B61-433E-B8CD-37F55FD6EF0D}" presName="background4" presStyleLbl="node4" presStyleIdx="0" presStyleCnt="1"/>
      <dgm:spPr/>
    </dgm:pt>
    <dgm:pt modelId="{4CD6E111-5835-4AAA-A123-563093945C06}" type="pres">
      <dgm:prSet presAssocID="{A008D8D4-3B61-433E-B8CD-37F55FD6EF0D}" presName="text4" presStyleLbl="fgAcc4" presStyleIdx="0" presStyleCnt="1">
        <dgm:presLayoutVars>
          <dgm:chPref val="3"/>
        </dgm:presLayoutVars>
      </dgm:prSet>
      <dgm:spPr/>
    </dgm:pt>
    <dgm:pt modelId="{8AA764F4-8C0D-49FD-BEB3-33E467B70A69}" type="pres">
      <dgm:prSet presAssocID="{A008D8D4-3B61-433E-B8CD-37F55FD6EF0D}" presName="hierChild5" presStyleCnt="0"/>
      <dgm:spPr/>
    </dgm:pt>
    <dgm:pt modelId="{61AA06A4-78C9-469F-85AD-536C37ABAC0D}" type="pres">
      <dgm:prSet presAssocID="{100DD3DC-F7B2-42B1-9864-770D1BC1A24F}" presName="Name10" presStyleLbl="parChTrans1D2" presStyleIdx="1" presStyleCnt="2"/>
      <dgm:spPr/>
    </dgm:pt>
    <dgm:pt modelId="{A15FA765-9584-4B5D-8E68-AD4144EFE91F}" type="pres">
      <dgm:prSet presAssocID="{A392E080-FFC0-4FBE-8B96-49CEA3828664}" presName="hierRoot2" presStyleCnt="0"/>
      <dgm:spPr/>
    </dgm:pt>
    <dgm:pt modelId="{9327D256-D8AE-44AA-92B6-AF4439F5AB12}" type="pres">
      <dgm:prSet presAssocID="{A392E080-FFC0-4FBE-8B96-49CEA3828664}" presName="composite2" presStyleCnt="0"/>
      <dgm:spPr/>
    </dgm:pt>
    <dgm:pt modelId="{6B3B6344-E9AD-4481-BCB9-730B4DDBB7D2}" type="pres">
      <dgm:prSet presAssocID="{A392E080-FFC0-4FBE-8B96-49CEA3828664}" presName="background2" presStyleLbl="node2" presStyleIdx="0" presStyleCnt="1"/>
      <dgm:spPr/>
    </dgm:pt>
    <dgm:pt modelId="{F9673FA0-969F-4374-B99F-551506D0AA10}" type="pres">
      <dgm:prSet presAssocID="{A392E080-FFC0-4FBE-8B96-49CEA3828664}" presName="text2" presStyleLbl="fgAcc2" presStyleIdx="1" presStyleCnt="2">
        <dgm:presLayoutVars>
          <dgm:chPref val="3"/>
        </dgm:presLayoutVars>
      </dgm:prSet>
      <dgm:spPr/>
    </dgm:pt>
    <dgm:pt modelId="{CB856122-6071-4870-9828-5B3ADDFA61A4}" type="pres">
      <dgm:prSet presAssocID="{A392E080-FFC0-4FBE-8B96-49CEA3828664}" presName="hierChild3" presStyleCnt="0"/>
      <dgm:spPr/>
    </dgm:pt>
    <dgm:pt modelId="{5D3D6241-A836-4D49-9CE2-7D41B5F9E4E2}" type="pres">
      <dgm:prSet presAssocID="{366B147B-C20A-45CF-AAD5-DA3DE9708F98}" presName="Name17" presStyleLbl="parChTrans1D3" presStyleIdx="2" presStyleCnt="3"/>
      <dgm:spPr/>
    </dgm:pt>
    <dgm:pt modelId="{BFF55AFF-1315-4A2F-B191-6BF72DF37928}" type="pres">
      <dgm:prSet presAssocID="{7EFEA9D8-896C-47D4-906A-6CE188398181}" presName="hierRoot3" presStyleCnt="0"/>
      <dgm:spPr/>
    </dgm:pt>
    <dgm:pt modelId="{0A698402-368B-49AD-8400-279AA22245C6}" type="pres">
      <dgm:prSet presAssocID="{7EFEA9D8-896C-47D4-906A-6CE188398181}" presName="composite3" presStyleCnt="0"/>
      <dgm:spPr/>
    </dgm:pt>
    <dgm:pt modelId="{171F193F-2A09-467D-91E8-99C140ECA9E2}" type="pres">
      <dgm:prSet presAssocID="{7EFEA9D8-896C-47D4-906A-6CE188398181}" presName="background3" presStyleLbl="node3" presStyleIdx="1" presStyleCnt="2"/>
      <dgm:spPr/>
    </dgm:pt>
    <dgm:pt modelId="{E90045C8-F2DA-4EBF-9317-15CA1328BBB1}" type="pres">
      <dgm:prSet presAssocID="{7EFEA9D8-896C-47D4-906A-6CE188398181}" presName="text3" presStyleLbl="fgAcc3" presStyleIdx="2" presStyleCnt="3">
        <dgm:presLayoutVars>
          <dgm:chPref val="3"/>
        </dgm:presLayoutVars>
      </dgm:prSet>
      <dgm:spPr/>
    </dgm:pt>
    <dgm:pt modelId="{DA17C404-5E0B-4A02-B0A5-31E6F502379B}" type="pres">
      <dgm:prSet presAssocID="{7EFEA9D8-896C-47D4-906A-6CE188398181}" presName="hierChild4" presStyleCnt="0"/>
      <dgm:spPr/>
    </dgm:pt>
  </dgm:ptLst>
  <dgm:cxnLst>
    <dgm:cxn modelId="{40AC9E11-4608-402E-A55A-7D457F65CD46}" srcId="{0B38FF04-E500-4EFD-A10E-9D540EFDE8EF}" destId="{E86156B7-54C7-457F-B11D-CAE70417C729}" srcOrd="0" destOrd="0" parTransId="{B8160847-11D3-46D7-A999-B1FB204051DE}" sibTransId="{1F4EEC6C-DF10-4A8C-8D8B-7CD77FDDECA7}"/>
    <dgm:cxn modelId="{100B3015-AFF1-4FCB-A76D-FB6735B67007}" type="presOf" srcId="{2B04F2CE-D55B-47DB-B898-11E72D321A99}" destId="{F182076A-CAEC-44E6-B0A7-F96AE69A1C1D}" srcOrd="0" destOrd="0" presId="urn:microsoft.com/office/officeart/2005/8/layout/hierarchy1"/>
    <dgm:cxn modelId="{C6819D21-F395-4F1E-8DAA-21AA26306197}" type="presOf" srcId="{34A4FDA5-F52B-4858-AAD5-1A501787975C}" destId="{76C4851D-47E1-406F-8C22-14C30BE4C24A}" srcOrd="0" destOrd="0" presId="urn:microsoft.com/office/officeart/2005/8/layout/hierarchy1"/>
    <dgm:cxn modelId="{0029532B-9562-4D3D-97C8-8A65063A8D8B}" type="presOf" srcId="{AC16C57D-2690-4CF5-8AFB-42D85F5B5AF5}" destId="{C0D939A2-40B4-477E-9512-C59D24484876}" srcOrd="0" destOrd="0" presId="urn:microsoft.com/office/officeart/2005/8/layout/hierarchy1"/>
    <dgm:cxn modelId="{651C2138-0F9F-45BE-9E1A-AAC05DF63B3B}" type="presOf" srcId="{E86156B7-54C7-457F-B11D-CAE70417C729}" destId="{E0B4C21B-BDAB-4F8E-8C78-65740594BF5D}" srcOrd="0" destOrd="0" presId="urn:microsoft.com/office/officeart/2005/8/layout/hierarchy1"/>
    <dgm:cxn modelId="{BC1BD73B-2A39-4547-9870-B378295F77A8}" srcId="{E86156B7-54C7-457F-B11D-CAE70417C729}" destId="{1648DE4D-BF3E-490E-B530-BFE9434B874F}" srcOrd="0" destOrd="0" parTransId="{2B04F2CE-D55B-47DB-B898-11E72D321A99}" sibTransId="{33BF5F20-4870-42F9-8DF1-02AB3151FEAB}"/>
    <dgm:cxn modelId="{F1624B3D-8550-42E6-89FF-FEC80775E85A}" type="presOf" srcId="{366B147B-C20A-45CF-AAD5-DA3DE9708F98}" destId="{5D3D6241-A836-4D49-9CE2-7D41B5F9E4E2}" srcOrd="0" destOrd="0" presId="urn:microsoft.com/office/officeart/2005/8/layout/hierarchy1"/>
    <dgm:cxn modelId="{220A5946-12CC-4794-BB9C-12947D3C750E}" type="presOf" srcId="{A008D8D4-3B61-433E-B8CD-37F55FD6EF0D}" destId="{4CD6E111-5835-4AAA-A123-563093945C06}" srcOrd="0" destOrd="0" presId="urn:microsoft.com/office/officeart/2005/8/layout/hierarchy1"/>
    <dgm:cxn modelId="{A9DC7C5B-25AF-4FBD-8CC7-25138F12F475}" srcId="{A392E080-FFC0-4FBE-8B96-49CEA3828664}" destId="{7EFEA9D8-896C-47D4-906A-6CE188398181}" srcOrd="0" destOrd="0" parTransId="{366B147B-C20A-45CF-AAD5-DA3DE9708F98}" sibTransId="{C0AE4E41-980B-44FF-9C37-E99925F6BE37}"/>
    <dgm:cxn modelId="{C16EF162-3216-4B91-A68E-E8D472E350A9}" type="presOf" srcId="{F43DE141-021C-4ACC-B7EF-5AE361AA6D1F}" destId="{30981BFE-CF6A-4854-B630-2AECF894C310}" srcOrd="0" destOrd="0" presId="urn:microsoft.com/office/officeart/2005/8/layout/hierarchy1"/>
    <dgm:cxn modelId="{18D52964-C9E1-458D-9045-319DB78CEA3A}" type="presOf" srcId="{100DD3DC-F7B2-42B1-9864-770D1BC1A24F}" destId="{61AA06A4-78C9-469F-85AD-536C37ABAC0D}" srcOrd="0" destOrd="0" presId="urn:microsoft.com/office/officeart/2005/8/layout/hierarchy1"/>
    <dgm:cxn modelId="{8962876C-F028-46D6-9880-627C7BE7230F}" type="presOf" srcId="{E4B5A6A5-EE17-45D4-B41C-3E1201EDC265}" destId="{5CCF423F-DAF5-43BD-A967-0FA8B8A52656}" srcOrd="0" destOrd="0" presId="urn:microsoft.com/office/officeart/2005/8/layout/hierarchy1"/>
    <dgm:cxn modelId="{0C493C6E-8CA9-4BCB-96CC-864E0B2B0390}" type="presOf" srcId="{7EFEA9D8-896C-47D4-906A-6CE188398181}" destId="{E90045C8-F2DA-4EBF-9317-15CA1328BBB1}" srcOrd="0" destOrd="0" presId="urn:microsoft.com/office/officeart/2005/8/layout/hierarchy1"/>
    <dgm:cxn modelId="{6E945588-DB4C-4D79-8D86-03BAD97A045F}" srcId="{1648DE4D-BF3E-490E-B530-BFE9434B874F}" destId="{AC16C57D-2690-4CF5-8AFB-42D85F5B5AF5}" srcOrd="1" destOrd="0" parTransId="{E4B5A6A5-EE17-45D4-B41C-3E1201EDC265}" sibTransId="{44D1A91A-BFF1-488E-8C0F-E4FF21E603C7}"/>
    <dgm:cxn modelId="{DBEA9A8A-6EFE-44BC-B81A-73B34353E9BC}" srcId="{1648DE4D-BF3E-490E-B530-BFE9434B874F}" destId="{47C1BECF-513F-403C-8D05-38D64C5E5A4C}" srcOrd="0" destOrd="0" parTransId="{34A4FDA5-F52B-4858-AAD5-1A501787975C}" sibTransId="{04324B31-375B-4E1E-9930-08FE3C9F9826}"/>
    <dgm:cxn modelId="{E3E1249B-0B1F-465F-BCB7-0EBF1F6974D3}" type="presOf" srcId="{1648DE4D-BF3E-490E-B530-BFE9434B874F}" destId="{F3ADDD04-D46A-44EA-86E4-24C4CEDCEBF3}" srcOrd="0" destOrd="0" presId="urn:microsoft.com/office/officeart/2005/8/layout/hierarchy1"/>
    <dgm:cxn modelId="{203E349B-526B-4164-A737-D3ABAE0562EB}" type="presOf" srcId="{A392E080-FFC0-4FBE-8B96-49CEA3828664}" destId="{F9673FA0-969F-4374-B99F-551506D0AA10}" srcOrd="0" destOrd="0" presId="urn:microsoft.com/office/officeart/2005/8/layout/hierarchy1"/>
    <dgm:cxn modelId="{C3CE29AC-F07F-4AF8-9E1C-DCDF6E62EC8D}" type="presOf" srcId="{47C1BECF-513F-403C-8D05-38D64C5E5A4C}" destId="{E08983F4-44CC-439A-A331-F45CED5CB101}" srcOrd="0" destOrd="0" presId="urn:microsoft.com/office/officeart/2005/8/layout/hierarchy1"/>
    <dgm:cxn modelId="{8101BACB-05FA-43D9-9348-3AEB7E51F1B7}" srcId="{E86156B7-54C7-457F-B11D-CAE70417C729}" destId="{A392E080-FFC0-4FBE-8B96-49CEA3828664}" srcOrd="1" destOrd="0" parTransId="{100DD3DC-F7B2-42B1-9864-770D1BC1A24F}" sibTransId="{33F7C14B-2639-4EFA-A7D8-78FE39BB83ED}"/>
    <dgm:cxn modelId="{180D1CE4-D8CB-4432-B435-58A4053A80D5}" type="presOf" srcId="{0B38FF04-E500-4EFD-A10E-9D540EFDE8EF}" destId="{C52C1778-A636-49F9-BB04-C985B8434163}" srcOrd="0" destOrd="0" presId="urn:microsoft.com/office/officeart/2005/8/layout/hierarchy1"/>
    <dgm:cxn modelId="{EE773FF9-84AB-4103-94CF-D21C69123BFC}" srcId="{AC16C57D-2690-4CF5-8AFB-42D85F5B5AF5}" destId="{A008D8D4-3B61-433E-B8CD-37F55FD6EF0D}" srcOrd="0" destOrd="0" parTransId="{F43DE141-021C-4ACC-B7EF-5AE361AA6D1F}" sibTransId="{51A831BA-8E0C-432A-8169-B12FECEA7291}"/>
    <dgm:cxn modelId="{FB0BC0BE-AC20-4DFA-92AA-BB90EBB64938}" type="presParOf" srcId="{C52C1778-A636-49F9-BB04-C985B8434163}" destId="{5E594F90-921E-4F50-85ED-90317191F3EA}" srcOrd="0" destOrd="0" presId="urn:microsoft.com/office/officeart/2005/8/layout/hierarchy1"/>
    <dgm:cxn modelId="{FD8EE95B-3D1F-4E24-8DE2-1EC681562374}" type="presParOf" srcId="{5E594F90-921E-4F50-85ED-90317191F3EA}" destId="{3A3C9F60-4C1F-421C-BAB6-198D0AD580AD}" srcOrd="0" destOrd="0" presId="urn:microsoft.com/office/officeart/2005/8/layout/hierarchy1"/>
    <dgm:cxn modelId="{BFE8D7B3-EE80-4565-BA27-728866F3D6E8}" type="presParOf" srcId="{3A3C9F60-4C1F-421C-BAB6-198D0AD580AD}" destId="{D8C214F1-A00E-411A-B56B-2AE6A6FAF187}" srcOrd="0" destOrd="0" presId="urn:microsoft.com/office/officeart/2005/8/layout/hierarchy1"/>
    <dgm:cxn modelId="{B7E19DD4-C817-444F-AFBA-B3829FAC4AFD}" type="presParOf" srcId="{3A3C9F60-4C1F-421C-BAB6-198D0AD580AD}" destId="{E0B4C21B-BDAB-4F8E-8C78-65740594BF5D}" srcOrd="1" destOrd="0" presId="urn:microsoft.com/office/officeart/2005/8/layout/hierarchy1"/>
    <dgm:cxn modelId="{FD2A38EF-C937-42F0-B904-82978F3E841D}" type="presParOf" srcId="{5E594F90-921E-4F50-85ED-90317191F3EA}" destId="{CBBBDD45-365D-420A-85C6-9D51F8113C2C}" srcOrd="1" destOrd="0" presId="urn:microsoft.com/office/officeart/2005/8/layout/hierarchy1"/>
    <dgm:cxn modelId="{4AD01CF4-569B-4315-A401-43E5ACD5854E}" type="presParOf" srcId="{CBBBDD45-365D-420A-85C6-9D51F8113C2C}" destId="{F182076A-CAEC-44E6-B0A7-F96AE69A1C1D}" srcOrd="0" destOrd="0" presId="urn:microsoft.com/office/officeart/2005/8/layout/hierarchy1"/>
    <dgm:cxn modelId="{39B0473F-9BC7-47B4-B57A-F74EC82F5EA3}" type="presParOf" srcId="{CBBBDD45-365D-420A-85C6-9D51F8113C2C}" destId="{550D9A48-1645-43F8-B80D-1E084598BD4D}" srcOrd="1" destOrd="0" presId="urn:microsoft.com/office/officeart/2005/8/layout/hierarchy1"/>
    <dgm:cxn modelId="{D2BDF4A5-60F2-4A97-87F3-3F0B0921C0CF}" type="presParOf" srcId="{550D9A48-1645-43F8-B80D-1E084598BD4D}" destId="{A9F53D55-033D-408C-B544-99AF47A9BD4F}" srcOrd="0" destOrd="0" presId="urn:microsoft.com/office/officeart/2005/8/layout/hierarchy1"/>
    <dgm:cxn modelId="{12A1F0F2-2B1F-48A3-B0EE-E59AC0ECFB1E}" type="presParOf" srcId="{A9F53D55-033D-408C-B544-99AF47A9BD4F}" destId="{E8842C24-B499-4639-91C7-818C72386EB7}" srcOrd="0" destOrd="0" presId="urn:microsoft.com/office/officeart/2005/8/layout/hierarchy1"/>
    <dgm:cxn modelId="{27C417C4-AF4B-49BD-AEED-2129BAA6F8A0}" type="presParOf" srcId="{A9F53D55-033D-408C-B544-99AF47A9BD4F}" destId="{F3ADDD04-D46A-44EA-86E4-24C4CEDCEBF3}" srcOrd="1" destOrd="0" presId="urn:microsoft.com/office/officeart/2005/8/layout/hierarchy1"/>
    <dgm:cxn modelId="{09BD4AFA-535A-44C8-83EA-64BD36F4C9E4}" type="presParOf" srcId="{550D9A48-1645-43F8-B80D-1E084598BD4D}" destId="{2297C1CA-C045-4168-96B8-379002DFF6E1}" srcOrd="1" destOrd="0" presId="urn:microsoft.com/office/officeart/2005/8/layout/hierarchy1"/>
    <dgm:cxn modelId="{DD27F5E2-4B3F-466A-BBF5-FDF5DC80D7AA}" type="presParOf" srcId="{2297C1CA-C045-4168-96B8-379002DFF6E1}" destId="{76C4851D-47E1-406F-8C22-14C30BE4C24A}" srcOrd="0" destOrd="0" presId="urn:microsoft.com/office/officeart/2005/8/layout/hierarchy1"/>
    <dgm:cxn modelId="{63444D17-30E0-49B6-9092-51186A03EAAE}" type="presParOf" srcId="{2297C1CA-C045-4168-96B8-379002DFF6E1}" destId="{7BF9190E-B1A8-4EEA-8139-EA6351A9634C}" srcOrd="1" destOrd="0" presId="urn:microsoft.com/office/officeart/2005/8/layout/hierarchy1"/>
    <dgm:cxn modelId="{3167347E-DFC2-4822-94CA-7888170FB6DC}" type="presParOf" srcId="{7BF9190E-B1A8-4EEA-8139-EA6351A9634C}" destId="{208A97BD-7F1D-461C-AB9F-C0D0856692BD}" srcOrd="0" destOrd="0" presId="urn:microsoft.com/office/officeart/2005/8/layout/hierarchy1"/>
    <dgm:cxn modelId="{D87B8A5E-7278-4A1A-B525-6B042D36A83D}" type="presParOf" srcId="{208A97BD-7F1D-461C-AB9F-C0D0856692BD}" destId="{5DEFF13A-E983-401E-91D8-1BDFCBC34697}" srcOrd="0" destOrd="0" presId="urn:microsoft.com/office/officeart/2005/8/layout/hierarchy1"/>
    <dgm:cxn modelId="{9B795F9A-A9F5-45CD-A2F7-587C82020472}" type="presParOf" srcId="{208A97BD-7F1D-461C-AB9F-C0D0856692BD}" destId="{E08983F4-44CC-439A-A331-F45CED5CB101}" srcOrd="1" destOrd="0" presId="urn:microsoft.com/office/officeart/2005/8/layout/hierarchy1"/>
    <dgm:cxn modelId="{5CEE5615-51D1-4A69-9ECD-EE05BB0FAD6E}" type="presParOf" srcId="{7BF9190E-B1A8-4EEA-8139-EA6351A9634C}" destId="{4DBA42EB-BC16-442E-8404-8927636057CA}" srcOrd="1" destOrd="0" presId="urn:microsoft.com/office/officeart/2005/8/layout/hierarchy1"/>
    <dgm:cxn modelId="{1476C834-7645-4861-9ED4-B1D600D90C0E}" type="presParOf" srcId="{2297C1CA-C045-4168-96B8-379002DFF6E1}" destId="{5CCF423F-DAF5-43BD-A967-0FA8B8A52656}" srcOrd="2" destOrd="0" presId="urn:microsoft.com/office/officeart/2005/8/layout/hierarchy1"/>
    <dgm:cxn modelId="{272DBF26-BC3B-492E-85B5-B1EF2199C1C0}" type="presParOf" srcId="{2297C1CA-C045-4168-96B8-379002DFF6E1}" destId="{D4DCC39C-FBF2-490E-AC78-01965DB63A78}" srcOrd="3" destOrd="0" presId="urn:microsoft.com/office/officeart/2005/8/layout/hierarchy1"/>
    <dgm:cxn modelId="{34E931F1-4CC5-4BFD-815A-750EBBDB6A0F}" type="presParOf" srcId="{D4DCC39C-FBF2-490E-AC78-01965DB63A78}" destId="{E5D38784-6BC1-4BB6-AE1F-A17B5DB7DC66}" srcOrd="0" destOrd="0" presId="urn:microsoft.com/office/officeart/2005/8/layout/hierarchy1"/>
    <dgm:cxn modelId="{817AD226-9B78-4408-8926-A2AD38B55960}" type="presParOf" srcId="{E5D38784-6BC1-4BB6-AE1F-A17B5DB7DC66}" destId="{53FFADD7-6CB9-46D8-A395-AE92631601D7}" srcOrd="0" destOrd="0" presId="urn:microsoft.com/office/officeart/2005/8/layout/hierarchy1"/>
    <dgm:cxn modelId="{36F8CBC7-658F-44F2-A8C0-D0682758CE0F}" type="presParOf" srcId="{E5D38784-6BC1-4BB6-AE1F-A17B5DB7DC66}" destId="{C0D939A2-40B4-477E-9512-C59D24484876}" srcOrd="1" destOrd="0" presId="urn:microsoft.com/office/officeart/2005/8/layout/hierarchy1"/>
    <dgm:cxn modelId="{BE416641-9B56-408D-A441-A405BE93B4AB}" type="presParOf" srcId="{D4DCC39C-FBF2-490E-AC78-01965DB63A78}" destId="{328765EC-4702-48C7-8435-EF09395FE2F6}" srcOrd="1" destOrd="0" presId="urn:microsoft.com/office/officeart/2005/8/layout/hierarchy1"/>
    <dgm:cxn modelId="{E3284421-A47E-4B11-9B2E-272A309C23DD}" type="presParOf" srcId="{328765EC-4702-48C7-8435-EF09395FE2F6}" destId="{30981BFE-CF6A-4854-B630-2AECF894C310}" srcOrd="0" destOrd="0" presId="urn:microsoft.com/office/officeart/2005/8/layout/hierarchy1"/>
    <dgm:cxn modelId="{25866E2A-E305-406E-9498-058FB072B65E}" type="presParOf" srcId="{328765EC-4702-48C7-8435-EF09395FE2F6}" destId="{8D0543D2-A9BB-49F2-A95F-44B29F20C3A2}" srcOrd="1" destOrd="0" presId="urn:microsoft.com/office/officeart/2005/8/layout/hierarchy1"/>
    <dgm:cxn modelId="{53174326-4788-4C14-8894-794AE9DFF773}" type="presParOf" srcId="{8D0543D2-A9BB-49F2-A95F-44B29F20C3A2}" destId="{D8BF0903-1AC2-433F-A513-BC00CD5CD085}" srcOrd="0" destOrd="0" presId="urn:microsoft.com/office/officeart/2005/8/layout/hierarchy1"/>
    <dgm:cxn modelId="{84A4C5AB-58E3-4A8E-9473-7BE0BF5AB8A3}" type="presParOf" srcId="{D8BF0903-1AC2-433F-A513-BC00CD5CD085}" destId="{4D528F1E-D392-440C-8B2D-EE2A0B01ADAF}" srcOrd="0" destOrd="0" presId="urn:microsoft.com/office/officeart/2005/8/layout/hierarchy1"/>
    <dgm:cxn modelId="{BAAA7C64-399A-4349-AC90-5C3C9489A1A4}" type="presParOf" srcId="{D8BF0903-1AC2-433F-A513-BC00CD5CD085}" destId="{4CD6E111-5835-4AAA-A123-563093945C06}" srcOrd="1" destOrd="0" presId="urn:microsoft.com/office/officeart/2005/8/layout/hierarchy1"/>
    <dgm:cxn modelId="{1A19C0F0-0FDB-4888-94A1-1D7A80BC0D75}" type="presParOf" srcId="{8D0543D2-A9BB-49F2-A95F-44B29F20C3A2}" destId="{8AA764F4-8C0D-49FD-BEB3-33E467B70A69}" srcOrd="1" destOrd="0" presId="urn:microsoft.com/office/officeart/2005/8/layout/hierarchy1"/>
    <dgm:cxn modelId="{6FA29AAF-20A9-4335-AC76-2184E6EA650D}" type="presParOf" srcId="{CBBBDD45-365D-420A-85C6-9D51F8113C2C}" destId="{61AA06A4-78C9-469F-85AD-536C37ABAC0D}" srcOrd="2" destOrd="0" presId="urn:microsoft.com/office/officeart/2005/8/layout/hierarchy1"/>
    <dgm:cxn modelId="{67AE588A-087F-42D3-9B85-8EE443A9A329}" type="presParOf" srcId="{CBBBDD45-365D-420A-85C6-9D51F8113C2C}" destId="{A15FA765-9584-4B5D-8E68-AD4144EFE91F}" srcOrd="3" destOrd="0" presId="urn:microsoft.com/office/officeart/2005/8/layout/hierarchy1"/>
    <dgm:cxn modelId="{059EFBDD-C7BD-4065-AFB5-8EE124ABCD4F}" type="presParOf" srcId="{A15FA765-9584-4B5D-8E68-AD4144EFE91F}" destId="{9327D256-D8AE-44AA-92B6-AF4439F5AB12}" srcOrd="0" destOrd="0" presId="urn:microsoft.com/office/officeart/2005/8/layout/hierarchy1"/>
    <dgm:cxn modelId="{C3AF3741-D64A-491F-942E-AF10D421922A}" type="presParOf" srcId="{9327D256-D8AE-44AA-92B6-AF4439F5AB12}" destId="{6B3B6344-E9AD-4481-BCB9-730B4DDBB7D2}" srcOrd="0" destOrd="0" presId="urn:microsoft.com/office/officeart/2005/8/layout/hierarchy1"/>
    <dgm:cxn modelId="{DE2C1F1E-1F09-44F7-9214-E30C457F16AA}" type="presParOf" srcId="{9327D256-D8AE-44AA-92B6-AF4439F5AB12}" destId="{F9673FA0-969F-4374-B99F-551506D0AA10}" srcOrd="1" destOrd="0" presId="urn:microsoft.com/office/officeart/2005/8/layout/hierarchy1"/>
    <dgm:cxn modelId="{6300801B-9B1A-4E92-940F-79BFED4F860F}" type="presParOf" srcId="{A15FA765-9584-4B5D-8E68-AD4144EFE91F}" destId="{CB856122-6071-4870-9828-5B3ADDFA61A4}" srcOrd="1" destOrd="0" presId="urn:microsoft.com/office/officeart/2005/8/layout/hierarchy1"/>
    <dgm:cxn modelId="{094E36B9-F66B-45E1-B0EC-0D3A3D8E7BB4}" type="presParOf" srcId="{CB856122-6071-4870-9828-5B3ADDFA61A4}" destId="{5D3D6241-A836-4D49-9CE2-7D41B5F9E4E2}" srcOrd="0" destOrd="0" presId="urn:microsoft.com/office/officeart/2005/8/layout/hierarchy1"/>
    <dgm:cxn modelId="{B39FFE74-F994-4388-81AA-7380B95BB65D}" type="presParOf" srcId="{CB856122-6071-4870-9828-5B3ADDFA61A4}" destId="{BFF55AFF-1315-4A2F-B191-6BF72DF37928}" srcOrd="1" destOrd="0" presId="urn:microsoft.com/office/officeart/2005/8/layout/hierarchy1"/>
    <dgm:cxn modelId="{65D3F0E2-B629-499D-889A-449148DE8208}" type="presParOf" srcId="{BFF55AFF-1315-4A2F-B191-6BF72DF37928}" destId="{0A698402-368B-49AD-8400-279AA22245C6}" srcOrd="0" destOrd="0" presId="urn:microsoft.com/office/officeart/2005/8/layout/hierarchy1"/>
    <dgm:cxn modelId="{E9CBC603-C383-4A6E-8122-4742617018BE}" type="presParOf" srcId="{0A698402-368B-49AD-8400-279AA22245C6}" destId="{171F193F-2A09-467D-91E8-99C140ECA9E2}" srcOrd="0" destOrd="0" presId="urn:microsoft.com/office/officeart/2005/8/layout/hierarchy1"/>
    <dgm:cxn modelId="{2DF059E3-B641-491F-8B70-027FAAB4434F}" type="presParOf" srcId="{0A698402-368B-49AD-8400-279AA22245C6}" destId="{E90045C8-F2DA-4EBF-9317-15CA1328BBB1}" srcOrd="1" destOrd="0" presId="urn:microsoft.com/office/officeart/2005/8/layout/hierarchy1"/>
    <dgm:cxn modelId="{6DCDE471-FF3C-4772-BED6-DF616D2A3D17}" type="presParOf" srcId="{BFF55AFF-1315-4A2F-B191-6BF72DF37928}" destId="{DA17C404-5E0B-4A02-B0A5-31E6F502379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4F2BD-E59E-4B1C-8323-DFFBE2DB9985}">
      <dsp:nvSpPr>
        <dsp:cNvPr id="0" name=""/>
        <dsp:cNvSpPr/>
      </dsp:nvSpPr>
      <dsp:spPr>
        <a:xfrm>
          <a:off x="1094521" y="2880319"/>
          <a:ext cx="1605780" cy="205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2890" y="0"/>
              </a:lnTo>
              <a:lnTo>
                <a:pt x="802890" y="2059429"/>
              </a:lnTo>
              <a:lnTo>
                <a:pt x="1605780" y="20594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900" kern="1200"/>
        </a:p>
      </dsp:txBody>
      <dsp:txXfrm>
        <a:off x="1832124" y="3844747"/>
        <a:ext cx="130573" cy="130573"/>
      </dsp:txXfrm>
    </dsp:sp>
    <dsp:sp modelId="{FB247F8B-3000-4A65-9A40-18D5FA2C736D}">
      <dsp:nvSpPr>
        <dsp:cNvPr id="0" name=""/>
        <dsp:cNvSpPr/>
      </dsp:nvSpPr>
      <dsp:spPr>
        <a:xfrm>
          <a:off x="1094521" y="2880319"/>
          <a:ext cx="1605780" cy="691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2890" y="0"/>
              </a:lnTo>
              <a:lnTo>
                <a:pt x="802890" y="691277"/>
              </a:lnTo>
              <a:lnTo>
                <a:pt x="1605780" y="6912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1853705" y="3182252"/>
        <a:ext cx="87412" cy="87412"/>
      </dsp:txXfrm>
    </dsp:sp>
    <dsp:sp modelId="{890F5C4C-249B-44BF-84E7-7DA3DB6277A4}">
      <dsp:nvSpPr>
        <dsp:cNvPr id="0" name=""/>
        <dsp:cNvSpPr/>
      </dsp:nvSpPr>
      <dsp:spPr>
        <a:xfrm>
          <a:off x="1094521" y="2203445"/>
          <a:ext cx="1605780" cy="676873"/>
        </a:xfrm>
        <a:custGeom>
          <a:avLst/>
          <a:gdLst/>
          <a:ahLst/>
          <a:cxnLst/>
          <a:rect l="0" t="0" r="0" b="0"/>
          <a:pathLst>
            <a:path>
              <a:moveTo>
                <a:pt x="0" y="676873"/>
              </a:moveTo>
              <a:lnTo>
                <a:pt x="802890" y="676873"/>
              </a:lnTo>
              <a:lnTo>
                <a:pt x="802890" y="0"/>
              </a:lnTo>
              <a:lnTo>
                <a:pt x="160578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1853846" y="2498317"/>
        <a:ext cx="87130" cy="87130"/>
      </dsp:txXfrm>
    </dsp:sp>
    <dsp:sp modelId="{E4224796-EB81-4C59-A752-932FE5BE365E}">
      <dsp:nvSpPr>
        <dsp:cNvPr id="0" name=""/>
        <dsp:cNvSpPr/>
      </dsp:nvSpPr>
      <dsp:spPr>
        <a:xfrm>
          <a:off x="1094521" y="835293"/>
          <a:ext cx="1605780" cy="2045025"/>
        </a:xfrm>
        <a:custGeom>
          <a:avLst/>
          <a:gdLst/>
          <a:ahLst/>
          <a:cxnLst/>
          <a:rect l="0" t="0" r="0" b="0"/>
          <a:pathLst>
            <a:path>
              <a:moveTo>
                <a:pt x="0" y="2045025"/>
              </a:moveTo>
              <a:lnTo>
                <a:pt x="802890" y="2045025"/>
              </a:lnTo>
              <a:lnTo>
                <a:pt x="802890" y="0"/>
              </a:lnTo>
              <a:lnTo>
                <a:pt x="160578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900" kern="1200"/>
        </a:p>
      </dsp:txBody>
      <dsp:txXfrm>
        <a:off x="1832408" y="1792803"/>
        <a:ext cx="130006" cy="130006"/>
      </dsp:txXfrm>
    </dsp:sp>
    <dsp:sp modelId="{E19E983B-D501-4A25-8448-04C43D87F25C}">
      <dsp:nvSpPr>
        <dsp:cNvPr id="0" name=""/>
        <dsp:cNvSpPr/>
      </dsp:nvSpPr>
      <dsp:spPr>
        <a:xfrm rot="16200000">
          <a:off x="-2333058" y="2333058"/>
          <a:ext cx="5760639" cy="1094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Типы команд</a:t>
          </a:r>
        </a:p>
      </dsp:txBody>
      <dsp:txXfrm>
        <a:off x="-2333058" y="2333058"/>
        <a:ext cx="5760639" cy="1094521"/>
      </dsp:txXfrm>
    </dsp:sp>
    <dsp:sp modelId="{646FC406-2F1D-4A4D-ABF6-6245CD3BF05A}">
      <dsp:nvSpPr>
        <dsp:cNvPr id="0" name=""/>
        <dsp:cNvSpPr/>
      </dsp:nvSpPr>
      <dsp:spPr>
        <a:xfrm>
          <a:off x="2700301" y="288033"/>
          <a:ext cx="5750259" cy="1094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 err="1"/>
            <a:t>Командлеты</a:t>
          </a:r>
          <a:endParaRPr lang="ru-RU" sz="4800" kern="1200" dirty="0"/>
        </a:p>
      </dsp:txBody>
      <dsp:txXfrm>
        <a:off x="2700301" y="288033"/>
        <a:ext cx="5750259" cy="1094521"/>
      </dsp:txXfrm>
    </dsp:sp>
    <dsp:sp modelId="{190CB912-71F9-4C09-903D-1FAD1577234E}">
      <dsp:nvSpPr>
        <dsp:cNvPr id="0" name=""/>
        <dsp:cNvSpPr/>
      </dsp:nvSpPr>
      <dsp:spPr>
        <a:xfrm>
          <a:off x="2700301" y="1656184"/>
          <a:ext cx="5750259" cy="1094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/>
            <a:t>Функции</a:t>
          </a:r>
        </a:p>
      </dsp:txBody>
      <dsp:txXfrm>
        <a:off x="2700301" y="1656184"/>
        <a:ext cx="5750259" cy="1094521"/>
      </dsp:txXfrm>
    </dsp:sp>
    <dsp:sp modelId="{6733F100-3D98-449B-A4C2-8E22DD7651DC}">
      <dsp:nvSpPr>
        <dsp:cNvPr id="0" name=""/>
        <dsp:cNvSpPr/>
      </dsp:nvSpPr>
      <dsp:spPr>
        <a:xfrm>
          <a:off x="2700301" y="3024336"/>
          <a:ext cx="5750259" cy="1094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/>
            <a:t>Сценарии</a:t>
          </a:r>
        </a:p>
      </dsp:txBody>
      <dsp:txXfrm>
        <a:off x="2700301" y="3024336"/>
        <a:ext cx="5750259" cy="1094521"/>
      </dsp:txXfrm>
    </dsp:sp>
    <dsp:sp modelId="{5B29D40B-4DB5-49B8-AE29-FCB0961D1FF6}">
      <dsp:nvSpPr>
        <dsp:cNvPr id="0" name=""/>
        <dsp:cNvSpPr/>
      </dsp:nvSpPr>
      <dsp:spPr>
        <a:xfrm>
          <a:off x="2700301" y="4392488"/>
          <a:ext cx="5750259" cy="1094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/>
            <a:t>Исполняемые файлы</a:t>
          </a:r>
        </a:p>
      </dsp:txBody>
      <dsp:txXfrm>
        <a:off x="2700301" y="4392488"/>
        <a:ext cx="5750259" cy="10945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96BFF-C997-44E4-92E0-DD9A784B5820}">
      <dsp:nvSpPr>
        <dsp:cNvPr id="0" name=""/>
        <dsp:cNvSpPr/>
      </dsp:nvSpPr>
      <dsp:spPr>
        <a:xfrm>
          <a:off x="0" y="2960"/>
          <a:ext cx="90364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F1AC0-069C-4E65-9659-FBEB2F9913EF}">
      <dsp:nvSpPr>
        <dsp:cNvPr id="0" name=""/>
        <dsp:cNvSpPr/>
      </dsp:nvSpPr>
      <dsp:spPr>
        <a:xfrm>
          <a:off x="0" y="2960"/>
          <a:ext cx="1807299" cy="605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cap="all" spc="0" dirty="0" err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Алиасы</a:t>
          </a:r>
          <a:endParaRPr lang="ru-RU" sz="27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60"/>
        <a:ext cx="1807299" cy="6058148"/>
      </dsp:txXfrm>
    </dsp:sp>
    <dsp:sp modelId="{517D184C-36D3-4D3D-B91E-251E45DBF0C9}">
      <dsp:nvSpPr>
        <dsp:cNvPr id="0" name=""/>
        <dsp:cNvSpPr/>
      </dsp:nvSpPr>
      <dsp:spPr>
        <a:xfrm>
          <a:off x="1942846" y="143321"/>
          <a:ext cx="7093649" cy="231887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altLang="ru-RU" sz="3600" b="1" kern="1200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Первый тип </a:t>
          </a:r>
          <a:r>
            <a:rPr lang="ru-RU" altLang="ru-RU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– для совместимости имен с разными интерфейсами</a:t>
          </a:r>
          <a:r>
            <a:rPr lang="en-US" altLang="ru-RU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altLang="ru-RU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ru-RU" sz="36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dir</a:t>
          </a:r>
          <a:r>
            <a:rPr lang="en-US" altLang="ru-RU" sz="36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ls, Get-</a:t>
          </a:r>
          <a:r>
            <a:rPr lang="en-US" altLang="ru-RU" sz="36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ChildItem</a:t>
          </a:r>
          <a:endParaRPr lang="ru-RU" sz="3600" i="1" kern="1200" dirty="0"/>
        </a:p>
      </dsp:txBody>
      <dsp:txXfrm>
        <a:off x="1942846" y="143321"/>
        <a:ext cx="7093649" cy="2318874"/>
      </dsp:txXfrm>
    </dsp:sp>
    <dsp:sp modelId="{C3EADEBA-A3CA-40E0-837A-719C15E6EFEB}">
      <dsp:nvSpPr>
        <dsp:cNvPr id="0" name=""/>
        <dsp:cNvSpPr/>
      </dsp:nvSpPr>
      <dsp:spPr>
        <a:xfrm>
          <a:off x="1807299" y="2462196"/>
          <a:ext cx="72291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ADA25-A2A9-40E8-B132-C00C715F4CA2}">
      <dsp:nvSpPr>
        <dsp:cNvPr id="0" name=""/>
        <dsp:cNvSpPr/>
      </dsp:nvSpPr>
      <dsp:spPr>
        <a:xfrm>
          <a:off x="1942846" y="2602557"/>
          <a:ext cx="7093649" cy="3317008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altLang="ru-RU" sz="3600" b="1" kern="1200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Второй тип </a:t>
          </a:r>
          <a:r>
            <a:rPr lang="ru-RU" altLang="ru-RU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(стандартные псевдонимы) – для быстрого ввода команд: </a:t>
          </a:r>
          <a:r>
            <a:rPr lang="en-US" altLang="ru-RU" sz="36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Get =&gt; g, Set =&gt; s, Location =&gt; L </a:t>
          </a:r>
          <a:r>
            <a:rPr lang="ru-RU" altLang="ru-RU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тогда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ru-RU" sz="3600" i="1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Get-Location </a:t>
          </a:r>
          <a:r>
            <a:rPr lang="en-US" altLang="ru-RU" sz="36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=&gt;</a:t>
          </a:r>
          <a:r>
            <a:rPr lang="en-US" altLang="ru-RU" sz="3600" i="1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 </a:t>
          </a:r>
          <a:r>
            <a:rPr lang="en-US" altLang="ru-RU" sz="3600" i="1" kern="1200" dirty="0" err="1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gl</a:t>
          </a:r>
          <a:r>
            <a:rPr lang="en-US" altLang="ru-RU" sz="3600" i="1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, </a:t>
          </a:r>
          <a:endParaRPr lang="ru-RU" altLang="ru-RU" sz="3600" i="1" kern="1200" dirty="0">
            <a:latin typeface="Times New Roman" panose="02020603050405020304" pitchFamily="18" charset="0"/>
            <a:cs typeface="Times New Roman" panose="02020603050405020304" pitchFamily="18" charset="0"/>
            <a:sym typeface="Wingdings" pitchFamily="2" charset="2"/>
          </a:endParaRP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ru-RU" sz="3600" i="1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Set-Location </a:t>
          </a:r>
          <a:r>
            <a:rPr lang="en-US" altLang="ru-RU" sz="36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=&gt;</a:t>
          </a:r>
          <a:r>
            <a:rPr lang="en-US" altLang="ru-RU" sz="3600" i="1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 </a:t>
          </a:r>
          <a:r>
            <a:rPr lang="en-US" altLang="ru-RU" sz="3600" i="1" kern="1200" dirty="0" err="1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sl</a:t>
          </a:r>
          <a:endParaRPr lang="ru-RU" sz="3600" i="1" kern="1200" dirty="0"/>
        </a:p>
      </dsp:txBody>
      <dsp:txXfrm>
        <a:off x="1942846" y="2602557"/>
        <a:ext cx="7093649" cy="3317008"/>
      </dsp:txXfrm>
    </dsp:sp>
    <dsp:sp modelId="{38928D7D-6758-46BC-811E-1E9E95B27A32}">
      <dsp:nvSpPr>
        <dsp:cNvPr id="0" name=""/>
        <dsp:cNvSpPr/>
      </dsp:nvSpPr>
      <dsp:spPr>
        <a:xfrm>
          <a:off x="1807299" y="5919565"/>
          <a:ext cx="72291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D6241-A836-4D49-9CE2-7D41B5F9E4E2}">
      <dsp:nvSpPr>
        <dsp:cNvPr id="0" name=""/>
        <dsp:cNvSpPr/>
      </dsp:nvSpPr>
      <dsp:spPr>
        <a:xfrm>
          <a:off x="3820975" y="1949164"/>
          <a:ext cx="91440" cy="3625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5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A06A4-78C9-469F-85AD-536C37ABAC0D}">
      <dsp:nvSpPr>
        <dsp:cNvPr id="0" name=""/>
        <dsp:cNvSpPr/>
      </dsp:nvSpPr>
      <dsp:spPr>
        <a:xfrm>
          <a:off x="2723931" y="794971"/>
          <a:ext cx="1142764" cy="362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079"/>
              </a:lnTo>
              <a:lnTo>
                <a:pt x="1142764" y="247079"/>
              </a:lnTo>
              <a:lnTo>
                <a:pt x="1142764" y="3625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81BFE-CF6A-4854-B630-2AECF894C310}">
      <dsp:nvSpPr>
        <dsp:cNvPr id="0" name=""/>
        <dsp:cNvSpPr/>
      </dsp:nvSpPr>
      <dsp:spPr>
        <a:xfrm>
          <a:off x="2297289" y="3103356"/>
          <a:ext cx="91440" cy="3625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5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F423F-DAF5-43BD-A967-0FA8B8A52656}">
      <dsp:nvSpPr>
        <dsp:cNvPr id="0" name=""/>
        <dsp:cNvSpPr/>
      </dsp:nvSpPr>
      <dsp:spPr>
        <a:xfrm>
          <a:off x="1581166" y="1949164"/>
          <a:ext cx="761843" cy="362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079"/>
              </a:lnTo>
              <a:lnTo>
                <a:pt x="761843" y="247079"/>
              </a:lnTo>
              <a:lnTo>
                <a:pt x="761843" y="3625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4851D-47E1-406F-8C22-14C30BE4C24A}">
      <dsp:nvSpPr>
        <dsp:cNvPr id="0" name=""/>
        <dsp:cNvSpPr/>
      </dsp:nvSpPr>
      <dsp:spPr>
        <a:xfrm>
          <a:off x="819323" y="1949164"/>
          <a:ext cx="761843" cy="362568"/>
        </a:xfrm>
        <a:custGeom>
          <a:avLst/>
          <a:gdLst/>
          <a:ahLst/>
          <a:cxnLst/>
          <a:rect l="0" t="0" r="0" b="0"/>
          <a:pathLst>
            <a:path>
              <a:moveTo>
                <a:pt x="761843" y="0"/>
              </a:moveTo>
              <a:lnTo>
                <a:pt x="761843" y="247079"/>
              </a:lnTo>
              <a:lnTo>
                <a:pt x="0" y="247079"/>
              </a:lnTo>
              <a:lnTo>
                <a:pt x="0" y="3625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2076A-CAEC-44E6-B0A7-F96AE69A1C1D}">
      <dsp:nvSpPr>
        <dsp:cNvPr id="0" name=""/>
        <dsp:cNvSpPr/>
      </dsp:nvSpPr>
      <dsp:spPr>
        <a:xfrm>
          <a:off x="1581166" y="794971"/>
          <a:ext cx="1142764" cy="362568"/>
        </a:xfrm>
        <a:custGeom>
          <a:avLst/>
          <a:gdLst/>
          <a:ahLst/>
          <a:cxnLst/>
          <a:rect l="0" t="0" r="0" b="0"/>
          <a:pathLst>
            <a:path>
              <a:moveTo>
                <a:pt x="1142764" y="0"/>
              </a:moveTo>
              <a:lnTo>
                <a:pt x="1142764" y="247079"/>
              </a:lnTo>
              <a:lnTo>
                <a:pt x="0" y="247079"/>
              </a:lnTo>
              <a:lnTo>
                <a:pt x="0" y="3625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214F1-A00E-411A-B56B-2AE6A6FAF187}">
      <dsp:nvSpPr>
        <dsp:cNvPr id="0" name=""/>
        <dsp:cNvSpPr/>
      </dsp:nvSpPr>
      <dsp:spPr>
        <a:xfrm>
          <a:off x="2100604" y="3347"/>
          <a:ext cx="1246652" cy="791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4C21B-BDAB-4F8E-8C78-65740594BF5D}">
      <dsp:nvSpPr>
        <dsp:cNvPr id="0" name=""/>
        <dsp:cNvSpPr/>
      </dsp:nvSpPr>
      <dsp:spPr>
        <a:xfrm>
          <a:off x="2239121" y="134938"/>
          <a:ext cx="1246652" cy="791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Корневой</a:t>
          </a:r>
        </a:p>
      </dsp:txBody>
      <dsp:txXfrm>
        <a:off x="2262307" y="158124"/>
        <a:ext cx="1200280" cy="745252"/>
      </dsp:txXfrm>
    </dsp:sp>
    <dsp:sp modelId="{E8842C24-B499-4639-91C7-818C72386EB7}">
      <dsp:nvSpPr>
        <dsp:cNvPr id="0" name=""/>
        <dsp:cNvSpPr/>
      </dsp:nvSpPr>
      <dsp:spPr>
        <a:xfrm>
          <a:off x="957840" y="1157540"/>
          <a:ext cx="1246652" cy="791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DDD04-D46A-44EA-86E4-24C4CEDCEBF3}">
      <dsp:nvSpPr>
        <dsp:cNvPr id="0" name=""/>
        <dsp:cNvSpPr/>
      </dsp:nvSpPr>
      <dsp:spPr>
        <a:xfrm>
          <a:off x="1096356" y="1289131"/>
          <a:ext cx="1246652" cy="791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</a:t>
          </a:r>
          <a:endParaRPr lang="ru-RU" sz="1900" kern="1200" dirty="0"/>
        </a:p>
      </dsp:txBody>
      <dsp:txXfrm>
        <a:off x="1119542" y="1312317"/>
        <a:ext cx="1200280" cy="745252"/>
      </dsp:txXfrm>
    </dsp:sp>
    <dsp:sp modelId="{5DEFF13A-E983-401E-91D8-1BDFCBC34697}">
      <dsp:nvSpPr>
        <dsp:cNvPr id="0" name=""/>
        <dsp:cNvSpPr/>
      </dsp:nvSpPr>
      <dsp:spPr>
        <a:xfrm>
          <a:off x="195996" y="2311732"/>
          <a:ext cx="1246652" cy="791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983F4-44CC-439A-A331-F45CED5CB101}">
      <dsp:nvSpPr>
        <dsp:cNvPr id="0" name=""/>
        <dsp:cNvSpPr/>
      </dsp:nvSpPr>
      <dsp:spPr>
        <a:xfrm>
          <a:off x="334513" y="2443323"/>
          <a:ext cx="1246652" cy="791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A_1</a:t>
          </a:r>
          <a:endParaRPr lang="ru-RU" sz="1900" kern="1200" dirty="0"/>
        </a:p>
      </dsp:txBody>
      <dsp:txXfrm>
        <a:off x="357699" y="2466509"/>
        <a:ext cx="1200280" cy="745252"/>
      </dsp:txXfrm>
    </dsp:sp>
    <dsp:sp modelId="{53FFADD7-6CB9-46D8-A395-AE92631601D7}">
      <dsp:nvSpPr>
        <dsp:cNvPr id="0" name=""/>
        <dsp:cNvSpPr/>
      </dsp:nvSpPr>
      <dsp:spPr>
        <a:xfrm>
          <a:off x="1719683" y="2311732"/>
          <a:ext cx="1246652" cy="791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939A2-40B4-477E-9512-C59D24484876}">
      <dsp:nvSpPr>
        <dsp:cNvPr id="0" name=""/>
        <dsp:cNvSpPr/>
      </dsp:nvSpPr>
      <dsp:spPr>
        <a:xfrm>
          <a:off x="1858200" y="2443323"/>
          <a:ext cx="1246652" cy="791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A_2</a:t>
          </a:r>
          <a:endParaRPr lang="ru-RU" sz="1900" kern="1200" dirty="0"/>
        </a:p>
      </dsp:txBody>
      <dsp:txXfrm>
        <a:off x="1881386" y="2466509"/>
        <a:ext cx="1200280" cy="745252"/>
      </dsp:txXfrm>
    </dsp:sp>
    <dsp:sp modelId="{4D528F1E-D392-440C-8B2D-EE2A0B01ADAF}">
      <dsp:nvSpPr>
        <dsp:cNvPr id="0" name=""/>
        <dsp:cNvSpPr/>
      </dsp:nvSpPr>
      <dsp:spPr>
        <a:xfrm>
          <a:off x="1719683" y="3465925"/>
          <a:ext cx="1246652" cy="791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6E111-5835-4AAA-A123-563093945C06}">
      <dsp:nvSpPr>
        <dsp:cNvPr id="0" name=""/>
        <dsp:cNvSpPr/>
      </dsp:nvSpPr>
      <dsp:spPr>
        <a:xfrm>
          <a:off x="1858200" y="3597516"/>
          <a:ext cx="1246652" cy="79162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A_2_1</a:t>
          </a:r>
          <a:endParaRPr lang="ru-RU" sz="1900" kern="1200" dirty="0"/>
        </a:p>
      </dsp:txBody>
      <dsp:txXfrm>
        <a:off x="1881386" y="3620702"/>
        <a:ext cx="1200280" cy="745252"/>
      </dsp:txXfrm>
    </dsp:sp>
    <dsp:sp modelId="{6B3B6344-E9AD-4481-BCB9-730B4DDBB7D2}">
      <dsp:nvSpPr>
        <dsp:cNvPr id="0" name=""/>
        <dsp:cNvSpPr/>
      </dsp:nvSpPr>
      <dsp:spPr>
        <a:xfrm>
          <a:off x="3243369" y="1157540"/>
          <a:ext cx="1246652" cy="791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73FA0-969F-4374-B99F-551506D0AA10}">
      <dsp:nvSpPr>
        <dsp:cNvPr id="0" name=""/>
        <dsp:cNvSpPr/>
      </dsp:nvSpPr>
      <dsp:spPr>
        <a:xfrm>
          <a:off x="3381886" y="1289131"/>
          <a:ext cx="1246652" cy="791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</a:t>
          </a:r>
          <a:endParaRPr lang="ru-RU" sz="1900" kern="1200" dirty="0"/>
        </a:p>
      </dsp:txBody>
      <dsp:txXfrm>
        <a:off x="3405072" y="1312317"/>
        <a:ext cx="1200280" cy="745252"/>
      </dsp:txXfrm>
    </dsp:sp>
    <dsp:sp modelId="{171F193F-2A09-467D-91E8-99C140ECA9E2}">
      <dsp:nvSpPr>
        <dsp:cNvPr id="0" name=""/>
        <dsp:cNvSpPr/>
      </dsp:nvSpPr>
      <dsp:spPr>
        <a:xfrm>
          <a:off x="3243369" y="2311732"/>
          <a:ext cx="1246652" cy="791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045C8-F2DA-4EBF-9317-15CA1328BBB1}">
      <dsp:nvSpPr>
        <dsp:cNvPr id="0" name=""/>
        <dsp:cNvSpPr/>
      </dsp:nvSpPr>
      <dsp:spPr>
        <a:xfrm>
          <a:off x="3381886" y="2443323"/>
          <a:ext cx="1246652" cy="791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B_1</a:t>
          </a:r>
          <a:endParaRPr lang="ru-RU" sz="1900" kern="1200" dirty="0"/>
        </a:p>
      </dsp:txBody>
      <dsp:txXfrm>
        <a:off x="3405072" y="2466509"/>
        <a:ext cx="1200280" cy="745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D6241-A836-4D49-9CE2-7D41B5F9E4E2}">
      <dsp:nvSpPr>
        <dsp:cNvPr id="0" name=""/>
        <dsp:cNvSpPr/>
      </dsp:nvSpPr>
      <dsp:spPr>
        <a:xfrm>
          <a:off x="3820975" y="1949164"/>
          <a:ext cx="91440" cy="3625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5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A06A4-78C9-469F-85AD-536C37ABAC0D}">
      <dsp:nvSpPr>
        <dsp:cNvPr id="0" name=""/>
        <dsp:cNvSpPr/>
      </dsp:nvSpPr>
      <dsp:spPr>
        <a:xfrm>
          <a:off x="2723931" y="794971"/>
          <a:ext cx="1142764" cy="362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079"/>
              </a:lnTo>
              <a:lnTo>
                <a:pt x="1142764" y="247079"/>
              </a:lnTo>
              <a:lnTo>
                <a:pt x="1142764" y="3625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81BFE-CF6A-4854-B630-2AECF894C310}">
      <dsp:nvSpPr>
        <dsp:cNvPr id="0" name=""/>
        <dsp:cNvSpPr/>
      </dsp:nvSpPr>
      <dsp:spPr>
        <a:xfrm>
          <a:off x="2297289" y="3103356"/>
          <a:ext cx="91440" cy="3625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5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F423F-DAF5-43BD-A967-0FA8B8A52656}">
      <dsp:nvSpPr>
        <dsp:cNvPr id="0" name=""/>
        <dsp:cNvSpPr/>
      </dsp:nvSpPr>
      <dsp:spPr>
        <a:xfrm>
          <a:off x="1581166" y="1949164"/>
          <a:ext cx="761843" cy="362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079"/>
              </a:lnTo>
              <a:lnTo>
                <a:pt x="761843" y="247079"/>
              </a:lnTo>
              <a:lnTo>
                <a:pt x="761843" y="3625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4851D-47E1-406F-8C22-14C30BE4C24A}">
      <dsp:nvSpPr>
        <dsp:cNvPr id="0" name=""/>
        <dsp:cNvSpPr/>
      </dsp:nvSpPr>
      <dsp:spPr>
        <a:xfrm>
          <a:off x="819323" y="1949164"/>
          <a:ext cx="761843" cy="362568"/>
        </a:xfrm>
        <a:custGeom>
          <a:avLst/>
          <a:gdLst/>
          <a:ahLst/>
          <a:cxnLst/>
          <a:rect l="0" t="0" r="0" b="0"/>
          <a:pathLst>
            <a:path>
              <a:moveTo>
                <a:pt x="761843" y="0"/>
              </a:moveTo>
              <a:lnTo>
                <a:pt x="761843" y="247079"/>
              </a:lnTo>
              <a:lnTo>
                <a:pt x="0" y="247079"/>
              </a:lnTo>
              <a:lnTo>
                <a:pt x="0" y="3625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2076A-CAEC-44E6-B0A7-F96AE69A1C1D}">
      <dsp:nvSpPr>
        <dsp:cNvPr id="0" name=""/>
        <dsp:cNvSpPr/>
      </dsp:nvSpPr>
      <dsp:spPr>
        <a:xfrm>
          <a:off x="1581166" y="794971"/>
          <a:ext cx="1142764" cy="362568"/>
        </a:xfrm>
        <a:custGeom>
          <a:avLst/>
          <a:gdLst/>
          <a:ahLst/>
          <a:cxnLst/>
          <a:rect l="0" t="0" r="0" b="0"/>
          <a:pathLst>
            <a:path>
              <a:moveTo>
                <a:pt x="1142764" y="0"/>
              </a:moveTo>
              <a:lnTo>
                <a:pt x="1142764" y="247079"/>
              </a:lnTo>
              <a:lnTo>
                <a:pt x="0" y="247079"/>
              </a:lnTo>
              <a:lnTo>
                <a:pt x="0" y="3625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214F1-A00E-411A-B56B-2AE6A6FAF187}">
      <dsp:nvSpPr>
        <dsp:cNvPr id="0" name=""/>
        <dsp:cNvSpPr/>
      </dsp:nvSpPr>
      <dsp:spPr>
        <a:xfrm>
          <a:off x="2100604" y="3347"/>
          <a:ext cx="1246652" cy="791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4C21B-BDAB-4F8E-8C78-65740594BF5D}">
      <dsp:nvSpPr>
        <dsp:cNvPr id="0" name=""/>
        <dsp:cNvSpPr/>
      </dsp:nvSpPr>
      <dsp:spPr>
        <a:xfrm>
          <a:off x="2239121" y="134938"/>
          <a:ext cx="1246652" cy="79162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Корневой</a:t>
          </a:r>
        </a:p>
      </dsp:txBody>
      <dsp:txXfrm>
        <a:off x="2262307" y="158124"/>
        <a:ext cx="1200280" cy="745252"/>
      </dsp:txXfrm>
    </dsp:sp>
    <dsp:sp modelId="{E8842C24-B499-4639-91C7-818C72386EB7}">
      <dsp:nvSpPr>
        <dsp:cNvPr id="0" name=""/>
        <dsp:cNvSpPr/>
      </dsp:nvSpPr>
      <dsp:spPr>
        <a:xfrm>
          <a:off x="957840" y="1157540"/>
          <a:ext cx="1246652" cy="791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DDD04-D46A-44EA-86E4-24C4CEDCEBF3}">
      <dsp:nvSpPr>
        <dsp:cNvPr id="0" name=""/>
        <dsp:cNvSpPr/>
      </dsp:nvSpPr>
      <dsp:spPr>
        <a:xfrm>
          <a:off x="1096356" y="1289131"/>
          <a:ext cx="1246652" cy="791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</a:t>
          </a:r>
          <a:endParaRPr lang="ru-RU" sz="1900" kern="1200" dirty="0"/>
        </a:p>
      </dsp:txBody>
      <dsp:txXfrm>
        <a:off x="1119542" y="1312317"/>
        <a:ext cx="1200280" cy="745252"/>
      </dsp:txXfrm>
    </dsp:sp>
    <dsp:sp modelId="{5DEFF13A-E983-401E-91D8-1BDFCBC34697}">
      <dsp:nvSpPr>
        <dsp:cNvPr id="0" name=""/>
        <dsp:cNvSpPr/>
      </dsp:nvSpPr>
      <dsp:spPr>
        <a:xfrm>
          <a:off x="195996" y="2311732"/>
          <a:ext cx="1246652" cy="791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983F4-44CC-439A-A331-F45CED5CB101}">
      <dsp:nvSpPr>
        <dsp:cNvPr id="0" name=""/>
        <dsp:cNvSpPr/>
      </dsp:nvSpPr>
      <dsp:spPr>
        <a:xfrm>
          <a:off x="334513" y="2443323"/>
          <a:ext cx="1246652" cy="791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A_1</a:t>
          </a:r>
          <a:endParaRPr lang="ru-RU" sz="1900" kern="1200" dirty="0"/>
        </a:p>
      </dsp:txBody>
      <dsp:txXfrm>
        <a:off x="357699" y="2466509"/>
        <a:ext cx="1200280" cy="745252"/>
      </dsp:txXfrm>
    </dsp:sp>
    <dsp:sp modelId="{53FFADD7-6CB9-46D8-A395-AE92631601D7}">
      <dsp:nvSpPr>
        <dsp:cNvPr id="0" name=""/>
        <dsp:cNvSpPr/>
      </dsp:nvSpPr>
      <dsp:spPr>
        <a:xfrm>
          <a:off x="1719683" y="2311732"/>
          <a:ext cx="1246652" cy="791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939A2-40B4-477E-9512-C59D24484876}">
      <dsp:nvSpPr>
        <dsp:cNvPr id="0" name=""/>
        <dsp:cNvSpPr/>
      </dsp:nvSpPr>
      <dsp:spPr>
        <a:xfrm>
          <a:off x="1858200" y="2443323"/>
          <a:ext cx="1246652" cy="791624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A_2</a:t>
          </a:r>
          <a:endParaRPr lang="ru-RU" sz="1900" kern="1200" dirty="0"/>
        </a:p>
      </dsp:txBody>
      <dsp:txXfrm>
        <a:off x="1881386" y="2466509"/>
        <a:ext cx="1200280" cy="745252"/>
      </dsp:txXfrm>
    </dsp:sp>
    <dsp:sp modelId="{4D528F1E-D392-440C-8B2D-EE2A0B01ADAF}">
      <dsp:nvSpPr>
        <dsp:cNvPr id="0" name=""/>
        <dsp:cNvSpPr/>
      </dsp:nvSpPr>
      <dsp:spPr>
        <a:xfrm>
          <a:off x="1719683" y="3465925"/>
          <a:ext cx="1246652" cy="791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6E111-5835-4AAA-A123-563093945C06}">
      <dsp:nvSpPr>
        <dsp:cNvPr id="0" name=""/>
        <dsp:cNvSpPr/>
      </dsp:nvSpPr>
      <dsp:spPr>
        <a:xfrm>
          <a:off x="1858200" y="3597516"/>
          <a:ext cx="1246652" cy="79162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A_2_1</a:t>
          </a:r>
          <a:endParaRPr lang="ru-RU" sz="1900" kern="1200" dirty="0"/>
        </a:p>
      </dsp:txBody>
      <dsp:txXfrm>
        <a:off x="1881386" y="3620702"/>
        <a:ext cx="1200280" cy="745252"/>
      </dsp:txXfrm>
    </dsp:sp>
    <dsp:sp modelId="{6B3B6344-E9AD-4481-BCB9-730B4DDBB7D2}">
      <dsp:nvSpPr>
        <dsp:cNvPr id="0" name=""/>
        <dsp:cNvSpPr/>
      </dsp:nvSpPr>
      <dsp:spPr>
        <a:xfrm>
          <a:off x="3243369" y="1157540"/>
          <a:ext cx="1246652" cy="791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73FA0-969F-4374-B99F-551506D0AA10}">
      <dsp:nvSpPr>
        <dsp:cNvPr id="0" name=""/>
        <dsp:cNvSpPr/>
      </dsp:nvSpPr>
      <dsp:spPr>
        <a:xfrm>
          <a:off x="3381886" y="1289131"/>
          <a:ext cx="1246652" cy="791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</a:t>
          </a:r>
          <a:endParaRPr lang="ru-RU" sz="1900" kern="1200" dirty="0"/>
        </a:p>
      </dsp:txBody>
      <dsp:txXfrm>
        <a:off x="3405072" y="1312317"/>
        <a:ext cx="1200280" cy="745252"/>
      </dsp:txXfrm>
    </dsp:sp>
    <dsp:sp modelId="{171F193F-2A09-467D-91E8-99C140ECA9E2}">
      <dsp:nvSpPr>
        <dsp:cNvPr id="0" name=""/>
        <dsp:cNvSpPr/>
      </dsp:nvSpPr>
      <dsp:spPr>
        <a:xfrm>
          <a:off x="3243369" y="2311732"/>
          <a:ext cx="1246652" cy="791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045C8-F2DA-4EBF-9317-15CA1328BBB1}">
      <dsp:nvSpPr>
        <dsp:cNvPr id="0" name=""/>
        <dsp:cNvSpPr/>
      </dsp:nvSpPr>
      <dsp:spPr>
        <a:xfrm>
          <a:off x="3381886" y="2443323"/>
          <a:ext cx="1246652" cy="791624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B_1</a:t>
          </a:r>
          <a:endParaRPr lang="ru-RU" sz="1900" kern="1200" dirty="0"/>
        </a:p>
      </dsp:txBody>
      <dsp:txXfrm>
        <a:off x="3405072" y="2466509"/>
        <a:ext cx="1200280" cy="745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BD788-8D2B-48A6-8444-E258198DA6E4}" type="datetimeFigureOut">
              <a:rPr lang="ru-RU" smtClean="0"/>
              <a:t>19.02.18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75E61-E8C6-4AAE-8665-D2703F158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7637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D44C09B-F631-45AA-A180-7017C55FDFD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9128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F1624D-9620-4BDC-973E-3855446B913A}" type="datetime1">
              <a:rPr lang="en-US" altLang="zh-CN" smtClean="0"/>
              <a:t>2/19/18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CAC63-0BFD-4DAE-859F-A5D67C6692A2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3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C3183C-1CBD-4360-89B4-249ED3D8A798}" type="datetime1">
              <a:rPr lang="en-US" altLang="zh-CN" smtClean="0"/>
              <a:t>2/19/18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B4B25-1AF4-41DD-B191-8B2ED15B0295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4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1463" y="692150"/>
            <a:ext cx="2074862" cy="58943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95288" y="692150"/>
            <a:ext cx="6073775" cy="58943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2868FA-F7F8-4386-82EE-883ADBE63E5F}" type="datetime1">
              <a:rPr lang="en-US" altLang="zh-CN" smtClean="0"/>
              <a:t>2/19/18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D92C-6049-40F6-86AF-3252D66EE39E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6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041954-E724-4F87-BADE-C920E51145B4}" type="datetime1">
              <a:rPr lang="en-US" smtClean="0"/>
              <a:t>2/19/18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F9D3-3A50-4ED6-9A57-7CC2AF5F47C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73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08512"/>
          </a:xfrm>
        </p:spPr>
        <p:txBody>
          <a:bodyPr/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sz="2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389368" y="6381328"/>
            <a:ext cx="57606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eaLnBrk="1" hangingPunct="1"/>
            <a:fld id="{C4229080-D772-4D4A-AE71-F743D85A7F1C}" type="slidenum">
              <a:rPr lang="ru-RU" sz="1600" smtClean="0">
                <a:solidFill>
                  <a:srgbClr val="C00000"/>
                </a:solidFill>
                <a:latin typeface="Arial" charset="0"/>
              </a:rPr>
              <a:pPr algn="r" eaLnBrk="1" hangingPunct="1"/>
              <a:t>‹#›</a:t>
            </a:fld>
            <a:endParaRPr lang="ru-RU" sz="18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09550"/>
            <a:ext cx="7200031" cy="361950"/>
          </a:xfrm>
        </p:spPr>
        <p:txBody>
          <a:bodyPr>
            <a:noAutofit/>
          </a:bodyPr>
          <a:lstStyle>
            <a:lvl1pPr marL="0" indent="0">
              <a:buNone/>
              <a:defRPr lang="ru-RU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908720"/>
            <a:ext cx="8229600" cy="724500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422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08512"/>
          </a:xfrm>
        </p:spPr>
        <p:txBody>
          <a:bodyPr/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sz="2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389368" y="6381328"/>
            <a:ext cx="57606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eaLnBrk="1" hangingPunct="1"/>
            <a:fld id="{C4229080-D772-4D4A-AE71-F743D85A7F1C}" type="slidenum">
              <a:rPr lang="ru-RU" sz="1600" smtClean="0">
                <a:solidFill>
                  <a:srgbClr val="C00000"/>
                </a:solidFill>
                <a:latin typeface="Arial" charset="0"/>
              </a:rPr>
              <a:pPr algn="r" eaLnBrk="1" hangingPunct="1"/>
              <a:t>‹#›</a:t>
            </a:fld>
            <a:endParaRPr lang="ru-RU" sz="18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09550"/>
            <a:ext cx="7200031" cy="361950"/>
          </a:xfrm>
        </p:spPr>
        <p:txBody>
          <a:bodyPr>
            <a:noAutofit/>
          </a:bodyPr>
          <a:lstStyle>
            <a:lvl1pPr marL="0" indent="0">
              <a:buNone/>
              <a:defRPr lang="ru-RU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908720"/>
            <a:ext cx="8229600" cy="724500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8121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BF39AD-A741-4B06-8E04-6C3B38033B27}" type="datetime1">
              <a:rPr lang="en-US" altLang="zh-CN" smtClean="0"/>
              <a:t>2/19/18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8FA7D-4389-4B15-8509-913CF124AB0D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99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BED2C-4132-4D0D-88AE-3933949D056B}" type="datetime1">
              <a:rPr lang="en-US" altLang="zh-CN" smtClean="0"/>
              <a:t>2/19/18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3EB44-0F52-44DD-BF3E-43B106426CBE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6725" y="20605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7725" y="20605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783D92-035A-45C7-93C3-3D9197CAD138}" type="datetime1">
              <a:rPr lang="en-US" altLang="zh-CN" smtClean="0"/>
              <a:t>2/19/18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64784-3785-4037-9459-32DA75A0073A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65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EA685A-2DE9-4CB3-B2A7-2B7EEFFA486F}" type="datetime1">
              <a:rPr lang="en-US" altLang="zh-CN" smtClean="0"/>
              <a:t>2/19/18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3937F-7340-4E82-B3DE-C05436DB2CBF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7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8D955-41C8-4DCA-8550-3A2345D85B41}" type="datetime1">
              <a:rPr lang="en-US" altLang="zh-CN" smtClean="0"/>
              <a:t>2/19/18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C9A9A-E408-46A7-A51F-6F7A37A61C6C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17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31157C-106B-439A-A5BF-98113E895A41}" type="datetime1">
              <a:rPr lang="en-US" altLang="zh-CN" smtClean="0"/>
              <a:t>2/19/18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6CA4A-C5E7-47CF-A2E5-4890D70C4CDA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23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20C6D3-A4ED-4392-BBD5-71359BE830AE}" type="datetime1">
              <a:rPr lang="en-US" altLang="zh-CN" smtClean="0"/>
              <a:t>2/19/18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9CE13-854D-4D0F-B850-99EA44678C07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DA4181-A5FD-4F9A-A0AD-5DDE510AEE53}" type="datetime1">
              <a:rPr lang="en-US" altLang="zh-CN" smtClean="0"/>
              <a:t>2/19/18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9DFA1-447C-416C-ACE9-3CD42FDC2EDB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0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288" y="6921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>
                <a:sym typeface="MS PGothic" pitchFamily="34" charset="-128"/>
              </a:rPr>
              <a:t>Образец заголовка</a:t>
            </a:r>
          </a:p>
        </p:txBody>
      </p:sp>
      <p:sp>
        <p:nvSpPr>
          <p:cNvPr id="1027" name="Текст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20605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>
                <a:sym typeface="MS PGothic" pitchFamily="34" charset="-128"/>
              </a:rPr>
              <a:t>Образец текста</a:t>
            </a:r>
          </a:p>
          <a:p>
            <a:pPr lvl="1"/>
            <a:r>
              <a:rPr lang="ru-RU" altLang="zh-CN">
                <a:sym typeface="MS PGothic" pitchFamily="34" charset="-128"/>
              </a:rPr>
              <a:t>Второй уровень</a:t>
            </a:r>
          </a:p>
          <a:p>
            <a:pPr lvl="2"/>
            <a:r>
              <a:rPr lang="ru-RU" altLang="zh-CN">
                <a:sym typeface="MS PGothic" pitchFamily="34" charset="-128"/>
              </a:rPr>
              <a:t>Третий уровень</a:t>
            </a:r>
          </a:p>
          <a:p>
            <a:pPr lvl="3"/>
            <a:r>
              <a:rPr lang="ru-RU" altLang="zh-CN">
                <a:sym typeface="MS PGothic" pitchFamily="34" charset="-128"/>
              </a:rPr>
              <a:t>Четвертый уровень</a:t>
            </a:r>
          </a:p>
          <a:p>
            <a:pPr lvl="4"/>
            <a:r>
              <a:rPr lang="ru-RU" altLang="zh-CN">
                <a:sym typeface="MS PGothic" pitchFamily="34" charset="-128"/>
              </a:rPr>
              <a:t>Пятый уровень</a:t>
            </a:r>
          </a:p>
        </p:txBody>
      </p:sp>
      <p:sp>
        <p:nvSpPr>
          <p:cNvPr id="1028" name="Дата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eaLnBrk="1" hangingPunct="1"/>
            <a:fld id="{A7217158-70F9-4104-A707-92521DF71EBF}" type="datetime1">
              <a:rPr lang="en-US" altLang="zh-CN" smtClean="0">
                <a:latin typeface="Arial" charset="0"/>
              </a:rPr>
              <a:t>2/19/18</a:t>
            </a:fld>
            <a:endParaRPr lang="ru-RU" altLang="zh-CN">
              <a:latin typeface="Arial" charset="0"/>
            </a:endParaRPr>
          </a:p>
        </p:txBody>
      </p:sp>
      <p:sp>
        <p:nvSpPr>
          <p:cNvPr id="1029" name="Нижний колонтитул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eaLnBrk="1" hangingPunct="1"/>
            <a:endParaRPr lang="ru-RU">
              <a:latin typeface="Arial" charset="0"/>
            </a:endParaRPr>
          </a:p>
        </p:txBody>
      </p:sp>
      <p:sp>
        <p:nvSpPr>
          <p:cNvPr id="1030" name="Номер слайда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eaLnBrk="1" hangingPunct="1"/>
            <a:fld id="{E4B21A55-2918-45DE-97C8-10C8DA517688}" type="slidenum">
              <a:rPr lang="ru-RU" altLang="zh-CN">
                <a:latin typeface="Arial" charset="0"/>
              </a:rPr>
              <a:pPr eaLnBrk="1" hangingPunct="1"/>
              <a:t>‹#›</a:t>
            </a:fld>
            <a:endParaRPr lang="ru-RU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MS PGothic" pitchFamily="34" charset="-128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MS PGothic" pitchFamily="34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MS PGothic" pitchFamily="34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MS PGothic" pitchFamily="34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inintro.ru/windowspowershellhelp.ru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ruelogic.org/wordpress/wp-content/uploads/2015/09/MSPowersh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124743"/>
            <a:ext cx="6984776" cy="540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C63-0BFD-4DAE-859F-A5D67C6692A2}" type="slidenum">
              <a:rPr lang="ru-RU" altLang="zh-CN" smtClean="0"/>
              <a:pPr/>
              <a:t>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/>
          <a:lstStyle/>
          <a:p>
            <a:pPr eaLnBrk="1" hangingPunct="1"/>
            <a:r>
              <a:rPr lang="ru-RU" altLang="ru-RU" sz="2800" dirty="0"/>
              <a:t>Разработка полноценной встроенной справочной системы для внутренних команд</a:t>
            </a:r>
          </a:p>
          <a:p>
            <a:pPr eaLnBrk="1" hangingPunct="1"/>
            <a:r>
              <a:rPr lang="ru-RU" altLang="ru-RU" sz="2800" dirty="0"/>
              <a:t>Реализация автоматического завершения при вводе с клавиатуры имен команд, их параметров, а также имен файлов и папок</a:t>
            </a:r>
          </a:p>
          <a:p>
            <a:r>
              <a:rPr lang="ru-RU" altLang="ru-RU" sz="2800" dirty="0"/>
              <a:t>Единицей обработки является объект, а не строка текста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Возможность </a:t>
            </a:r>
            <a:r>
              <a:rPr lang="en-US" altLang="ru-RU" sz="4000" ker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PowerShell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1520" y="692696"/>
            <a:ext cx="864096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algn="r" eaLnBrk="1" hangingPunct="1"/>
            <a:r>
              <a:rPr lang="ru-RU" altLang="ru-RU" sz="2800" kern="0" dirty="0">
                <a:ln w="18415" cmpd="sng">
                  <a:noFill/>
                  <a:prstDash val="solid"/>
                </a:ln>
                <a:solidFill>
                  <a:schemeClr val="accent1"/>
                </a:solidFill>
              </a:rPr>
              <a:t>(окончание)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10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286" y="0"/>
            <a:ext cx="7859081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Запуск оболочки </a:t>
            </a:r>
            <a:r>
              <a:rPr lang="en-US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PS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916832"/>
            <a:ext cx="9144000" cy="486916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Win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+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 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PowerShell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Пуск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программы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PowerShell</a:t>
            </a: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Пуск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PowerShell</a:t>
            </a: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строке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cmd.exe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ввести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PowerShell</a:t>
            </a: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782"/>
            <a:ext cx="7884368" cy="674914"/>
          </a:xfrm>
        </p:spPr>
        <p:txBody>
          <a:bodyPr/>
          <a:lstStyle/>
          <a:p>
            <a:r>
              <a:rPr 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Выход из среды </a:t>
            </a: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PS</a:t>
            </a:r>
            <a:endParaRPr 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989138"/>
            <a:ext cx="7989887" cy="41148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ru-RU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782"/>
            <a:ext cx="7884368" cy="674914"/>
          </a:xfrm>
        </p:spPr>
        <p:txBody>
          <a:bodyPr/>
          <a:lstStyle/>
          <a:p>
            <a:endParaRPr 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1295388" y="1484784"/>
            <a:ext cx="6553224" cy="1872208"/>
          </a:xfrm>
          <a:ln>
            <a:solidFill>
              <a:schemeClr val="tx2"/>
            </a:solidFill>
          </a:ln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выражений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50+11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(10+11)*5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1641" y="3933056"/>
            <a:ext cx="6480719" cy="23762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Переменные</a:t>
            </a:r>
          </a:p>
          <a:p>
            <a:pPr marL="0" indent="0"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3600" b="1" kern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$v1 = 555/5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3600" b="1" kern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$v1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3600" b="1" kern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$v1*3</a:t>
            </a:r>
            <a:endParaRPr lang="ru-RU" sz="3600" b="1" kern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61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0"/>
            <a:ext cx="7772400" cy="67623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Работа в командной строке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Нажатие кнопок 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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и 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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позволяет прокручивать историю команд, и выбирать ранее набранные команды;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Нажатие кнопки  </a:t>
            </a:r>
            <a:r>
              <a:rPr lang="ru-RU" sz="2400" b="1" strike="sngStrike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ru-RU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будет посимвольно восстанавливать предыдущую команду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автоматическое завершение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F7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показывает окно со списком набранных ранее команд, и позволяет выбрать одну из них;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Скопировать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буфер —  выделите эту часть текста мышью и нажмите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правую клавишу мыши;</a:t>
            </a:r>
          </a:p>
          <a:p>
            <a:pPr lvl="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Вставить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текст из буфера в место расположения курсора —  просто нажмите правую кнопку мыши;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прервать вывод результатов выполнения;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14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35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0"/>
            <a:ext cx="7772400" cy="67623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Работа в командной строке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удаляет весь текст в текущей строке;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 по тексту влево по символам кнопка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 по тексту влево по словам кнопки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 по тексту вправо по символам кнопка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 по тексту вправо по словам кнопки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Переход в начало строки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Переход в конец строки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удаляет текст, начиная с текущей позиции курсора до начала строки;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удаляет текст, начиная с текущей позиции курсора и до конца строки;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15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10"/>
            <a:ext cx="7884368" cy="665786"/>
          </a:xfrm>
        </p:spPr>
        <p:txBody>
          <a:bodyPr/>
          <a:lstStyle/>
          <a:p>
            <a:pPr eaLnBrk="1" hangingPunct="1"/>
            <a:r>
              <a:rPr lang="ru-RU" altLang="ru-RU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Командлеты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980729"/>
            <a:ext cx="9036495" cy="560581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ru-RU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 новое понятие «</a:t>
            </a:r>
            <a:r>
              <a:rPr lang="ru-RU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(пишется «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cmdlet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»). </a:t>
            </a:r>
          </a:p>
          <a:p>
            <a:pPr marL="0" indent="0" algn="just" eaLnBrk="1" hangingPunct="1">
              <a:lnSpc>
                <a:spcPct val="80000"/>
              </a:lnSpc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ru-RU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простой инструмент командной строки, интегрированный в оболочку и выполняющий единственную функцию..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16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10"/>
            <a:ext cx="7884368" cy="665786"/>
          </a:xfrm>
        </p:spPr>
        <p:txBody>
          <a:bodyPr/>
          <a:lstStyle/>
          <a:p>
            <a:pPr eaLnBrk="1" hangingPunct="1"/>
            <a:r>
              <a:rPr lang="ru-RU" altLang="ru-RU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Командлеты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628799"/>
            <a:ext cx="9036495" cy="4957739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ru-RU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использовать поодиночке, но их мощь становится более очевидной при использовании комбинаций (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конвейер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командлетов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выполнения сложных задач. 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17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10"/>
            <a:ext cx="7884368" cy="665786"/>
          </a:xfrm>
        </p:spPr>
        <p:txBody>
          <a:bodyPr/>
          <a:lstStyle/>
          <a:p>
            <a:pPr eaLnBrk="1" hangingPunct="1"/>
            <a:r>
              <a:rPr lang="ru-RU" altLang="ru-RU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Командлеты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980729"/>
            <a:ext cx="9036495" cy="560581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ru-RU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более сотни базовых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командлетов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дает возможность создавать собственные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сценарии и передавать их другим пользователям. 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18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39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10"/>
            <a:ext cx="7884368" cy="665786"/>
          </a:xfrm>
        </p:spPr>
        <p:txBody>
          <a:bodyPr/>
          <a:lstStyle/>
          <a:p>
            <a:pPr eaLnBrk="1" hangingPunct="1"/>
            <a:r>
              <a:rPr lang="ru-RU" altLang="ru-RU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Командлеты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980729"/>
            <a:ext cx="9036495" cy="560581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ru-RU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дает доступ к файловой системе компьютера. </a:t>
            </a:r>
          </a:p>
          <a:p>
            <a:pPr marL="0" indent="0" algn="just" eaLnBrk="1" hangingPunct="1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поставщикам </a:t>
            </a:r>
            <a:r>
              <a:rPr lang="ru-RU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имеется легкий доступ к другим хранилищам данных, таким как реестр и хранилища сертификатов.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19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9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4357694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Подзаголовок 3"/>
          <p:cNvSpPr>
            <a:spLocks noGrp="1"/>
          </p:cNvSpPr>
          <p:nvPr>
            <p:ph type="subTitle" idx="1"/>
          </p:nvPr>
        </p:nvSpPr>
        <p:spPr>
          <a:xfrm>
            <a:off x="0" y="2336795"/>
            <a:ext cx="9144000" cy="2184411"/>
          </a:xfrm>
        </p:spPr>
        <p:txBody>
          <a:bodyPr/>
          <a:lstStyle/>
          <a:p>
            <a:r>
              <a:rPr lang="ru-RU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Справка по 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Windows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PowerShell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endParaRPr lang="en-US" sz="3600" dirty="0"/>
          </a:p>
          <a:p>
            <a:r>
              <a:rPr lang="en-US" sz="3600" dirty="0">
                <a:hlinkClick r:id="rId2"/>
              </a:rPr>
              <a:t>http://winintro.ru/windowspowershellhelp.ru/</a:t>
            </a:r>
            <a:r>
              <a:rPr lang="en-US" sz="3600" dirty="0"/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C63-0BFD-4DAE-859F-A5D67C6692A2}" type="slidenum">
              <a:rPr lang="ru-RU" altLang="zh-CN" smtClean="0"/>
              <a:pPr/>
              <a:t>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10"/>
            <a:ext cx="7884368" cy="665786"/>
          </a:xfrm>
        </p:spPr>
        <p:txBody>
          <a:bodyPr/>
          <a:lstStyle/>
          <a:p>
            <a:pPr eaLnBrk="1" hangingPunct="1"/>
            <a:r>
              <a:rPr lang="ru-RU" altLang="ru-RU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Командлеты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980729"/>
            <a:ext cx="9036495" cy="560581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класс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порожденный от базового класса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Cmdlet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Единый базовый класс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Cmdlet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гарантирует совместимый синтаксис всех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командлетов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автоматизирует анализ параметров командной строки, автоматизирует описание синтаксиса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командлетов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выдаваемое встроенной справкой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компилируются в динамическую библиотеку (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)и подгружаются к процессу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во время запуска оболочки. (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Т.о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могут быть запущены как приложения, но в них содержатся исполняемые объекты)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определенном смысле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это аналог внутренней команды традиционной оболочки. Но в отличие от внутренних команд новые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могут быть добавлены в систему в любое время.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разрабатывается для решения одной узкой задачи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 использования повышается при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испльзовании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композиции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 конвейеров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20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4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10"/>
            <a:ext cx="7884368" cy="66578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Типы команд</a:t>
            </a: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255855"/>
              </p:ext>
            </p:extLst>
          </p:nvPr>
        </p:nvGraphicFramePr>
        <p:xfrm>
          <a:off x="179512" y="980728"/>
          <a:ext cx="8856984" cy="5760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2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Синтаксис </a:t>
            </a:r>
            <a:r>
              <a:rPr lang="ru-RU" altLang="ru-RU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командлетов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9144000" cy="5760640"/>
          </a:xfrm>
        </p:spPr>
        <p:txBody>
          <a:bodyPr/>
          <a:lstStyle/>
          <a:p>
            <a:pPr marL="180975" indent="0" eaLnBrk="1" hangingPunct="1">
              <a:lnSpc>
                <a:spcPct val="90000"/>
              </a:lnSpc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Общий вид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командлеты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</a:t>
            </a:r>
          </a:p>
          <a:p>
            <a:pPr marL="180975" indent="0" eaLnBrk="1" hangingPunct="1">
              <a:lnSpc>
                <a:spcPct val="90000"/>
              </a:lnSpc>
              <a:buNone/>
            </a:pPr>
            <a:r>
              <a:rPr lang="ru-RU" altLang="ru-RU" b="1" dirty="0" err="1">
                <a:latin typeface="+mj-lt"/>
                <a:cs typeface="Times New Roman" panose="02020603050405020304" pitchFamily="18" charset="0"/>
                <a:sym typeface="Wingdings" pitchFamily="2" charset="2"/>
              </a:rPr>
              <a:t>имя_командлеты</a:t>
            </a:r>
            <a:r>
              <a:rPr lang="en-US" altLang="ru-RU" b="1" dirty="0">
                <a:latin typeface="+mj-lt"/>
                <a:cs typeface="Times New Roman" panose="02020603050405020304" pitchFamily="18" charset="0"/>
                <a:sym typeface="Wingdings" pitchFamily="2" charset="2"/>
              </a:rPr>
              <a:t>   [</a:t>
            </a:r>
            <a:r>
              <a:rPr lang="ru-RU" altLang="ru-RU" b="1" dirty="0" err="1">
                <a:latin typeface="+mj-lt"/>
                <a:cs typeface="Times New Roman" panose="02020603050405020304" pitchFamily="18" charset="0"/>
                <a:sym typeface="Wingdings" pitchFamily="2" charset="2"/>
              </a:rPr>
              <a:t>список_параметров</a:t>
            </a:r>
            <a:r>
              <a:rPr lang="en-US" altLang="ru-RU" b="1" dirty="0">
                <a:latin typeface="+mj-lt"/>
                <a:cs typeface="Times New Roman" panose="02020603050405020304" pitchFamily="18" charset="0"/>
                <a:sym typeface="Wingdings" pitchFamily="2" charset="2"/>
              </a:rPr>
              <a:t>]</a:t>
            </a:r>
            <a:endParaRPr lang="ru-RU" altLang="ru-RU" b="1" dirty="0">
              <a:latin typeface="+mj-lt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Командлет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без параметров: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0" eaLnBrk="1" hangingPunct="1">
              <a:lnSpc>
                <a:spcPct val="90000"/>
              </a:lnSpc>
              <a:buNone/>
            </a:pPr>
            <a:r>
              <a:rPr lang="ru-RU" altLang="ru-RU" b="1" dirty="0" err="1">
                <a:cs typeface="Times New Roman" panose="02020603050405020304" pitchFamily="18" charset="0"/>
                <a:sym typeface="Wingdings" pitchFamily="2" charset="2"/>
              </a:rPr>
              <a:t>имя_командлеты</a:t>
            </a:r>
            <a:endParaRPr lang="ru-RU" altLang="ru-RU" b="1" dirty="0"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Командлет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с одним параметром: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0" eaLnBrk="1" hangingPunct="1">
              <a:lnSpc>
                <a:spcPct val="90000"/>
              </a:lnSpc>
              <a:buNone/>
            </a:pPr>
            <a:r>
              <a:rPr lang="ru-RU" altLang="ru-RU" b="1" dirty="0" err="1">
                <a:cs typeface="Times New Roman" panose="02020603050405020304" pitchFamily="18" charset="0"/>
                <a:sym typeface="Wingdings" pitchFamily="2" charset="2"/>
              </a:rPr>
              <a:t>имя_командлеты</a:t>
            </a:r>
            <a:r>
              <a:rPr lang="en-US" altLang="ru-RU" b="1" dirty="0">
                <a:cs typeface="Times New Roman" panose="02020603050405020304" pitchFamily="18" charset="0"/>
                <a:sym typeface="Wingdings" pitchFamily="2" charset="2"/>
              </a:rPr>
              <a:t>   </a:t>
            </a:r>
            <a:r>
              <a:rPr lang="ru-RU" altLang="ru-RU" b="1" dirty="0">
                <a:cs typeface="Times New Roman" panose="02020603050405020304" pitchFamily="18" charset="0"/>
                <a:sym typeface="Wingdings" pitchFamily="2" charset="2"/>
              </a:rPr>
              <a:t>параметр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Синтаксис </a:t>
            </a:r>
            <a:r>
              <a:rPr lang="ru-RU" altLang="ru-RU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командлетов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9144000" cy="576064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ru-RU" altLang="ru-RU" b="1" dirty="0"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b="1" dirty="0" err="1">
                <a:cs typeface="Times New Roman" panose="02020603050405020304" pitchFamily="18" charset="0"/>
                <a:sym typeface="Wingdings" pitchFamily="2" charset="2"/>
              </a:rPr>
              <a:t>имя_командлеты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=&gt;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Глагол-Существительное</a:t>
            </a:r>
            <a:endParaRPr lang="en-US" altLang="ru-RU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Глагол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определяет действие, которое надо выполнить: </a:t>
            </a:r>
            <a:r>
              <a:rPr lang="en-US" alt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Get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 </a:t>
            </a:r>
            <a:r>
              <a:rPr lang="en-US" alt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Set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 </a:t>
            </a:r>
            <a:r>
              <a:rPr lang="en-US" alt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Stop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 </a:t>
            </a:r>
            <a:r>
              <a:rPr lang="en-US" alt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Clear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 </a:t>
            </a:r>
            <a:r>
              <a:rPr lang="en-US" alt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Sort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ru-RU" altLang="ru-RU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Существительное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определяет объект, над которым, надо выполнить действие: </a:t>
            </a:r>
            <a:r>
              <a:rPr lang="en-US" alt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Process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ervice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Host</a:t>
            </a:r>
          </a:p>
          <a:p>
            <a:pPr marL="1073150" indent="0" eaLnBrk="1" hangingPunct="1">
              <a:lnSpc>
                <a:spcPct val="90000"/>
              </a:lnSpc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Пример: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Get-Process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Stop</a:t>
            </a:r>
            <a:r>
              <a:rPr 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ervice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Clear-Host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8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Синтаксис </a:t>
            </a:r>
            <a:r>
              <a:rPr lang="ru-RU" altLang="ru-RU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командлетов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712"/>
            <a:ext cx="9144000" cy="5760640"/>
          </a:xfrm>
        </p:spPr>
        <p:txBody>
          <a:bodyPr/>
          <a:lstStyle/>
          <a:p>
            <a:pPr marL="90488" indent="0" eaLnBrk="1" hangingPunct="1">
              <a:lnSpc>
                <a:spcPct val="90000"/>
              </a:lnSpc>
              <a:buNone/>
            </a:pPr>
            <a:r>
              <a:rPr lang="ru-RU" altLang="ru-RU" sz="3600" b="1" dirty="0" err="1">
                <a:latin typeface="+mj-lt"/>
                <a:cs typeface="Times New Roman" panose="02020603050405020304" pitchFamily="18" charset="0"/>
                <a:sym typeface="Wingdings" pitchFamily="2" charset="2"/>
              </a:rPr>
              <a:t>имя_командлета</a:t>
            </a:r>
            <a:r>
              <a:rPr lang="en-US" altLang="ru-RU" sz="3600" b="1" dirty="0">
                <a:latin typeface="+mj-lt"/>
                <a:cs typeface="Times New Roman" panose="02020603050405020304" pitchFamily="18" charset="0"/>
                <a:sym typeface="Wingdings" pitchFamily="2" charset="2"/>
              </a:rPr>
              <a:t>  [</a:t>
            </a:r>
            <a:r>
              <a:rPr lang="ru-RU" altLang="ru-RU" sz="3600" b="1" dirty="0" err="1">
                <a:latin typeface="+mj-lt"/>
                <a:cs typeface="Times New Roman" panose="02020603050405020304" pitchFamily="18" charset="0"/>
                <a:sym typeface="Wingdings" pitchFamily="2" charset="2"/>
              </a:rPr>
              <a:t>список_параметров</a:t>
            </a:r>
            <a:r>
              <a:rPr lang="en-US" altLang="ru-RU" sz="3600" b="1" dirty="0">
                <a:latin typeface="+mj-lt"/>
                <a:cs typeface="Times New Roman" panose="02020603050405020304" pitchFamily="18" charset="0"/>
                <a:sym typeface="Wingdings" pitchFamily="2" charset="2"/>
              </a:rPr>
              <a:t>]</a:t>
            </a:r>
            <a:endParaRPr lang="ru-RU" altLang="ru-RU" sz="3600" b="1" dirty="0">
              <a:latin typeface="+mj-lt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В</a:t>
            </a:r>
            <a:r>
              <a:rPr lang="ru-RU" altLang="ru-RU" sz="3600" b="1" dirty="0"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ru-RU" altLang="ru-RU" sz="3600" b="1" dirty="0" err="1">
                <a:cs typeface="Times New Roman" panose="02020603050405020304" pitchFamily="18" charset="0"/>
                <a:sym typeface="Wingdings" pitchFamily="2" charset="2"/>
              </a:rPr>
              <a:t>список_параметров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могут входить следующие типы параметров:</a:t>
            </a:r>
          </a:p>
          <a:p>
            <a:pPr marL="1203325" indent="-571500" eaLnBrk="1" hangingPunct="1">
              <a:buFont typeface="Wingdings" panose="05000000000000000000" pitchFamily="2" charset="2"/>
              <a:buChar char="§"/>
            </a:pPr>
            <a:r>
              <a:rPr lang="ru-RU" altLang="ru-RU" sz="3600" i="1" dirty="0">
                <a:cs typeface="Times New Roman" panose="02020603050405020304" pitchFamily="18" charset="0"/>
                <a:sym typeface="Wingdings" pitchFamily="2" charset="2"/>
              </a:rPr>
              <a:t>переключатель;</a:t>
            </a:r>
          </a:p>
          <a:p>
            <a:pPr marL="1203325" indent="-571500">
              <a:buFont typeface="Wingdings" panose="05000000000000000000" pitchFamily="2" charset="2"/>
              <a:buChar char="§"/>
            </a:pPr>
            <a:r>
              <a:rPr lang="ru-RU" altLang="ru-RU" sz="3600" i="1" dirty="0">
                <a:cs typeface="Times New Roman" panose="02020603050405020304" pitchFamily="18" charset="0"/>
                <a:sym typeface="Wingdings" pitchFamily="2" charset="2"/>
              </a:rPr>
              <a:t>параметр со списком значений;</a:t>
            </a:r>
          </a:p>
          <a:p>
            <a:pPr marL="1203325" indent="-571500" eaLnBrk="1" hangingPunct="1">
              <a:buFont typeface="Wingdings" panose="05000000000000000000" pitchFamily="2" charset="2"/>
              <a:buChar char="§"/>
            </a:pPr>
            <a:r>
              <a:rPr lang="ru-RU" altLang="ru-RU" sz="3600" i="1" dirty="0">
                <a:cs typeface="Times New Roman" panose="02020603050405020304" pitchFamily="18" charset="0"/>
                <a:sym typeface="Wingdings" pitchFamily="2" charset="2"/>
              </a:rPr>
              <a:t>значения без указания параметра.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24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Синтаксис </a:t>
            </a:r>
            <a:r>
              <a:rPr lang="ru-RU" altLang="ru-RU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командлетов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712"/>
            <a:ext cx="9144000" cy="57606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Перед именем параметра должен стоять знак минуса (</a:t>
            </a:r>
            <a:r>
              <a:rPr lang="ru-RU" altLang="ru-RU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) :</a:t>
            </a:r>
          </a:p>
          <a:p>
            <a:pPr marL="631825" indent="0" eaLnBrk="1" hangingPunct="1">
              <a:lnSpc>
                <a:spcPct val="150000"/>
              </a:lnSpc>
              <a:buNone/>
            </a:pPr>
            <a:r>
              <a:rPr lang="ru-RU" altLang="ru-RU" sz="3600" b="1" i="1" dirty="0">
                <a:cs typeface="Times New Roman" panose="02020603050405020304" pitchFamily="18" charset="0"/>
                <a:sym typeface="Wingdings" pitchFamily="2" charset="2"/>
              </a:rPr>
              <a:t>–</a:t>
            </a:r>
            <a:r>
              <a:rPr lang="ru-RU" altLang="ru-RU" sz="3600" b="1" dirty="0" err="1">
                <a:cs typeface="Times New Roman" panose="02020603050405020304" pitchFamily="18" charset="0"/>
                <a:sym typeface="Wingdings" pitchFamily="2" charset="2"/>
              </a:rPr>
              <a:t>имя_переключателя</a:t>
            </a:r>
            <a:endParaRPr lang="ru-RU" altLang="ru-RU" sz="3600" b="1" dirty="0">
              <a:cs typeface="Times New Roman" panose="02020603050405020304" pitchFamily="18" charset="0"/>
              <a:sym typeface="Wingdings" pitchFamily="2" charset="2"/>
            </a:endParaRPr>
          </a:p>
          <a:p>
            <a:pPr marL="631825" indent="0">
              <a:lnSpc>
                <a:spcPct val="150000"/>
              </a:lnSpc>
              <a:buNone/>
            </a:pPr>
            <a:r>
              <a:rPr lang="ru-RU" altLang="ru-RU" sz="3600" b="1" dirty="0">
                <a:cs typeface="Times New Roman" panose="02020603050405020304" pitchFamily="18" charset="0"/>
                <a:sym typeface="Wingdings" pitchFamily="2" charset="2"/>
              </a:rPr>
              <a:t>–</a:t>
            </a:r>
            <a:r>
              <a:rPr lang="ru-RU" altLang="ru-RU" sz="3600" b="1" dirty="0" err="1">
                <a:cs typeface="Times New Roman" panose="02020603050405020304" pitchFamily="18" charset="0"/>
                <a:sym typeface="Wingdings" pitchFamily="2" charset="2"/>
              </a:rPr>
              <a:t>имя_параметра</a:t>
            </a:r>
            <a:r>
              <a:rPr lang="ru-RU" altLang="ru-RU" sz="3600" b="1" dirty="0">
                <a:cs typeface="Times New Roman" panose="02020603050405020304" pitchFamily="18" charset="0"/>
                <a:sym typeface="Wingdings" pitchFamily="2" charset="2"/>
              </a:rPr>
              <a:t>   </a:t>
            </a:r>
            <a:r>
              <a:rPr lang="ru-RU" altLang="ru-RU" sz="3600" b="1" dirty="0" err="1">
                <a:cs typeface="Times New Roman" panose="02020603050405020304" pitchFamily="18" charset="0"/>
                <a:sym typeface="Wingdings" pitchFamily="2" charset="2"/>
              </a:rPr>
              <a:t>список_значений</a:t>
            </a:r>
            <a:endParaRPr lang="ru-RU" altLang="ru-RU" sz="3600" b="1" dirty="0"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Перед значением параметра НЕТ знака минуса:</a:t>
            </a:r>
          </a:p>
          <a:p>
            <a:pPr marL="631825" indent="0" eaLnBrk="1" hangingPunct="1">
              <a:lnSpc>
                <a:spcPct val="150000"/>
              </a:lnSpc>
              <a:buNone/>
            </a:pPr>
            <a:r>
              <a:rPr lang="ru-RU" altLang="ru-RU" sz="3600" b="1" dirty="0" err="1">
                <a:cs typeface="Times New Roman" panose="02020603050405020304" pitchFamily="18" charset="0"/>
                <a:sym typeface="Wingdings" pitchFamily="2" charset="2"/>
              </a:rPr>
              <a:t>значение_без_параметра</a:t>
            </a:r>
            <a:endParaRPr lang="ru-RU" altLang="ru-RU" sz="3600" b="1" dirty="0">
              <a:cs typeface="Times New Roman" panose="02020603050405020304" pitchFamily="18" charset="0"/>
              <a:sym typeface="Wingdings" pitchFamily="2" charset="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25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7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Синтаксис </a:t>
            </a:r>
            <a:r>
              <a:rPr lang="ru-RU" altLang="ru-RU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командлетов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712"/>
            <a:ext cx="9144000" cy="223224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Параметры отделяются друг от друга группой пробелов (один или более):</a:t>
            </a:r>
          </a:p>
          <a:p>
            <a:pPr marL="631825" indent="0" eaLnBrk="1" hangingPunct="1">
              <a:lnSpc>
                <a:spcPct val="150000"/>
              </a:lnSpc>
              <a:buNone/>
            </a:pPr>
            <a:r>
              <a:rPr lang="ru-RU" altLang="ru-RU" sz="3600" b="1" i="1" dirty="0">
                <a:cs typeface="Times New Roman" panose="02020603050405020304" pitchFamily="18" charset="0"/>
                <a:sym typeface="Wingdings" pitchFamily="2" charset="2"/>
              </a:rPr>
              <a:t>–</a:t>
            </a:r>
            <a:r>
              <a:rPr lang="ru-RU" altLang="ru-RU" sz="3600" b="1" dirty="0" err="1">
                <a:cs typeface="Times New Roman" panose="02020603050405020304" pitchFamily="18" charset="0"/>
                <a:sym typeface="Wingdings" pitchFamily="2" charset="2"/>
              </a:rPr>
              <a:t>имя_переключателя</a:t>
            </a:r>
            <a:endParaRPr lang="ru-RU" altLang="ru-RU" sz="3600" b="1" dirty="0">
              <a:cs typeface="Times New Roman" panose="02020603050405020304" pitchFamily="18" charset="0"/>
              <a:sym typeface="Wingdings" pitchFamily="2" charset="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4149080"/>
            <a:ext cx="914400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90488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altLang="ru-RU" sz="3600" ker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Пример:</a:t>
            </a:r>
            <a:endParaRPr lang="en-US" altLang="ru-RU" sz="3600" kern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90488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altLang="ru-RU" sz="3600" b="1" ker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Dir  -Recurse   -Filter   n*.exe   c:\Windows</a:t>
            </a:r>
            <a:endParaRPr lang="ru-RU" altLang="ru-RU" sz="3600" b="1" kern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26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1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05" y="5138"/>
            <a:ext cx="7792955" cy="687558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Пример глаголов в </a:t>
            </a:r>
            <a:r>
              <a:rPr lang="ru-RU" altLang="ru-RU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командлетах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84784"/>
            <a:ext cx="9144000" cy="453650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—  извлекают данные;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— создают или изменяют данные;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—  форматируют данные;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—  пересылают выводимые данные в указанное место.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27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Справка по </a:t>
            </a:r>
            <a:r>
              <a:rPr lang="ru-RU" altLang="ru-RU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командлетам</a:t>
            </a:r>
            <a:r>
              <a:rPr lang="en-US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Get-Help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marL="0" indent="0" eaLnBrk="1" hangingPunct="1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Get-Help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en-US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–Detailed </a:t>
            </a: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ru-RU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Get-Help Sort-Object –Detailed</a:t>
            </a:r>
          </a:p>
          <a:p>
            <a:pPr marL="2416175" indent="0" eaLnBrk="1" hangingPunct="1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Get-Help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Get-Help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–Detailed</a:t>
            </a: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ru-RU" altLang="ru-RU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en-US" altLang="ru-RU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Get-Help</a:t>
            </a:r>
            <a:r>
              <a:rPr lang="ru-RU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altLang="ru-RU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en-US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Get-Help</a:t>
            </a:r>
            <a:r>
              <a:rPr lang="ru-RU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altLang="ru-RU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en-US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</a:p>
          <a:p>
            <a:pPr marL="0" indent="0" algn="ctr" eaLnBrk="1" hangingPunct="1">
              <a:buNone/>
            </a:pPr>
            <a:r>
              <a:rPr lang="en-US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endParaRPr lang="ru-RU" alt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28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2696"/>
            <a:ext cx="9036496" cy="5976664"/>
          </a:xfrm>
        </p:spPr>
        <p:txBody>
          <a:bodyPr/>
          <a:lstStyle/>
          <a:p>
            <a:pPr marL="541338" indent="0">
              <a:buNone/>
              <a:tabLst>
                <a:tab pos="450850" algn="l"/>
              </a:tabLst>
            </a:pPr>
            <a:r>
              <a:rPr lang="ru-RU" alt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полное описание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Get-Alias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только примеры использования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Get-Alias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83" y="0"/>
            <a:ext cx="7808777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Псевдонимы команд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29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4357694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79512" y="2336795"/>
            <a:ext cx="8496944" cy="2676381"/>
          </a:xfrm>
        </p:spPr>
        <p:txBody>
          <a:bodyPr/>
          <a:lstStyle/>
          <a:p>
            <a:r>
              <a:rPr lang="ru-RU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Литература по 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Windows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PowerShell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endParaRPr lang="en-US" sz="3600" dirty="0"/>
          </a:p>
          <a:p>
            <a:r>
              <a:rPr lang="ru-RU" sz="3600" dirty="0"/>
              <a:t>Попов А.В. Введение в </a:t>
            </a:r>
            <a:r>
              <a:rPr lang="en-US" sz="3600" dirty="0"/>
              <a:t>PowerShell</a:t>
            </a:r>
            <a:r>
              <a:rPr lang="ru-RU" sz="3600" dirty="0"/>
              <a:t>.</a:t>
            </a:r>
            <a:r>
              <a:rPr lang="ru-RU" sz="3600" dirty="0">
                <a:sym typeface="Symbol"/>
              </a:rPr>
              <a:t>СПб.: БХВ-Петербург, 2009.</a:t>
            </a:r>
            <a:endParaRPr lang="en-US" sz="3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C63-0BFD-4DAE-859F-A5D67C6692A2}" type="slidenum">
              <a:rPr lang="ru-RU" altLang="zh-CN" smtClean="0"/>
              <a:pPr/>
              <a:t>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2696"/>
            <a:ext cx="9036496" cy="5976664"/>
          </a:xfrm>
        </p:spPr>
        <p:txBody>
          <a:bodyPr/>
          <a:lstStyle/>
          <a:p>
            <a:pPr marL="541338" indent="0">
              <a:buNone/>
              <a:tabLst>
                <a:tab pos="450850" algn="l"/>
              </a:tabLst>
            </a:pPr>
            <a:r>
              <a:rPr lang="ru-RU" alt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полное описание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New-Alias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только примеры использования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New-Alias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83" y="0"/>
            <a:ext cx="7808777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Псевдонимы команд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30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51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3" y="0"/>
            <a:ext cx="7808777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Псевдонимы команд</a:t>
            </a: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240189"/>
              </p:ext>
            </p:extLst>
          </p:nvPr>
        </p:nvGraphicFramePr>
        <p:xfrm>
          <a:off x="0" y="764704"/>
          <a:ext cx="9036496" cy="606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3" y="0"/>
            <a:ext cx="7808777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Псевдонимы команд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84784"/>
            <a:ext cx="7848872" cy="537321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просмотра псевдонимов: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Get-Alias</a:t>
            </a:r>
            <a:endParaRPr lang="ru-RU" altLang="ru-RU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ru-RU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2313" indent="0" eaLnBrk="1" hangingPunct="1">
              <a:lnSpc>
                <a:spcPct val="80000"/>
              </a:lnSpc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</a:p>
          <a:p>
            <a:pPr marL="722313" indent="0" eaLnBrk="1" hangingPunct="1">
              <a:lnSpc>
                <a:spcPct val="80000"/>
              </a:lnSpc>
              <a:buNone/>
            </a:pP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2050" indent="0" eaLnBrk="1" hangingPunct="1">
              <a:lnSpc>
                <a:spcPct val="80000"/>
              </a:lnSpc>
              <a:buNone/>
            </a:pPr>
            <a:r>
              <a:rPr lang="en-US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3" y="0"/>
            <a:ext cx="7808777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Псевдонимы команд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712"/>
            <a:ext cx="9144000" cy="60212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параметры </a:t>
            </a:r>
            <a:r>
              <a:rPr lang="en-US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Get-Alias</a:t>
            </a:r>
            <a:r>
              <a:rPr lang="ru-RU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ru-RU" sz="36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–Definition </a:t>
            </a:r>
            <a:r>
              <a:rPr lang="ru-RU" altLang="ru-RU" sz="36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имя-</a:t>
            </a:r>
            <a:r>
              <a:rPr lang="ru-RU" altLang="ru-RU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endParaRPr lang="en-US" altLang="ru-RU" sz="36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2313" indent="0" eaLnBrk="1" hangingPunct="1">
              <a:lnSpc>
                <a:spcPct val="80000"/>
              </a:lnSpc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2050" indent="0" eaLnBrk="1" hangingPunct="1">
              <a:lnSpc>
                <a:spcPct val="80000"/>
              </a:lnSpc>
              <a:buNone/>
            </a:pPr>
            <a:r>
              <a:rPr lang="en-US" altLang="ru-RU" sz="36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Get-Alias   –Definition </a:t>
            </a:r>
            <a:r>
              <a:rPr lang="ru-RU" altLang="ru-RU" sz="36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</a:t>
            </a:r>
            <a:r>
              <a:rPr lang="en-US" altLang="ru-RU" sz="3600" b="1" dirty="0" err="1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ChildItem</a:t>
            </a:r>
            <a:endParaRPr lang="en-US" altLang="ru-RU" sz="3600" b="1" dirty="0">
              <a:ln w="10541" cmpd="sng">
                <a:solidFill>
                  <a:schemeClr val="tx1"/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2313" indent="0" eaLnBrk="1" hangingPunct="1">
              <a:lnSpc>
                <a:spcPct val="80000"/>
              </a:lnSpc>
              <a:buNone/>
            </a:pP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ru-RU" sz="36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–Name </a:t>
            </a:r>
            <a:r>
              <a:rPr lang="ru-RU" altLang="ru-RU" sz="36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имя-</a:t>
            </a:r>
            <a:r>
              <a:rPr lang="ru-RU" altLang="ru-RU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алиаса</a:t>
            </a:r>
            <a:endParaRPr lang="ru-RU" altLang="ru-RU" sz="3600" b="1" dirty="0">
              <a:ln w="10541" cmpd="sng">
                <a:solidFill>
                  <a:schemeClr val="tx1"/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2313" indent="0" eaLnBrk="1" hangingPunct="1">
              <a:lnSpc>
                <a:spcPct val="80000"/>
              </a:lnSpc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2050" indent="0" eaLnBrk="1" hangingPunct="1">
              <a:lnSpc>
                <a:spcPct val="80000"/>
              </a:lnSpc>
              <a:buNone/>
            </a:pPr>
            <a:r>
              <a:rPr lang="en-US" altLang="ru-RU" sz="36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Get-Alias</a:t>
            </a:r>
            <a:r>
              <a:rPr lang="ru-RU" altLang="ru-RU" sz="36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sz="36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–Name  </a:t>
            </a:r>
            <a:r>
              <a:rPr lang="ru-RU" altLang="ru-RU" sz="36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g*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47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2696"/>
            <a:ext cx="9036496" cy="5976664"/>
          </a:xfrm>
        </p:spPr>
        <p:txBody>
          <a:bodyPr/>
          <a:lstStyle/>
          <a:p>
            <a:pPr marL="541338" indent="0">
              <a:buNone/>
              <a:tabLst>
                <a:tab pos="450850" algn="l"/>
              </a:tabLst>
            </a:pPr>
            <a:r>
              <a:rPr lang="ru-RU" alt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список синонимов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Copy-Item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Get-Item</a:t>
            </a: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Get-Location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Remove-Item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Set-Location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83" y="0"/>
            <a:ext cx="7808777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Псевдонимы команд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34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9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3" y="0"/>
            <a:ext cx="7808777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Псевдонимы команд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0" y="1412776"/>
            <a:ext cx="9144000" cy="544522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новых псевдонимов: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2975" indent="-4662488">
              <a:lnSpc>
                <a:spcPct val="80000"/>
              </a:lnSpc>
              <a:buNone/>
            </a:pPr>
            <a:r>
              <a:rPr lang="en-US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New-Alias</a:t>
            </a:r>
            <a:r>
              <a:rPr lang="ru-RU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–Name</a:t>
            </a:r>
            <a:r>
              <a:rPr lang="en-US" altLang="ru-RU" sz="36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имя-</a:t>
            </a:r>
            <a:r>
              <a:rPr lang="ru-RU" altLang="ru-RU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алиаса</a:t>
            </a:r>
            <a:r>
              <a:rPr lang="ru-RU" altLang="ru-RU" sz="36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–Value </a:t>
            </a:r>
            <a:r>
              <a:rPr lang="ru-RU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имя-</a:t>
            </a:r>
            <a:r>
              <a:rPr lang="ru-RU" altLang="ru-RU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altLang="ru-RU" sz="36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ru-RU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0" eaLnBrk="1" hangingPunct="1">
              <a:lnSpc>
                <a:spcPct val="80000"/>
              </a:lnSpc>
              <a:buNone/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0" eaLnBrk="1" hangingPunct="1">
              <a:lnSpc>
                <a:spcPct val="80000"/>
              </a:lnSpc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13338" indent="-4932363" eaLnBrk="1" hangingPunct="1">
              <a:lnSpc>
                <a:spcPct val="80000"/>
              </a:lnSpc>
              <a:buNone/>
            </a:pPr>
            <a:r>
              <a:rPr lang="en-US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New-Alias </a:t>
            </a:r>
            <a:r>
              <a:rPr lang="ru-RU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–Name </a:t>
            </a:r>
            <a:r>
              <a:rPr lang="ru-RU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 </a:t>
            </a:r>
            <a:r>
              <a:rPr lang="ru-RU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–Value </a:t>
            </a:r>
            <a:r>
              <a:rPr lang="ru-RU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</a:t>
            </a:r>
            <a:r>
              <a:rPr lang="en-US" altLang="ru-RU" sz="36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ChildItem</a:t>
            </a:r>
            <a:endParaRPr lang="en-US" altLang="ru-RU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35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01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3" y="0"/>
            <a:ext cx="7808777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Псевдонимы команд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0" y="1340768"/>
            <a:ext cx="9144000" cy="5517231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псевдонимов: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2975" indent="-4662488">
              <a:lnSpc>
                <a:spcPct val="80000"/>
              </a:lnSpc>
              <a:buNone/>
            </a:pPr>
            <a:r>
              <a:rPr lang="en-US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Remove-Item </a:t>
            </a:r>
            <a:r>
              <a:rPr lang="ru-RU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Alias:</a:t>
            </a:r>
            <a:r>
              <a:rPr lang="ru-RU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имя-</a:t>
            </a:r>
            <a:r>
              <a:rPr lang="ru-RU" altLang="ru-RU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алиаса</a:t>
            </a:r>
            <a:endParaRPr lang="en-US" altLang="ru-RU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0" eaLnBrk="1" hangingPunct="1">
              <a:lnSpc>
                <a:spcPct val="80000"/>
              </a:lnSpc>
              <a:buNone/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0" eaLnBrk="1" hangingPunct="1">
              <a:lnSpc>
                <a:spcPct val="80000"/>
              </a:lnSpc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8" indent="0" eaLnBrk="1" hangingPunct="1">
              <a:lnSpc>
                <a:spcPct val="80000"/>
              </a:lnSpc>
              <a:buNone/>
            </a:pPr>
            <a:r>
              <a:rPr lang="en-US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Remove-Item </a:t>
            </a:r>
            <a:r>
              <a:rPr lang="ru-RU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Alias:we</a:t>
            </a:r>
            <a:endParaRPr lang="en-US" altLang="ru-RU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36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4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1268761"/>
            <a:ext cx="8229600" cy="531777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Одной команде может соответствовать несколько псевдонимов</a:t>
            </a:r>
          </a:p>
          <a:p>
            <a:pPr marL="0" indent="0" eaLnBrk="1" hangingPunct="1"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</a:t>
            </a:r>
            <a:r>
              <a:rPr lang="en-US" altLang="ru-RU" sz="36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ChildIem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altLang="ru-RU" sz="36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 </a:t>
            </a:r>
            <a:r>
              <a:rPr lang="en-US" alt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  <a:p>
            <a:pPr marL="0" indent="0" eaLnBrk="1" hangingPunct="1">
              <a:buNone/>
            </a:pP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псевдоним не может относиться к более чем одной команде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83" y="0"/>
            <a:ext cx="7808777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Псевдонимы команд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37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2696"/>
            <a:ext cx="9036496" cy="5976664"/>
          </a:xfrm>
        </p:spPr>
        <p:txBody>
          <a:bodyPr/>
          <a:lstStyle/>
          <a:p>
            <a:pPr marL="541338" indent="0">
              <a:buNone/>
              <a:tabLst>
                <a:tab pos="450850" algn="l"/>
              </a:tabLst>
            </a:pPr>
            <a:r>
              <a:rPr lang="ru-RU" alt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алиас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w1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Get-Location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 все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алиасы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начинающиеся с буквы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алиасы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Get-Location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 все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алиасы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начинающиеся  с 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 все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алиасы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начинающиеся   с 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83" y="0"/>
            <a:ext cx="7808777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Псевдонимы команд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38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91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04856" cy="621852"/>
          </a:xfrm>
        </p:spPr>
        <p:txBody>
          <a:bodyPr/>
          <a:lstStyle/>
          <a:p>
            <a:pPr eaLnBrk="1" hangingPunct="1"/>
            <a:r>
              <a:rPr 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Маски в именах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08720"/>
            <a:ext cx="892899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0" indent="0" algn="ctr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Маски в именах файлов</a:t>
            </a:r>
          </a:p>
          <a:p>
            <a:pPr marL="0" indent="631825" algn="just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некоторых видов работ с файлами (групповых операций или поиска) используется маска, содержащая символы подстановки «*» и «?».</a:t>
            </a:r>
          </a:p>
          <a:p>
            <a:pPr marL="0" indent="631825" algn="just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Маску ещё называют шаблоном поиска или выборки.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39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55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707" y="0"/>
            <a:ext cx="7876661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Оболочка </a:t>
            </a:r>
            <a:r>
              <a:rPr lang="en-US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PowerShell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568952" cy="496855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оболочка командной строки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разработанная специально для системных администраторов. </a:t>
            </a:r>
          </a:p>
          <a:p>
            <a:pPr marL="0" indent="0" eaLnBrk="1" hangingPunct="1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оболочка содержит интерактивную командную строку и среду сценариев, которые можно использовать как по одиночке, так и вместе.</a:t>
            </a:r>
          </a:p>
          <a:p>
            <a:pPr marL="0" indent="0" eaLnBrk="1" hangingPunct="1">
              <a:buNone/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04856" cy="621852"/>
          </a:xfrm>
        </p:spPr>
        <p:txBody>
          <a:bodyPr/>
          <a:lstStyle/>
          <a:p>
            <a:pPr eaLnBrk="1" hangingPunct="1"/>
            <a:r>
              <a:rPr 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Маски в именах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08720"/>
            <a:ext cx="892899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0" indent="0" algn="ctr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Маски в именах файлов</a:t>
            </a:r>
          </a:p>
          <a:p>
            <a:pPr marL="0" indent="541338" algn="just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«*» в маске означает, что вместо него может быть подставлено любое количество, быть может пустое, любых символов. То есть их может не быть совсем, либо быть несколько.</a:t>
            </a:r>
          </a:p>
          <a:p>
            <a:pPr marL="0" indent="541338" algn="just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«?» в маске означает, что вместо него должен стоять один любой символ.</a:t>
            </a: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40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6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04856" cy="621852"/>
          </a:xfrm>
        </p:spPr>
        <p:txBody>
          <a:bodyPr/>
          <a:lstStyle/>
          <a:p>
            <a:pPr eaLnBrk="1" hangingPunct="1"/>
            <a:r>
              <a:rPr 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Маски в именах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08720"/>
            <a:ext cx="892899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0" indent="0" algn="ctr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использования маски</a:t>
            </a:r>
          </a:p>
          <a:p>
            <a:pPr marL="0" indent="541338" algn="just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41338" algn="just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используется маска:  «*.*». В этом случае и имя файла и его расширение может принимать любые значения, а действие команды с такой маской распространяется на все файлы без исключения.</a:t>
            </a:r>
          </a:p>
          <a:p>
            <a:pPr marL="0" indent="541338" algn="just">
              <a:buNone/>
            </a:pP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41338" algn="just">
              <a:buNone/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41338" algn="just">
              <a:buNone/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04856" cy="621852"/>
          </a:xfrm>
        </p:spPr>
        <p:txBody>
          <a:bodyPr/>
          <a:lstStyle/>
          <a:p>
            <a:pPr eaLnBrk="1" hangingPunct="1"/>
            <a:r>
              <a:rPr 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Маски в именах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08720"/>
            <a:ext cx="892899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0" indent="0" algn="ctr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использования маски</a:t>
            </a:r>
          </a:p>
          <a:p>
            <a:pPr marL="0" indent="541338" algn="just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41338" algn="just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«*.doc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относится к файлам с расширением «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docх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то есть файлам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04856" cy="621852"/>
          </a:xfrm>
        </p:spPr>
        <p:txBody>
          <a:bodyPr/>
          <a:lstStyle/>
          <a:p>
            <a:pPr eaLnBrk="1" hangingPunct="1"/>
            <a:r>
              <a:rPr 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Маски в именах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08720"/>
            <a:ext cx="892899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0" indent="0" algn="ctr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использования маски</a:t>
            </a:r>
          </a:p>
          <a:p>
            <a:pPr marL="0" indent="541338" algn="just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«*.?*» означает, что расширение должно содержать хотя бы одну букву. Файлы не имеющие расширения будут проигнорированы.</a:t>
            </a:r>
          </a:p>
          <a:p>
            <a:pPr marL="0" indent="541338" algn="just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«*.??» обнаружит только файлы, имеющие расширение ровно в две буквы.</a:t>
            </a:r>
          </a:p>
          <a:p>
            <a:pPr marL="0" indent="541338" algn="just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«???.*» выделит все файлы с трехбуквенными именами.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2696"/>
            <a:ext cx="9036496" cy="5976664"/>
          </a:xfrm>
        </p:spPr>
        <p:txBody>
          <a:bodyPr/>
          <a:lstStyle/>
          <a:p>
            <a:pPr marL="541338" indent="0">
              <a:buNone/>
              <a:tabLst>
                <a:tab pos="450850" algn="l"/>
              </a:tabLst>
            </a:pPr>
            <a:r>
              <a:rPr lang="ru-RU" alt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 все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алиасы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начинающиеся с буквы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алиасы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Set-Location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 все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алиасы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начинающиеся  с 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83" y="0"/>
            <a:ext cx="7808777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Псевдонимы команд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44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2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2696"/>
            <a:ext cx="9036496" cy="5976664"/>
          </a:xfrm>
        </p:spPr>
        <p:txBody>
          <a:bodyPr/>
          <a:lstStyle/>
          <a:p>
            <a:pPr marL="541338" indent="0">
              <a:buNone/>
              <a:tabLst>
                <a:tab pos="450850" algn="l"/>
              </a:tabLst>
            </a:pPr>
            <a:r>
              <a:rPr lang="ru-RU" alt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 все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алиасы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начинающиеся  с 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 все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алиасы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начинающиеся   с 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 все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алиасы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начинающиеся  с 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83" y="0"/>
            <a:ext cx="7808777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Псевдонимы команд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45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2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2696"/>
            <a:ext cx="9036496" cy="5976664"/>
          </a:xfrm>
        </p:spPr>
        <p:txBody>
          <a:bodyPr/>
          <a:lstStyle/>
          <a:p>
            <a:pPr marL="541338" indent="0">
              <a:buNone/>
              <a:tabLst>
                <a:tab pos="450850" algn="l"/>
              </a:tabLst>
            </a:pPr>
            <a:r>
              <a:rPr lang="ru-RU" alt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и прочитать полное описание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Set-Location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только примеры использования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Set-Location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список синонимов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Set-Location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83" y="0"/>
            <a:ext cx="7808777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Псевдонимы команд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46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1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96" y="0"/>
            <a:ext cx="7877472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sz="4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Файловая система 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Рисунок 5" descr="http://fs.nashaucheba.ru/tw_files2/urls_3/1635/d-1634454/img3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80" y="764702"/>
            <a:ext cx="7920880" cy="60780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355976" y="6381138"/>
            <a:ext cx="47880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47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20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96" y="0"/>
            <a:ext cx="7877472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sz="4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Файловая система 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" name="Рисунок 6" descr="http://bigslide.ru/images/16/15449/960/img1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0" y="764703"/>
            <a:ext cx="7776862" cy="60780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83569" y="764704"/>
            <a:ext cx="80648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48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4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04856" cy="621852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Переход по дискам и каталогам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1196752"/>
            <a:ext cx="903649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Font typeface="Arial" pitchFamily="34" charset="0"/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Узнать текущее положение в файловой системе:</a:t>
            </a:r>
            <a:endParaRPr lang="en-US" altLang="ru-RU" sz="3600" b="1" kern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Get-Location</a:t>
            </a:r>
          </a:p>
          <a:p>
            <a:pPr marL="0" indent="0" eaLnBrk="1" hangingPunct="1">
              <a:buFont typeface="Arial" pitchFamily="34" charset="0"/>
              <a:buNone/>
            </a:pP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Изменить текущее положение в файловой системе:</a:t>
            </a:r>
            <a:endParaRPr lang="en-US" altLang="ru-RU" sz="3600" b="1" kern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Set-Location     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     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49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707" y="0"/>
            <a:ext cx="7876661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Оболочка </a:t>
            </a:r>
            <a:r>
              <a:rPr lang="en-US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PowerShell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568952" cy="547260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полностью объектно-ориентирована. Результатом выполнения команды будет не текст, а объект. Она имеет конвейер, в который передаются и в котором обрабатываются результаты отдельных команд. Исходные и промежуточные значения и результаты являются объектами, а не текстом. 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8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04856" cy="621852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Переход по дискам и каталогам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046" y="1052736"/>
            <a:ext cx="9036496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по файловой системе:</a:t>
            </a:r>
            <a:endParaRPr lang="en-US" altLang="ru-RU" sz="3600" b="1" kern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диск: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путь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541338" indent="0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на текущий каталог:</a:t>
            </a:r>
            <a:endParaRPr lang="en-US" altLang="ru-RU" sz="3600" b="1" kern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1338" indent="0" eaLnBrk="1" hangingPunct="1">
              <a:buNone/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на родительский каталог:</a:t>
            </a: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.</a:t>
            </a:r>
          </a:p>
          <a:p>
            <a:pPr marL="541338" indent="0" eaLnBrk="1" hangingPunct="1">
              <a:buNone/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на корневой каталог:</a:t>
            </a: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50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0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04856" cy="621852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Переход по дискам и каталогам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046" y="908720"/>
            <a:ext cx="903649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None/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на родительский каталог: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41338" indent="0" algn="r" eaLnBrk="1" hangingPunct="1">
              <a:buNone/>
            </a:pP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.</a:t>
            </a: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51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836073943"/>
              </p:ext>
            </p:extLst>
          </p:nvPr>
        </p:nvGraphicFramePr>
        <p:xfrm>
          <a:off x="179512" y="2276872"/>
          <a:ext cx="4824536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88024" y="2276872"/>
            <a:ext cx="42484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/>
              <a:t>Пример:</a:t>
            </a:r>
          </a:p>
          <a:p>
            <a:pPr marL="717550" indent="-514350">
              <a:buFont typeface="+mj-lt"/>
              <a:buAutoNum type="arabicParenR"/>
            </a:pPr>
            <a:r>
              <a:rPr lang="ru-RU" sz="3200" i="1" dirty="0"/>
              <a:t>Текущий : А_2_1</a:t>
            </a:r>
          </a:p>
          <a:p>
            <a:pPr marL="717550" indent="-514350">
              <a:buFont typeface="+mj-lt"/>
              <a:buAutoNum type="arabicParenR"/>
            </a:pPr>
            <a:r>
              <a:rPr lang="en-US" altLang="ru-RU" sz="3200" b="1" i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cd</a:t>
            </a:r>
            <a:r>
              <a:rPr lang="ru-RU" altLang="ru-RU" sz="3200" b="1" i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   </a:t>
            </a:r>
            <a:r>
              <a:rPr lang="en-US" altLang="ru-RU" sz="3200" b="1" i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. .</a:t>
            </a:r>
            <a:endParaRPr lang="ru-RU" altLang="ru-RU" sz="3200" b="1" i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marL="717550" indent="-514350">
              <a:buFont typeface="+mj-lt"/>
              <a:buAutoNum type="arabicParenR"/>
            </a:pPr>
            <a:r>
              <a:rPr lang="ru-RU" sz="3200" i="1" dirty="0"/>
              <a:t>Каталог А_2</a:t>
            </a:r>
          </a:p>
          <a:p>
            <a:pPr marL="717550" indent="-514350">
              <a:buFont typeface="+mj-lt"/>
              <a:buAutoNum type="arabicParenR"/>
            </a:pPr>
            <a:r>
              <a:rPr lang="en-US" altLang="ru-RU" sz="3200" b="1" i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cd</a:t>
            </a:r>
            <a:r>
              <a:rPr lang="ru-RU" altLang="ru-RU" sz="3200" b="1" i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   </a:t>
            </a:r>
            <a:r>
              <a:rPr lang="en-US" altLang="ru-RU" sz="3200" b="1" i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. .</a:t>
            </a:r>
            <a:endParaRPr lang="ru-RU" altLang="ru-RU" sz="3200" b="1" i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marL="717550" indent="-514350">
              <a:buFont typeface="+mj-lt"/>
              <a:buAutoNum type="arabicParenR"/>
            </a:pPr>
            <a:r>
              <a:rPr lang="ru-RU" sz="3200" i="1" dirty="0"/>
              <a:t>Каталог А</a:t>
            </a:r>
          </a:p>
          <a:p>
            <a:pPr marL="717550" indent="-514350">
              <a:buFont typeface="+mj-lt"/>
              <a:buAutoNum type="arabicParenR"/>
            </a:pPr>
            <a:r>
              <a:rPr lang="en-US" altLang="ru-RU" sz="3200" b="1" i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cd</a:t>
            </a:r>
            <a:r>
              <a:rPr lang="ru-RU" altLang="ru-RU" sz="3200" b="1" i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   </a:t>
            </a:r>
            <a:r>
              <a:rPr lang="en-US" altLang="ru-RU" sz="3200" b="1" i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. .</a:t>
            </a:r>
            <a:endParaRPr lang="ru-RU" altLang="ru-RU" sz="3200" b="1" i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marL="717550" indent="-514350">
              <a:buFont typeface="+mj-lt"/>
              <a:buAutoNum type="arabicParenR"/>
            </a:pPr>
            <a:r>
              <a:rPr lang="ru-RU" sz="3200" i="1" dirty="0"/>
              <a:t>Корневой каталог</a:t>
            </a:r>
          </a:p>
        </p:txBody>
      </p:sp>
    </p:spTree>
    <p:extLst>
      <p:ext uri="{BB962C8B-B14F-4D97-AF65-F5344CB8AC3E}">
        <p14:creationId xmlns:p14="http://schemas.microsoft.com/office/powerpoint/2010/main" val="111934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04856" cy="621852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Переход по дискам и каталогам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046" y="908720"/>
            <a:ext cx="903649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541338" indent="0" eaLnBrk="1" hangingPunct="1">
              <a:buNone/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на корневой каталог:</a:t>
            </a: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</a:pP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</a:p>
          <a:p>
            <a:pPr marL="0" indent="0" eaLnBrk="1" hangingPunct="1">
              <a:buFont typeface="Arial" pitchFamily="34" charset="0"/>
              <a:buNone/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52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188104377"/>
              </p:ext>
            </p:extLst>
          </p:nvPr>
        </p:nvGraphicFramePr>
        <p:xfrm>
          <a:off x="107504" y="2060848"/>
          <a:ext cx="4824536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88024" y="2276872"/>
            <a:ext cx="4248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/>
              <a:t>Пример:</a:t>
            </a:r>
          </a:p>
          <a:p>
            <a:pPr marL="717550" indent="-514350">
              <a:buFont typeface="+mj-lt"/>
              <a:buAutoNum type="arabicParenR"/>
            </a:pPr>
            <a:r>
              <a:rPr lang="ru-RU" sz="3200" i="1" dirty="0"/>
              <a:t>Текущий : А_2_1</a:t>
            </a:r>
          </a:p>
          <a:p>
            <a:pPr marL="717550" indent="-514350">
              <a:buFont typeface="+mj-lt"/>
              <a:buAutoNum type="arabicParenR"/>
            </a:pPr>
            <a:r>
              <a:rPr lang="en-US" altLang="ru-RU" sz="32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cd</a:t>
            </a:r>
            <a:r>
              <a:rPr lang="ru-RU" altLang="ru-RU" sz="32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   \</a:t>
            </a:r>
          </a:p>
          <a:p>
            <a:pPr marL="717550" indent="-514350">
              <a:buFont typeface="+mj-lt"/>
              <a:buAutoNum type="arabicParenR"/>
            </a:pPr>
            <a:r>
              <a:rPr lang="ru-RU" sz="3200" i="1" dirty="0"/>
              <a:t>Корневой каталог</a:t>
            </a:r>
          </a:p>
          <a:p>
            <a:pPr marL="717550" indent="-514350">
              <a:buFont typeface="+mj-lt"/>
              <a:buAutoNum type="arabicParenR"/>
            </a:pPr>
            <a:r>
              <a:rPr lang="en-US" altLang="ru-RU" sz="32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cd</a:t>
            </a:r>
            <a:r>
              <a:rPr lang="ru-RU" altLang="ru-RU" sz="32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   \В\В_1</a:t>
            </a:r>
          </a:p>
          <a:p>
            <a:pPr marL="717550" indent="-514350">
              <a:buFont typeface="+mj-lt"/>
              <a:buAutoNum type="arabicParenR"/>
            </a:pPr>
            <a:r>
              <a:rPr lang="ru-RU" sz="3200" i="1" dirty="0"/>
              <a:t>Каталог В_1</a:t>
            </a:r>
          </a:p>
          <a:p>
            <a:pPr marL="717550" indent="-514350">
              <a:buFont typeface="+mj-lt"/>
              <a:buAutoNum type="arabicParenR"/>
            </a:pPr>
            <a:r>
              <a:rPr lang="en-US" altLang="ru-RU" sz="32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cd</a:t>
            </a:r>
            <a:r>
              <a:rPr lang="ru-RU" altLang="ru-RU" sz="32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   ..\..\А\А_2</a:t>
            </a:r>
          </a:p>
          <a:p>
            <a:pPr marL="717550" indent="-514350">
              <a:buFont typeface="+mj-lt"/>
              <a:buAutoNum type="arabicParenR"/>
            </a:pPr>
            <a:r>
              <a:rPr lang="ru-RU" sz="3200" i="1" dirty="0"/>
              <a:t>Каталог А_2</a:t>
            </a:r>
          </a:p>
          <a:p>
            <a:pPr marL="717550" indent="-514350">
              <a:buFont typeface="+mj-lt"/>
              <a:buAutoNum type="arabicParenR"/>
            </a:pP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130462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2696"/>
            <a:ext cx="9036496" cy="5976664"/>
          </a:xfrm>
        </p:spPr>
        <p:txBody>
          <a:bodyPr/>
          <a:lstStyle/>
          <a:p>
            <a:pPr marL="541338" indent="0">
              <a:buNone/>
              <a:tabLst>
                <a:tab pos="450850" algn="l"/>
              </a:tabLst>
            </a:pPr>
            <a:r>
              <a:rPr lang="ru-RU" alt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Запомнить текущее положение в файловой системе</a:t>
            </a: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Перейти в родительский каталог.</a:t>
            </a: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Перейти в следующий родительский каталог.</a:t>
            </a: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Перейти в корневой каталог.</a:t>
            </a: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Вернуться в </a:t>
            </a:r>
            <a:r>
              <a:rPr lang="ru-RU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исходное положение.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04856" cy="621852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Переход по дискам и каталогам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0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2696"/>
            <a:ext cx="9036496" cy="5976664"/>
          </a:xfrm>
        </p:spPr>
        <p:txBody>
          <a:bodyPr/>
          <a:lstStyle/>
          <a:p>
            <a:pPr marL="541338" indent="0">
              <a:buNone/>
              <a:tabLst>
                <a:tab pos="450850" algn="l"/>
              </a:tabLst>
            </a:pPr>
            <a:r>
              <a:rPr lang="ru-RU" alt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Перейти на другой диск.</a:t>
            </a: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Перейти на этом диске на три уровня иерархии вниз.</a:t>
            </a: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Перейти в родительский каталог.</a:t>
            </a: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Перейти в следующий родительский каталог.</a:t>
            </a: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текущее положение на каждом диске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Get-Location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Вернуться в исходное положение.</a:t>
            </a: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04856" cy="621852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Переход по дискам и каталогам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54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8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2696"/>
            <a:ext cx="9036496" cy="5976664"/>
          </a:xfrm>
        </p:spPr>
        <p:txBody>
          <a:bodyPr/>
          <a:lstStyle/>
          <a:p>
            <a:pPr marL="541338" indent="0">
              <a:buNone/>
              <a:tabLst>
                <a:tab pos="450850" algn="l"/>
              </a:tabLst>
            </a:pPr>
            <a:r>
              <a:rPr lang="ru-RU" altLang="ru-RU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и прочитать полное описание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ChildItem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только примеры использования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ChildItem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список синонимов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ChildItem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buFont typeface="+mj-lt"/>
              <a:buAutoNum type="arabicParenR"/>
              <a:tabLst>
                <a:tab pos="450850" algn="l"/>
              </a:tabLst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83" y="0"/>
            <a:ext cx="7808777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Псевдонимы команд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55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1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707" y="0"/>
            <a:ext cx="7876661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Оболочка </a:t>
            </a:r>
            <a:r>
              <a:rPr lang="en-US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PowerShell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568952" cy="547260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отличаются от объектов в программах C++ или C#. 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объекты представляют собой блок данных с атрибутами и методами. Методы представляют собой действия, которые можно совершить с объектом. </a:t>
            </a:r>
          </a:p>
          <a:p>
            <a:pPr marL="0" indent="0">
              <a:buNone/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6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707" y="0"/>
            <a:ext cx="7876661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Требования к оболочке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568952" cy="4968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 dirty="0"/>
              <a:t>Работа в разных версиях операционной системы (в идеальном случае во всех) без установки какого-либо дополнительного программного обеспечения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 dirty="0"/>
              <a:t>Интеграция с командной строкой (непосредственное выполнение вводимых с клавиатуры команд)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 dirty="0"/>
              <a:t>Согласованный и непротиворечивый </a:t>
            </a:r>
            <a:r>
              <a:rPr lang="ru-RU" altLang="ru-RU" sz="2800" dirty="0" err="1"/>
              <a:t>ситаксис</a:t>
            </a:r>
            <a:r>
              <a:rPr lang="ru-RU" altLang="ru-RU" sz="2800" dirty="0"/>
              <a:t> команд и утилит</a:t>
            </a:r>
          </a:p>
          <a:p>
            <a:pPr>
              <a:lnSpc>
                <a:spcPct val="80000"/>
              </a:lnSpc>
            </a:pPr>
            <a:r>
              <a:rPr lang="ru-RU" sz="2800" dirty="0"/>
              <a:t>Поддержка псевдонимов (кратких синонимов) для длинных названий команд</a:t>
            </a:r>
          </a:p>
          <a:p>
            <a:pPr>
              <a:lnSpc>
                <a:spcPct val="80000"/>
              </a:lnSpc>
            </a:pPr>
            <a:r>
              <a:rPr lang="ru-RU" sz="2800" dirty="0"/>
              <a:t>Автоматическое завершение команд и имен файлов при вводе их с клавиатуры</a:t>
            </a:r>
          </a:p>
          <a:p>
            <a:pPr>
              <a:lnSpc>
                <a:spcPct val="80000"/>
              </a:lnSpc>
            </a:pPr>
            <a:endParaRPr lang="ru-RU" sz="2800" dirty="0"/>
          </a:p>
          <a:p>
            <a:pPr eaLnBrk="1" hangingPunct="1">
              <a:lnSpc>
                <a:spcPct val="80000"/>
              </a:lnSpc>
            </a:pPr>
            <a:endParaRPr lang="ru-RU" altLang="ru-RU" sz="2800" dirty="0"/>
          </a:p>
          <a:p>
            <a:pPr eaLnBrk="1" hangingPunct="1">
              <a:lnSpc>
                <a:spcPct val="80000"/>
              </a:lnSpc>
            </a:pPr>
            <a:endParaRPr lang="ru-RU" altLang="ru-RU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1520" y="692696"/>
            <a:ext cx="787747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algn="r" eaLnBrk="1" hangingPunct="1"/>
            <a:r>
              <a:rPr lang="ru-RU" altLang="ru-RU" sz="2800" kern="0" dirty="0">
                <a:ln w="18415" cmpd="sng">
                  <a:noFill/>
                  <a:prstDash val="solid"/>
                </a:ln>
                <a:solidFill>
                  <a:schemeClr val="accent1"/>
                </a:solidFill>
              </a:rPr>
              <a:t>(начало)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7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51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96" y="0"/>
            <a:ext cx="7877472" cy="764704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Требование к оболочке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556791"/>
            <a:ext cx="8640959" cy="5029747"/>
          </a:xfrm>
        </p:spPr>
        <p:txBody>
          <a:bodyPr/>
          <a:lstStyle/>
          <a:p>
            <a:r>
              <a:rPr lang="ru-RU" dirty="0"/>
              <a:t>Поддержка истории введенных команд с возможностью их повторного вызова, просмотра и редактирования</a:t>
            </a:r>
          </a:p>
          <a:p>
            <a:r>
              <a:rPr lang="ru-RU" dirty="0"/>
              <a:t>Наличие подробной встроенной справки по командам с примерами использования</a:t>
            </a:r>
          </a:p>
          <a:p>
            <a:pPr eaLnBrk="1" hangingPunct="1"/>
            <a:r>
              <a:rPr lang="ru-RU" altLang="ru-RU" dirty="0"/>
              <a:t>Возможность выполнения сценариев, составленных на простом для изучения языке</a:t>
            </a:r>
          </a:p>
          <a:p>
            <a:pPr eaLnBrk="1" hangingPunct="1"/>
            <a:r>
              <a:rPr lang="ru-RU" altLang="ru-RU" dirty="0"/>
              <a:t>Возможность использования всех технологий, поддерживаемых операционной системой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1520" y="692696"/>
            <a:ext cx="864096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algn="r" eaLnBrk="1" hangingPunct="1"/>
            <a:r>
              <a:rPr lang="ru-RU" altLang="ru-RU" sz="2800" kern="0" dirty="0">
                <a:ln w="18415" cmpd="sng">
                  <a:noFill/>
                  <a:prstDash val="solid"/>
                </a:ln>
                <a:solidFill>
                  <a:schemeClr val="accent1"/>
                </a:solidFill>
              </a:rPr>
              <a:t>(окончание)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8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Возможность </a:t>
            </a:r>
            <a:r>
              <a:rPr lang="en-US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PowerShell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229600" cy="532859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 dirty="0"/>
              <a:t>Обеспечение прямого доступа из командной строки к объектам </a:t>
            </a:r>
            <a:r>
              <a:rPr lang="en-US" altLang="ru-RU" sz="2800" dirty="0"/>
              <a:t>COM, WMI, .NET</a:t>
            </a:r>
            <a:endParaRPr lang="ru-RU" altLang="ru-RU" sz="2800" dirty="0"/>
          </a:p>
          <a:p>
            <a:pPr eaLnBrk="1" hangingPunct="1">
              <a:lnSpc>
                <a:spcPct val="80000"/>
              </a:lnSpc>
            </a:pPr>
            <a:r>
              <a:rPr lang="ru-RU" altLang="ru-RU" sz="2800" dirty="0"/>
              <a:t>Организация работы с произвольными источниками данных в командной строке по принципу файловой системы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 dirty="0"/>
              <a:t>Разработка интуитивно понятной унифицированной структуры встроенных команд, основанной на их функциональном назначении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 dirty="0"/>
              <a:t>Обеспечение возможности расширения встроенного набора команд</a:t>
            </a:r>
          </a:p>
          <a:p>
            <a:pPr>
              <a:lnSpc>
                <a:spcPct val="80000"/>
              </a:lnSpc>
            </a:pPr>
            <a:r>
              <a:rPr lang="ru-RU" altLang="ru-RU" sz="2800" dirty="0"/>
              <a:t>Организация поддержки знакомых команд из других оболочек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1520" y="692696"/>
            <a:ext cx="787747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algn="r" eaLnBrk="1" hangingPunct="1"/>
            <a:r>
              <a:rPr lang="ru-RU" altLang="ru-RU" sz="2800" kern="0" dirty="0">
                <a:ln w="18415" cmpd="sng">
                  <a:noFill/>
                  <a:prstDash val="solid"/>
                </a:ln>
                <a:solidFill>
                  <a:schemeClr val="accent1"/>
                </a:solidFill>
              </a:rPr>
              <a:t>(начало)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9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Тема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6493</TotalTime>
  <Words>1962</Words>
  <Application>Microsoft Macintosh PowerPoint</Application>
  <PresentationFormat>Экран (4:3)</PresentationFormat>
  <Paragraphs>380</Paragraphs>
  <Slides>55</Slides>
  <Notes>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3" baseType="lpstr">
      <vt:lpstr>MS PGothic</vt:lpstr>
      <vt:lpstr>SimSun</vt:lpstr>
      <vt:lpstr>Arial</vt:lpstr>
      <vt:lpstr>Calibri</vt:lpstr>
      <vt:lpstr>Symbol</vt:lpstr>
      <vt:lpstr>Times New Roman</vt:lpstr>
      <vt:lpstr>Wingdings</vt:lpstr>
      <vt:lpstr>1_Тема Office</vt:lpstr>
      <vt:lpstr>Презентация PowerPoint</vt:lpstr>
      <vt:lpstr>Презентация PowerPoint</vt:lpstr>
      <vt:lpstr>Презентация PowerPoint</vt:lpstr>
      <vt:lpstr>Оболочка PowerShell</vt:lpstr>
      <vt:lpstr>Оболочка PowerShell</vt:lpstr>
      <vt:lpstr>Оболочка PowerShell</vt:lpstr>
      <vt:lpstr>Требования к оболочке</vt:lpstr>
      <vt:lpstr>Требование к оболочке</vt:lpstr>
      <vt:lpstr>Возможность PowerShell</vt:lpstr>
      <vt:lpstr>Презентация PowerPoint</vt:lpstr>
      <vt:lpstr>Запуск оболочки PS</vt:lpstr>
      <vt:lpstr>Выход из среды PS</vt:lpstr>
      <vt:lpstr>Презентация PowerPoint</vt:lpstr>
      <vt:lpstr>Работа в командной строке</vt:lpstr>
      <vt:lpstr>Работа в командной строке</vt:lpstr>
      <vt:lpstr>Командлеты</vt:lpstr>
      <vt:lpstr>Командлеты</vt:lpstr>
      <vt:lpstr>Командлеты</vt:lpstr>
      <vt:lpstr>Командлеты</vt:lpstr>
      <vt:lpstr>Командлеты</vt:lpstr>
      <vt:lpstr>Типы команд</vt:lpstr>
      <vt:lpstr>Синтаксис командлетов</vt:lpstr>
      <vt:lpstr>Синтаксис командлетов</vt:lpstr>
      <vt:lpstr>Синтаксис командлетов</vt:lpstr>
      <vt:lpstr>Синтаксис командлетов</vt:lpstr>
      <vt:lpstr>Синтаксис командлетов</vt:lpstr>
      <vt:lpstr>Пример глаголов в командлетах</vt:lpstr>
      <vt:lpstr>Справка по командлетам </vt:lpstr>
      <vt:lpstr>Презентация PowerPoint</vt:lpstr>
      <vt:lpstr>Презентация PowerPoint</vt:lpstr>
      <vt:lpstr>Псевдонимы команд</vt:lpstr>
      <vt:lpstr>Псевдонимы команд</vt:lpstr>
      <vt:lpstr>Псевдонимы команд</vt:lpstr>
      <vt:lpstr>Презентация PowerPoint</vt:lpstr>
      <vt:lpstr>Псевдонимы команд</vt:lpstr>
      <vt:lpstr>Псевдонимы команд</vt:lpstr>
      <vt:lpstr>Презентация PowerPoint</vt:lpstr>
      <vt:lpstr>Презентация PowerPoint</vt:lpstr>
      <vt:lpstr>Маски в именах</vt:lpstr>
      <vt:lpstr>Маски в именах</vt:lpstr>
      <vt:lpstr>Маски в именах</vt:lpstr>
      <vt:lpstr>Маски в именах</vt:lpstr>
      <vt:lpstr>Маски в именах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Переход по дискам и каталогам</vt:lpstr>
      <vt:lpstr>Переход по дискам и каталогам</vt:lpstr>
      <vt:lpstr>Переход по дискам и каталогам</vt:lpstr>
      <vt:lpstr>Переход по дискам и каталогам</vt:lpstr>
      <vt:lpstr>Переход по дискам и каталогам</vt:lpstr>
      <vt:lpstr>Переход по дискам и каталогам</vt:lpstr>
      <vt:lpstr>Презентация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Михаил Коньков</dc:creator>
  <cp:lastModifiedBy>dgalahov@gmail.com</cp:lastModifiedBy>
  <cp:revision>349</cp:revision>
  <dcterms:created xsi:type="dcterms:W3CDTF">1601-01-01T00:00:00Z</dcterms:created>
  <dcterms:modified xsi:type="dcterms:W3CDTF">2018-02-19T12:20:04Z</dcterms:modified>
</cp:coreProperties>
</file>