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394" r:id="rId3"/>
    <p:sldId id="503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53" r:id="rId12"/>
    <p:sldId id="554" r:id="rId13"/>
    <p:sldId id="555" r:id="rId14"/>
    <p:sldId id="556" r:id="rId15"/>
    <p:sldId id="504" r:id="rId16"/>
    <p:sldId id="513" r:id="rId17"/>
    <p:sldId id="557" r:id="rId18"/>
    <p:sldId id="514" r:id="rId19"/>
    <p:sldId id="515" r:id="rId20"/>
    <p:sldId id="516" r:id="rId21"/>
    <p:sldId id="558" r:id="rId22"/>
    <p:sldId id="517" r:id="rId23"/>
    <p:sldId id="518" r:id="rId24"/>
    <p:sldId id="519" r:id="rId25"/>
    <p:sldId id="559" r:id="rId26"/>
    <p:sldId id="520" r:id="rId27"/>
    <p:sldId id="521" r:id="rId28"/>
    <p:sldId id="560" r:id="rId29"/>
    <p:sldId id="522" r:id="rId30"/>
    <p:sldId id="523" r:id="rId31"/>
    <p:sldId id="534" r:id="rId32"/>
    <p:sldId id="524" r:id="rId33"/>
    <p:sldId id="527" r:id="rId34"/>
    <p:sldId id="535" r:id="rId35"/>
    <p:sldId id="526" r:id="rId36"/>
    <p:sldId id="528" r:id="rId37"/>
    <p:sldId id="536" r:id="rId38"/>
    <p:sldId id="525" r:id="rId39"/>
    <p:sldId id="529" r:id="rId40"/>
    <p:sldId id="537" r:id="rId41"/>
    <p:sldId id="466" r:id="rId42"/>
    <p:sldId id="470" r:id="rId43"/>
    <p:sldId id="471" r:id="rId44"/>
    <p:sldId id="472" r:id="rId45"/>
    <p:sldId id="473" r:id="rId46"/>
    <p:sldId id="476" r:id="rId47"/>
    <p:sldId id="360" r:id="rId48"/>
    <p:sldId id="563" r:id="rId49"/>
    <p:sldId id="561" r:id="rId50"/>
    <p:sldId id="562" r:id="rId51"/>
    <p:sldId id="398" r:id="rId52"/>
    <p:sldId id="539" r:id="rId53"/>
    <p:sldId id="406" r:id="rId54"/>
    <p:sldId id="540" r:id="rId55"/>
    <p:sldId id="566" r:id="rId56"/>
    <p:sldId id="567" r:id="rId57"/>
    <p:sldId id="565" r:id="rId58"/>
    <p:sldId id="447" r:id="rId59"/>
    <p:sldId id="400" r:id="rId60"/>
    <p:sldId id="409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0" autoAdjust="0"/>
    <p:restoredTop sz="94675" autoAdjust="0"/>
  </p:normalViewPr>
  <p:slideViewPr>
    <p:cSldViewPr>
      <p:cViewPr varScale="1">
        <p:scale>
          <a:sx n="111" d="100"/>
          <a:sy n="111" d="100"/>
        </p:scale>
        <p:origin x="5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8FF04-E500-4EFD-A10E-9D540EFDE8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6156B7-54C7-457F-B11D-CAE70417C729}">
      <dgm:prSet phldrT="[Текст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ru-RU" dirty="0"/>
            <a:t>Рабочий</a:t>
          </a:r>
        </a:p>
      </dgm:t>
    </dgm:pt>
    <dgm:pt modelId="{B8160847-11D3-46D7-A999-B1FB204051DE}" type="parTrans" cxnId="{40AC9E11-4608-402E-A55A-7D457F65CD46}">
      <dgm:prSet/>
      <dgm:spPr/>
      <dgm:t>
        <a:bodyPr/>
        <a:lstStyle/>
        <a:p>
          <a:endParaRPr lang="ru-RU"/>
        </a:p>
      </dgm:t>
    </dgm:pt>
    <dgm:pt modelId="{1F4EEC6C-DF10-4A8C-8D8B-7CD77FDDECA7}" type="sibTrans" cxnId="{40AC9E11-4608-402E-A55A-7D457F65CD46}">
      <dgm:prSet/>
      <dgm:spPr/>
      <dgm:t>
        <a:bodyPr/>
        <a:lstStyle/>
        <a:p>
          <a:endParaRPr lang="ru-RU"/>
        </a:p>
      </dgm:t>
    </dgm:pt>
    <dgm:pt modelId="{1648DE4D-BF3E-490E-B530-BFE9434B874F}" type="asst">
      <dgm:prSet phldrT="[Текст]"/>
      <dgm:spPr/>
      <dgm:t>
        <a:bodyPr/>
        <a:lstStyle/>
        <a:p>
          <a:r>
            <a:rPr lang="ru-RU" dirty="0"/>
            <a:t>Новый</a:t>
          </a:r>
        </a:p>
      </dgm:t>
    </dgm:pt>
    <dgm:pt modelId="{2B04F2CE-D55B-47DB-B898-11E72D321A99}" type="parTrans" cxnId="{BC1BD73B-2A39-4547-9870-B378295F77A8}">
      <dgm:prSet/>
      <dgm:spPr/>
      <dgm:t>
        <a:bodyPr/>
        <a:lstStyle/>
        <a:p>
          <a:endParaRPr lang="ru-RU"/>
        </a:p>
      </dgm:t>
    </dgm:pt>
    <dgm:pt modelId="{33BF5F20-4870-42F9-8DF1-02AB3151FEAB}" type="sibTrans" cxnId="{BC1BD73B-2A39-4547-9870-B378295F77A8}">
      <dgm:prSet/>
      <dgm:spPr/>
      <dgm:t>
        <a:bodyPr/>
        <a:lstStyle/>
        <a:p>
          <a:endParaRPr lang="ru-RU"/>
        </a:p>
      </dgm:t>
    </dgm:pt>
    <dgm:pt modelId="{C52C1778-A636-49F9-BB04-C985B8434163}" type="pres">
      <dgm:prSet presAssocID="{0B38FF04-E500-4EFD-A10E-9D540EFDE8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594F90-921E-4F50-85ED-90317191F3EA}" type="pres">
      <dgm:prSet presAssocID="{E86156B7-54C7-457F-B11D-CAE70417C729}" presName="hierRoot1" presStyleCnt="0"/>
      <dgm:spPr/>
    </dgm:pt>
    <dgm:pt modelId="{3A3C9F60-4C1F-421C-BAB6-198D0AD580AD}" type="pres">
      <dgm:prSet presAssocID="{E86156B7-54C7-457F-B11D-CAE70417C729}" presName="composite" presStyleCnt="0"/>
      <dgm:spPr/>
    </dgm:pt>
    <dgm:pt modelId="{D8C214F1-A00E-411A-B56B-2AE6A6FAF187}" type="pres">
      <dgm:prSet presAssocID="{E86156B7-54C7-457F-B11D-CAE70417C729}" presName="background" presStyleLbl="node0" presStyleIdx="0" presStyleCnt="1"/>
      <dgm:spPr/>
    </dgm:pt>
    <dgm:pt modelId="{E0B4C21B-BDAB-4F8E-8C78-65740594BF5D}" type="pres">
      <dgm:prSet presAssocID="{E86156B7-54C7-457F-B11D-CAE70417C729}" presName="text" presStyleLbl="fgAcc0" presStyleIdx="0" presStyleCnt="1">
        <dgm:presLayoutVars>
          <dgm:chPref val="3"/>
        </dgm:presLayoutVars>
      </dgm:prSet>
      <dgm:spPr/>
    </dgm:pt>
    <dgm:pt modelId="{CBBBDD45-365D-420A-85C6-9D51F8113C2C}" type="pres">
      <dgm:prSet presAssocID="{E86156B7-54C7-457F-B11D-CAE70417C729}" presName="hierChild2" presStyleCnt="0"/>
      <dgm:spPr/>
    </dgm:pt>
    <dgm:pt modelId="{F182076A-CAEC-44E6-B0A7-F96AE69A1C1D}" type="pres">
      <dgm:prSet presAssocID="{2B04F2CE-D55B-47DB-B898-11E72D321A99}" presName="Name10" presStyleLbl="parChTrans1D2" presStyleIdx="0" presStyleCnt="1"/>
      <dgm:spPr/>
    </dgm:pt>
    <dgm:pt modelId="{550D9A48-1645-43F8-B80D-1E084598BD4D}" type="pres">
      <dgm:prSet presAssocID="{1648DE4D-BF3E-490E-B530-BFE9434B874F}" presName="hierRoot2" presStyleCnt="0"/>
      <dgm:spPr/>
    </dgm:pt>
    <dgm:pt modelId="{A9F53D55-033D-408C-B544-99AF47A9BD4F}" type="pres">
      <dgm:prSet presAssocID="{1648DE4D-BF3E-490E-B530-BFE9434B874F}" presName="composite2" presStyleCnt="0"/>
      <dgm:spPr/>
    </dgm:pt>
    <dgm:pt modelId="{E8842C24-B499-4639-91C7-818C72386EB7}" type="pres">
      <dgm:prSet presAssocID="{1648DE4D-BF3E-490E-B530-BFE9434B874F}" presName="background2" presStyleLbl="asst1" presStyleIdx="0" presStyleCnt="1"/>
      <dgm:spPr/>
    </dgm:pt>
    <dgm:pt modelId="{F3ADDD04-D46A-44EA-86E4-24C4CEDCEBF3}" type="pres">
      <dgm:prSet presAssocID="{1648DE4D-BF3E-490E-B530-BFE9434B874F}" presName="text2" presStyleLbl="fgAcc2" presStyleIdx="0" presStyleCnt="1">
        <dgm:presLayoutVars>
          <dgm:chPref val="3"/>
        </dgm:presLayoutVars>
      </dgm:prSet>
      <dgm:spPr/>
    </dgm:pt>
    <dgm:pt modelId="{2297C1CA-C045-4168-96B8-379002DFF6E1}" type="pres">
      <dgm:prSet presAssocID="{1648DE4D-BF3E-490E-B530-BFE9434B874F}" presName="hierChild3" presStyleCnt="0"/>
      <dgm:spPr/>
    </dgm:pt>
  </dgm:ptLst>
  <dgm:cxnLst>
    <dgm:cxn modelId="{40AC9E11-4608-402E-A55A-7D457F65CD46}" srcId="{0B38FF04-E500-4EFD-A10E-9D540EFDE8EF}" destId="{E86156B7-54C7-457F-B11D-CAE70417C729}" srcOrd="0" destOrd="0" parTransId="{B8160847-11D3-46D7-A999-B1FB204051DE}" sibTransId="{1F4EEC6C-DF10-4A8C-8D8B-7CD77FDDECA7}"/>
    <dgm:cxn modelId="{BC1BD73B-2A39-4547-9870-B378295F77A8}" srcId="{E86156B7-54C7-457F-B11D-CAE70417C729}" destId="{1648DE4D-BF3E-490E-B530-BFE9434B874F}" srcOrd="0" destOrd="0" parTransId="{2B04F2CE-D55B-47DB-B898-11E72D321A99}" sibTransId="{33BF5F20-4870-42F9-8DF1-02AB3151FEAB}"/>
    <dgm:cxn modelId="{476F2F4B-A18F-4162-B594-79D47E398FD5}" type="presOf" srcId="{E86156B7-54C7-457F-B11D-CAE70417C729}" destId="{E0B4C21B-BDAB-4F8E-8C78-65740594BF5D}" srcOrd="0" destOrd="0" presId="urn:microsoft.com/office/officeart/2005/8/layout/hierarchy1"/>
    <dgm:cxn modelId="{F3435D73-3D47-40AD-96A0-A21524DA4972}" type="presOf" srcId="{1648DE4D-BF3E-490E-B530-BFE9434B874F}" destId="{F3ADDD04-D46A-44EA-86E4-24C4CEDCEBF3}" srcOrd="0" destOrd="0" presId="urn:microsoft.com/office/officeart/2005/8/layout/hierarchy1"/>
    <dgm:cxn modelId="{188A3C96-84F8-41AB-B2E9-C90A0B4243C8}" type="presOf" srcId="{2B04F2CE-D55B-47DB-B898-11E72D321A99}" destId="{F182076A-CAEC-44E6-B0A7-F96AE69A1C1D}" srcOrd="0" destOrd="0" presId="urn:microsoft.com/office/officeart/2005/8/layout/hierarchy1"/>
    <dgm:cxn modelId="{D34457B2-9099-4DD6-8108-865A43730CE6}" type="presOf" srcId="{0B38FF04-E500-4EFD-A10E-9D540EFDE8EF}" destId="{C52C1778-A636-49F9-BB04-C985B8434163}" srcOrd="0" destOrd="0" presId="urn:microsoft.com/office/officeart/2005/8/layout/hierarchy1"/>
    <dgm:cxn modelId="{51FD3795-9D35-4FB2-BBA6-E11803A8EB7F}" type="presParOf" srcId="{C52C1778-A636-49F9-BB04-C985B8434163}" destId="{5E594F90-921E-4F50-85ED-90317191F3EA}" srcOrd="0" destOrd="0" presId="urn:microsoft.com/office/officeart/2005/8/layout/hierarchy1"/>
    <dgm:cxn modelId="{9C788EED-1379-4A37-9F4E-376022644C36}" type="presParOf" srcId="{5E594F90-921E-4F50-85ED-90317191F3EA}" destId="{3A3C9F60-4C1F-421C-BAB6-198D0AD580AD}" srcOrd="0" destOrd="0" presId="urn:microsoft.com/office/officeart/2005/8/layout/hierarchy1"/>
    <dgm:cxn modelId="{BB49AB9F-63F4-427F-B7F5-94F61F6CD1F8}" type="presParOf" srcId="{3A3C9F60-4C1F-421C-BAB6-198D0AD580AD}" destId="{D8C214F1-A00E-411A-B56B-2AE6A6FAF187}" srcOrd="0" destOrd="0" presId="urn:microsoft.com/office/officeart/2005/8/layout/hierarchy1"/>
    <dgm:cxn modelId="{817C476F-AE94-4E8D-9209-F100223100DE}" type="presParOf" srcId="{3A3C9F60-4C1F-421C-BAB6-198D0AD580AD}" destId="{E0B4C21B-BDAB-4F8E-8C78-65740594BF5D}" srcOrd="1" destOrd="0" presId="urn:microsoft.com/office/officeart/2005/8/layout/hierarchy1"/>
    <dgm:cxn modelId="{71A14D02-ACF7-4294-919F-D52C89737CA4}" type="presParOf" srcId="{5E594F90-921E-4F50-85ED-90317191F3EA}" destId="{CBBBDD45-365D-420A-85C6-9D51F8113C2C}" srcOrd="1" destOrd="0" presId="urn:microsoft.com/office/officeart/2005/8/layout/hierarchy1"/>
    <dgm:cxn modelId="{E848013B-00C6-4E3C-8D55-A8BAE031982C}" type="presParOf" srcId="{CBBBDD45-365D-420A-85C6-9D51F8113C2C}" destId="{F182076A-CAEC-44E6-B0A7-F96AE69A1C1D}" srcOrd="0" destOrd="0" presId="urn:microsoft.com/office/officeart/2005/8/layout/hierarchy1"/>
    <dgm:cxn modelId="{1AE140A1-BEC8-45A6-92A2-BF8DEBAC82BA}" type="presParOf" srcId="{CBBBDD45-365D-420A-85C6-9D51F8113C2C}" destId="{550D9A48-1645-43F8-B80D-1E084598BD4D}" srcOrd="1" destOrd="0" presId="urn:microsoft.com/office/officeart/2005/8/layout/hierarchy1"/>
    <dgm:cxn modelId="{912717C0-D399-4114-B8C4-E6C4C73E8FF3}" type="presParOf" srcId="{550D9A48-1645-43F8-B80D-1E084598BD4D}" destId="{A9F53D55-033D-408C-B544-99AF47A9BD4F}" srcOrd="0" destOrd="0" presId="urn:microsoft.com/office/officeart/2005/8/layout/hierarchy1"/>
    <dgm:cxn modelId="{1CEC919F-7635-4205-9987-9FFB355962E4}" type="presParOf" srcId="{A9F53D55-033D-408C-B544-99AF47A9BD4F}" destId="{E8842C24-B499-4639-91C7-818C72386EB7}" srcOrd="0" destOrd="0" presId="urn:microsoft.com/office/officeart/2005/8/layout/hierarchy1"/>
    <dgm:cxn modelId="{D246EBE0-E5A1-404D-B51F-5CA7E081B3AF}" type="presParOf" srcId="{A9F53D55-033D-408C-B544-99AF47A9BD4F}" destId="{F3ADDD04-D46A-44EA-86E4-24C4CEDCEBF3}" srcOrd="1" destOrd="0" presId="urn:microsoft.com/office/officeart/2005/8/layout/hierarchy1"/>
    <dgm:cxn modelId="{85F3AD64-1BE6-406B-94AC-380D2DE50765}" type="presParOf" srcId="{550D9A48-1645-43F8-B80D-1E084598BD4D}" destId="{2297C1CA-C045-4168-96B8-379002DFF6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8FF04-E500-4EFD-A10E-9D540EFDE8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6156B7-54C7-457F-B11D-CAE70417C729}">
      <dgm:prSet phldrT="[Текст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ru-RU" dirty="0"/>
            <a:t>Рабочий</a:t>
          </a:r>
        </a:p>
      </dgm:t>
    </dgm:pt>
    <dgm:pt modelId="{B8160847-11D3-46D7-A999-B1FB204051DE}" type="parTrans" cxnId="{40AC9E11-4608-402E-A55A-7D457F65CD46}">
      <dgm:prSet/>
      <dgm:spPr/>
      <dgm:t>
        <a:bodyPr/>
        <a:lstStyle/>
        <a:p>
          <a:endParaRPr lang="ru-RU"/>
        </a:p>
      </dgm:t>
    </dgm:pt>
    <dgm:pt modelId="{1F4EEC6C-DF10-4A8C-8D8B-7CD77FDDECA7}" type="sibTrans" cxnId="{40AC9E11-4608-402E-A55A-7D457F65CD46}">
      <dgm:prSet/>
      <dgm:spPr/>
      <dgm:t>
        <a:bodyPr/>
        <a:lstStyle/>
        <a:p>
          <a:endParaRPr lang="ru-RU"/>
        </a:p>
      </dgm:t>
    </dgm:pt>
    <dgm:pt modelId="{1648DE4D-BF3E-490E-B530-BFE9434B874F}" type="asst">
      <dgm:prSet phldrT="[Текст]"/>
      <dgm:spPr/>
      <dgm:t>
        <a:bodyPr/>
        <a:lstStyle/>
        <a:p>
          <a:r>
            <a:rPr lang="ru-RU" dirty="0"/>
            <a:t>Новый</a:t>
          </a:r>
        </a:p>
      </dgm:t>
    </dgm:pt>
    <dgm:pt modelId="{2B04F2CE-D55B-47DB-B898-11E72D321A99}" type="parTrans" cxnId="{BC1BD73B-2A39-4547-9870-B378295F77A8}">
      <dgm:prSet/>
      <dgm:spPr/>
      <dgm:t>
        <a:bodyPr/>
        <a:lstStyle/>
        <a:p>
          <a:endParaRPr lang="ru-RU"/>
        </a:p>
      </dgm:t>
    </dgm:pt>
    <dgm:pt modelId="{33BF5F20-4870-42F9-8DF1-02AB3151FEAB}" type="sibTrans" cxnId="{BC1BD73B-2A39-4547-9870-B378295F77A8}">
      <dgm:prSet/>
      <dgm:spPr/>
      <dgm:t>
        <a:bodyPr/>
        <a:lstStyle/>
        <a:p>
          <a:endParaRPr lang="ru-RU"/>
        </a:p>
      </dgm:t>
    </dgm:pt>
    <dgm:pt modelId="{F70E8C3B-DFE0-4C3F-8546-A9837DD783C2}" type="asst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NewF</a:t>
          </a:r>
          <a:endParaRPr lang="ru-RU" dirty="0"/>
        </a:p>
      </dgm:t>
    </dgm:pt>
    <dgm:pt modelId="{4C95B4E6-7C29-4803-B3DC-BEC6FD014319}" type="parTrans" cxnId="{0094663C-0E99-41AD-BC17-062E68B9387D}">
      <dgm:prSet/>
      <dgm:spPr/>
      <dgm:t>
        <a:bodyPr/>
        <a:lstStyle/>
        <a:p>
          <a:endParaRPr lang="ru-RU"/>
        </a:p>
      </dgm:t>
    </dgm:pt>
    <dgm:pt modelId="{F8DF9978-1A31-4A62-9DFA-9AF2C5722859}" type="sibTrans" cxnId="{0094663C-0E99-41AD-BC17-062E68B9387D}">
      <dgm:prSet/>
      <dgm:spPr/>
      <dgm:t>
        <a:bodyPr/>
        <a:lstStyle/>
        <a:p>
          <a:endParaRPr lang="ru-RU"/>
        </a:p>
      </dgm:t>
    </dgm:pt>
    <dgm:pt modelId="{C52C1778-A636-49F9-BB04-C985B8434163}" type="pres">
      <dgm:prSet presAssocID="{0B38FF04-E500-4EFD-A10E-9D540EFDE8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594F90-921E-4F50-85ED-90317191F3EA}" type="pres">
      <dgm:prSet presAssocID="{E86156B7-54C7-457F-B11D-CAE70417C729}" presName="hierRoot1" presStyleCnt="0"/>
      <dgm:spPr/>
    </dgm:pt>
    <dgm:pt modelId="{3A3C9F60-4C1F-421C-BAB6-198D0AD580AD}" type="pres">
      <dgm:prSet presAssocID="{E86156B7-54C7-457F-B11D-CAE70417C729}" presName="composite" presStyleCnt="0"/>
      <dgm:spPr/>
    </dgm:pt>
    <dgm:pt modelId="{D8C214F1-A00E-411A-B56B-2AE6A6FAF187}" type="pres">
      <dgm:prSet presAssocID="{E86156B7-54C7-457F-B11D-CAE70417C729}" presName="background" presStyleLbl="node0" presStyleIdx="0" presStyleCnt="1"/>
      <dgm:spPr/>
    </dgm:pt>
    <dgm:pt modelId="{E0B4C21B-BDAB-4F8E-8C78-65740594BF5D}" type="pres">
      <dgm:prSet presAssocID="{E86156B7-54C7-457F-B11D-CAE70417C729}" presName="text" presStyleLbl="fgAcc0" presStyleIdx="0" presStyleCnt="1" custLinFactNeighborY="1385">
        <dgm:presLayoutVars>
          <dgm:chPref val="3"/>
        </dgm:presLayoutVars>
      </dgm:prSet>
      <dgm:spPr/>
    </dgm:pt>
    <dgm:pt modelId="{CBBBDD45-365D-420A-85C6-9D51F8113C2C}" type="pres">
      <dgm:prSet presAssocID="{E86156B7-54C7-457F-B11D-CAE70417C729}" presName="hierChild2" presStyleCnt="0"/>
      <dgm:spPr/>
    </dgm:pt>
    <dgm:pt modelId="{F182076A-CAEC-44E6-B0A7-F96AE69A1C1D}" type="pres">
      <dgm:prSet presAssocID="{2B04F2CE-D55B-47DB-B898-11E72D321A99}" presName="Name10" presStyleLbl="parChTrans1D2" presStyleIdx="0" presStyleCnt="2"/>
      <dgm:spPr/>
    </dgm:pt>
    <dgm:pt modelId="{550D9A48-1645-43F8-B80D-1E084598BD4D}" type="pres">
      <dgm:prSet presAssocID="{1648DE4D-BF3E-490E-B530-BFE9434B874F}" presName="hierRoot2" presStyleCnt="0"/>
      <dgm:spPr/>
    </dgm:pt>
    <dgm:pt modelId="{A9F53D55-033D-408C-B544-99AF47A9BD4F}" type="pres">
      <dgm:prSet presAssocID="{1648DE4D-BF3E-490E-B530-BFE9434B874F}" presName="composite2" presStyleCnt="0"/>
      <dgm:spPr/>
    </dgm:pt>
    <dgm:pt modelId="{E8842C24-B499-4639-91C7-818C72386EB7}" type="pres">
      <dgm:prSet presAssocID="{1648DE4D-BF3E-490E-B530-BFE9434B874F}" presName="background2" presStyleLbl="asst1" presStyleIdx="0" presStyleCnt="2"/>
      <dgm:spPr/>
    </dgm:pt>
    <dgm:pt modelId="{F3ADDD04-D46A-44EA-86E4-24C4CEDCEBF3}" type="pres">
      <dgm:prSet presAssocID="{1648DE4D-BF3E-490E-B530-BFE9434B874F}" presName="text2" presStyleLbl="fgAcc2" presStyleIdx="0" presStyleCnt="2">
        <dgm:presLayoutVars>
          <dgm:chPref val="3"/>
        </dgm:presLayoutVars>
      </dgm:prSet>
      <dgm:spPr/>
    </dgm:pt>
    <dgm:pt modelId="{2297C1CA-C045-4168-96B8-379002DFF6E1}" type="pres">
      <dgm:prSet presAssocID="{1648DE4D-BF3E-490E-B530-BFE9434B874F}" presName="hierChild3" presStyleCnt="0"/>
      <dgm:spPr/>
    </dgm:pt>
    <dgm:pt modelId="{0CD3EC4D-952F-4AFB-8069-29F892A0557E}" type="pres">
      <dgm:prSet presAssocID="{4C95B4E6-7C29-4803-B3DC-BEC6FD014319}" presName="Name10" presStyleLbl="parChTrans1D2" presStyleIdx="1" presStyleCnt="2"/>
      <dgm:spPr/>
    </dgm:pt>
    <dgm:pt modelId="{2AFDABF2-FDCE-4321-88B5-F352B837AB59}" type="pres">
      <dgm:prSet presAssocID="{F70E8C3B-DFE0-4C3F-8546-A9837DD783C2}" presName="hierRoot2" presStyleCnt="0"/>
      <dgm:spPr/>
    </dgm:pt>
    <dgm:pt modelId="{2C9BBFB5-72A5-4A8A-ACDB-D4EAD31F893C}" type="pres">
      <dgm:prSet presAssocID="{F70E8C3B-DFE0-4C3F-8546-A9837DD783C2}" presName="composite2" presStyleCnt="0"/>
      <dgm:spPr/>
    </dgm:pt>
    <dgm:pt modelId="{EA25A0BD-4818-416A-9E18-FF7020707BDF}" type="pres">
      <dgm:prSet presAssocID="{F70E8C3B-DFE0-4C3F-8546-A9837DD783C2}" presName="background2" presStyleLbl="asst1" presStyleIdx="1" presStyleCnt="2"/>
      <dgm:spPr/>
    </dgm:pt>
    <dgm:pt modelId="{E6736EA1-395E-4C0D-A458-196DEA339F5F}" type="pres">
      <dgm:prSet presAssocID="{F70E8C3B-DFE0-4C3F-8546-A9837DD783C2}" presName="text2" presStyleLbl="fgAcc2" presStyleIdx="1" presStyleCnt="2">
        <dgm:presLayoutVars>
          <dgm:chPref val="3"/>
        </dgm:presLayoutVars>
      </dgm:prSet>
      <dgm:spPr/>
    </dgm:pt>
    <dgm:pt modelId="{AB868B82-FDC8-452D-B5AB-D40446F9F04B}" type="pres">
      <dgm:prSet presAssocID="{F70E8C3B-DFE0-4C3F-8546-A9837DD783C2}" presName="hierChild3" presStyleCnt="0"/>
      <dgm:spPr/>
    </dgm:pt>
  </dgm:ptLst>
  <dgm:cxnLst>
    <dgm:cxn modelId="{40AC9E11-4608-402E-A55A-7D457F65CD46}" srcId="{0B38FF04-E500-4EFD-A10E-9D540EFDE8EF}" destId="{E86156B7-54C7-457F-B11D-CAE70417C729}" srcOrd="0" destOrd="0" parTransId="{B8160847-11D3-46D7-A999-B1FB204051DE}" sibTransId="{1F4EEC6C-DF10-4A8C-8D8B-7CD77FDDECA7}"/>
    <dgm:cxn modelId="{DDFCE927-BEDC-4C0B-A284-9121C5426E23}" type="presOf" srcId="{4C95B4E6-7C29-4803-B3DC-BEC6FD014319}" destId="{0CD3EC4D-952F-4AFB-8069-29F892A0557E}" srcOrd="0" destOrd="0" presId="urn:microsoft.com/office/officeart/2005/8/layout/hierarchy1"/>
    <dgm:cxn modelId="{BC1BD73B-2A39-4547-9870-B378295F77A8}" srcId="{E86156B7-54C7-457F-B11D-CAE70417C729}" destId="{1648DE4D-BF3E-490E-B530-BFE9434B874F}" srcOrd="0" destOrd="0" parTransId="{2B04F2CE-D55B-47DB-B898-11E72D321A99}" sibTransId="{33BF5F20-4870-42F9-8DF1-02AB3151FEAB}"/>
    <dgm:cxn modelId="{0094663C-0E99-41AD-BC17-062E68B9387D}" srcId="{E86156B7-54C7-457F-B11D-CAE70417C729}" destId="{F70E8C3B-DFE0-4C3F-8546-A9837DD783C2}" srcOrd="1" destOrd="0" parTransId="{4C95B4E6-7C29-4803-B3DC-BEC6FD014319}" sibTransId="{F8DF9978-1A31-4A62-9DFA-9AF2C5722859}"/>
    <dgm:cxn modelId="{A69D4FB0-A577-4A58-A0C2-7DB30F6C156F}" type="presOf" srcId="{F70E8C3B-DFE0-4C3F-8546-A9837DD783C2}" destId="{E6736EA1-395E-4C0D-A458-196DEA339F5F}" srcOrd="0" destOrd="0" presId="urn:microsoft.com/office/officeart/2005/8/layout/hierarchy1"/>
    <dgm:cxn modelId="{ED1F26BF-164C-40DB-95B3-87B263A7A764}" type="presOf" srcId="{0B38FF04-E500-4EFD-A10E-9D540EFDE8EF}" destId="{C52C1778-A636-49F9-BB04-C985B8434163}" srcOrd="0" destOrd="0" presId="urn:microsoft.com/office/officeart/2005/8/layout/hierarchy1"/>
    <dgm:cxn modelId="{B32C40D1-F252-4937-AA27-41E1F68E51B7}" type="presOf" srcId="{1648DE4D-BF3E-490E-B530-BFE9434B874F}" destId="{F3ADDD04-D46A-44EA-86E4-24C4CEDCEBF3}" srcOrd="0" destOrd="0" presId="urn:microsoft.com/office/officeart/2005/8/layout/hierarchy1"/>
    <dgm:cxn modelId="{C00414D7-368B-451D-96A8-657E9C744709}" type="presOf" srcId="{2B04F2CE-D55B-47DB-B898-11E72D321A99}" destId="{F182076A-CAEC-44E6-B0A7-F96AE69A1C1D}" srcOrd="0" destOrd="0" presId="urn:microsoft.com/office/officeart/2005/8/layout/hierarchy1"/>
    <dgm:cxn modelId="{653EC7F3-CCF3-4B56-8DC6-4656660A56E3}" type="presOf" srcId="{E86156B7-54C7-457F-B11D-CAE70417C729}" destId="{E0B4C21B-BDAB-4F8E-8C78-65740594BF5D}" srcOrd="0" destOrd="0" presId="urn:microsoft.com/office/officeart/2005/8/layout/hierarchy1"/>
    <dgm:cxn modelId="{FEEF3B20-FE9E-4B59-B812-813EB4D0FC68}" type="presParOf" srcId="{C52C1778-A636-49F9-BB04-C985B8434163}" destId="{5E594F90-921E-4F50-85ED-90317191F3EA}" srcOrd="0" destOrd="0" presId="urn:microsoft.com/office/officeart/2005/8/layout/hierarchy1"/>
    <dgm:cxn modelId="{7DC9754B-B8E6-49E3-8B7E-3FF6B39F65F6}" type="presParOf" srcId="{5E594F90-921E-4F50-85ED-90317191F3EA}" destId="{3A3C9F60-4C1F-421C-BAB6-198D0AD580AD}" srcOrd="0" destOrd="0" presId="urn:microsoft.com/office/officeart/2005/8/layout/hierarchy1"/>
    <dgm:cxn modelId="{7EB2332C-63B2-4C97-A5E8-6D27DACAE32F}" type="presParOf" srcId="{3A3C9F60-4C1F-421C-BAB6-198D0AD580AD}" destId="{D8C214F1-A00E-411A-B56B-2AE6A6FAF187}" srcOrd="0" destOrd="0" presId="urn:microsoft.com/office/officeart/2005/8/layout/hierarchy1"/>
    <dgm:cxn modelId="{997EC2F7-B14D-415F-B3A3-7ED871CEACC8}" type="presParOf" srcId="{3A3C9F60-4C1F-421C-BAB6-198D0AD580AD}" destId="{E0B4C21B-BDAB-4F8E-8C78-65740594BF5D}" srcOrd="1" destOrd="0" presId="urn:microsoft.com/office/officeart/2005/8/layout/hierarchy1"/>
    <dgm:cxn modelId="{DBBEA969-7978-4E4A-997E-B55211A7B698}" type="presParOf" srcId="{5E594F90-921E-4F50-85ED-90317191F3EA}" destId="{CBBBDD45-365D-420A-85C6-9D51F8113C2C}" srcOrd="1" destOrd="0" presId="urn:microsoft.com/office/officeart/2005/8/layout/hierarchy1"/>
    <dgm:cxn modelId="{C92C808F-45F8-421F-9D86-EF518B4A6F63}" type="presParOf" srcId="{CBBBDD45-365D-420A-85C6-9D51F8113C2C}" destId="{F182076A-CAEC-44E6-B0A7-F96AE69A1C1D}" srcOrd="0" destOrd="0" presId="urn:microsoft.com/office/officeart/2005/8/layout/hierarchy1"/>
    <dgm:cxn modelId="{A9D2929F-B620-4CD8-AA12-F6D482884F5E}" type="presParOf" srcId="{CBBBDD45-365D-420A-85C6-9D51F8113C2C}" destId="{550D9A48-1645-43F8-B80D-1E084598BD4D}" srcOrd="1" destOrd="0" presId="urn:microsoft.com/office/officeart/2005/8/layout/hierarchy1"/>
    <dgm:cxn modelId="{CCD6C37C-7DE3-4DE8-ADFF-DE0D7F476150}" type="presParOf" srcId="{550D9A48-1645-43F8-B80D-1E084598BD4D}" destId="{A9F53D55-033D-408C-B544-99AF47A9BD4F}" srcOrd="0" destOrd="0" presId="urn:microsoft.com/office/officeart/2005/8/layout/hierarchy1"/>
    <dgm:cxn modelId="{CD881B75-B43C-423F-BA6D-307EE07F2F74}" type="presParOf" srcId="{A9F53D55-033D-408C-B544-99AF47A9BD4F}" destId="{E8842C24-B499-4639-91C7-818C72386EB7}" srcOrd="0" destOrd="0" presId="urn:microsoft.com/office/officeart/2005/8/layout/hierarchy1"/>
    <dgm:cxn modelId="{6715EC2A-6F57-46F3-8CB3-C440707C7C4B}" type="presParOf" srcId="{A9F53D55-033D-408C-B544-99AF47A9BD4F}" destId="{F3ADDD04-D46A-44EA-86E4-24C4CEDCEBF3}" srcOrd="1" destOrd="0" presId="urn:microsoft.com/office/officeart/2005/8/layout/hierarchy1"/>
    <dgm:cxn modelId="{34806DD4-9962-49F7-9E24-EF0DBD450695}" type="presParOf" srcId="{550D9A48-1645-43F8-B80D-1E084598BD4D}" destId="{2297C1CA-C045-4168-96B8-379002DFF6E1}" srcOrd="1" destOrd="0" presId="urn:microsoft.com/office/officeart/2005/8/layout/hierarchy1"/>
    <dgm:cxn modelId="{07944A32-8B85-4FA2-99FA-EFE93FC788D7}" type="presParOf" srcId="{CBBBDD45-365D-420A-85C6-9D51F8113C2C}" destId="{0CD3EC4D-952F-4AFB-8069-29F892A0557E}" srcOrd="2" destOrd="0" presId="urn:microsoft.com/office/officeart/2005/8/layout/hierarchy1"/>
    <dgm:cxn modelId="{CEEA0084-FBA2-42CA-AB0D-BC0384C70F3E}" type="presParOf" srcId="{CBBBDD45-365D-420A-85C6-9D51F8113C2C}" destId="{2AFDABF2-FDCE-4321-88B5-F352B837AB59}" srcOrd="3" destOrd="0" presId="urn:microsoft.com/office/officeart/2005/8/layout/hierarchy1"/>
    <dgm:cxn modelId="{9020352F-FDFB-43EE-AFD7-003A61A3779A}" type="presParOf" srcId="{2AFDABF2-FDCE-4321-88B5-F352B837AB59}" destId="{2C9BBFB5-72A5-4A8A-ACDB-D4EAD31F893C}" srcOrd="0" destOrd="0" presId="urn:microsoft.com/office/officeart/2005/8/layout/hierarchy1"/>
    <dgm:cxn modelId="{C9EE1A34-0395-4B64-A5CD-6293197105BB}" type="presParOf" srcId="{2C9BBFB5-72A5-4A8A-ACDB-D4EAD31F893C}" destId="{EA25A0BD-4818-416A-9E18-FF7020707BDF}" srcOrd="0" destOrd="0" presId="urn:microsoft.com/office/officeart/2005/8/layout/hierarchy1"/>
    <dgm:cxn modelId="{14372055-6CEB-4444-8D84-4DDEDFF43752}" type="presParOf" srcId="{2C9BBFB5-72A5-4A8A-ACDB-D4EAD31F893C}" destId="{E6736EA1-395E-4C0D-A458-196DEA339F5F}" srcOrd="1" destOrd="0" presId="urn:microsoft.com/office/officeart/2005/8/layout/hierarchy1"/>
    <dgm:cxn modelId="{B6CC6731-2533-42F5-BEE9-F1ECC506EC35}" type="presParOf" srcId="{2AFDABF2-FDCE-4321-88B5-F352B837AB59}" destId="{AB868B82-FDC8-452D-B5AB-D40446F9F0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38FF04-E500-4EFD-A10E-9D540EFDE8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6156B7-54C7-457F-B11D-CAE70417C729}">
      <dgm:prSet phldrT="[Текст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ru-RU" dirty="0"/>
            <a:t>Рабочий</a:t>
          </a:r>
        </a:p>
      </dgm:t>
    </dgm:pt>
    <dgm:pt modelId="{B8160847-11D3-46D7-A999-B1FB204051DE}" type="parTrans" cxnId="{40AC9E11-4608-402E-A55A-7D457F65CD46}">
      <dgm:prSet/>
      <dgm:spPr/>
      <dgm:t>
        <a:bodyPr/>
        <a:lstStyle/>
        <a:p>
          <a:endParaRPr lang="ru-RU"/>
        </a:p>
      </dgm:t>
    </dgm:pt>
    <dgm:pt modelId="{1F4EEC6C-DF10-4A8C-8D8B-7CD77FDDECA7}" type="sibTrans" cxnId="{40AC9E11-4608-402E-A55A-7D457F65CD46}">
      <dgm:prSet/>
      <dgm:spPr/>
      <dgm:t>
        <a:bodyPr/>
        <a:lstStyle/>
        <a:p>
          <a:endParaRPr lang="ru-RU"/>
        </a:p>
      </dgm:t>
    </dgm:pt>
    <dgm:pt modelId="{1648DE4D-BF3E-490E-B530-BFE9434B874F}" type="asst">
      <dgm:prSet phldrT="[Текст]"/>
      <dgm:spPr/>
      <dgm:t>
        <a:bodyPr/>
        <a:lstStyle/>
        <a:p>
          <a:r>
            <a:rPr lang="ru-RU" dirty="0"/>
            <a:t>Новый</a:t>
          </a:r>
        </a:p>
      </dgm:t>
    </dgm:pt>
    <dgm:pt modelId="{2B04F2CE-D55B-47DB-B898-11E72D321A99}" type="parTrans" cxnId="{BC1BD73B-2A39-4547-9870-B378295F77A8}">
      <dgm:prSet/>
      <dgm:spPr/>
      <dgm:t>
        <a:bodyPr/>
        <a:lstStyle/>
        <a:p>
          <a:endParaRPr lang="ru-RU"/>
        </a:p>
      </dgm:t>
    </dgm:pt>
    <dgm:pt modelId="{33BF5F20-4870-42F9-8DF1-02AB3151FEAB}" type="sibTrans" cxnId="{BC1BD73B-2A39-4547-9870-B378295F77A8}">
      <dgm:prSet/>
      <dgm:spPr/>
      <dgm:t>
        <a:bodyPr/>
        <a:lstStyle/>
        <a:p>
          <a:endParaRPr lang="ru-RU"/>
        </a:p>
      </dgm:t>
    </dgm:pt>
    <dgm:pt modelId="{F70E8C3B-DFE0-4C3F-8546-A9837DD783C2}" type="asst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NewF</a:t>
          </a:r>
          <a:endParaRPr lang="ru-RU" dirty="0"/>
        </a:p>
      </dgm:t>
    </dgm:pt>
    <dgm:pt modelId="{4C95B4E6-7C29-4803-B3DC-BEC6FD014319}" type="parTrans" cxnId="{0094663C-0E99-41AD-BC17-062E68B9387D}">
      <dgm:prSet/>
      <dgm:spPr/>
      <dgm:t>
        <a:bodyPr/>
        <a:lstStyle/>
        <a:p>
          <a:endParaRPr lang="ru-RU"/>
        </a:p>
      </dgm:t>
    </dgm:pt>
    <dgm:pt modelId="{F8DF9978-1A31-4A62-9DFA-9AF2C5722859}" type="sibTrans" cxnId="{0094663C-0E99-41AD-BC17-062E68B9387D}">
      <dgm:prSet/>
      <dgm:spPr/>
      <dgm:t>
        <a:bodyPr/>
        <a:lstStyle/>
        <a:p>
          <a:endParaRPr lang="ru-RU"/>
        </a:p>
      </dgm:t>
    </dgm:pt>
    <dgm:pt modelId="{0005CA13-4A2A-4A8D-8736-7A21EE7AD4BA}" type="asst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NewF</a:t>
          </a:r>
          <a:endParaRPr lang="ru-RU" dirty="0"/>
        </a:p>
      </dgm:t>
    </dgm:pt>
    <dgm:pt modelId="{D8C23977-3CB0-4B0E-A28C-51D533998942}" type="parTrans" cxnId="{FF352659-0C2D-49A8-837A-3C510852EBCE}">
      <dgm:prSet/>
      <dgm:spPr/>
      <dgm:t>
        <a:bodyPr/>
        <a:lstStyle/>
        <a:p>
          <a:endParaRPr lang="ru-RU"/>
        </a:p>
      </dgm:t>
    </dgm:pt>
    <dgm:pt modelId="{C1C07BDE-B55E-4DC2-92AB-27FF3981BC8E}" type="sibTrans" cxnId="{FF352659-0C2D-49A8-837A-3C510852EBCE}">
      <dgm:prSet/>
      <dgm:spPr/>
      <dgm:t>
        <a:bodyPr/>
        <a:lstStyle/>
        <a:p>
          <a:endParaRPr lang="ru-RU"/>
        </a:p>
      </dgm:t>
    </dgm:pt>
    <dgm:pt modelId="{C52C1778-A636-49F9-BB04-C985B8434163}" type="pres">
      <dgm:prSet presAssocID="{0B38FF04-E500-4EFD-A10E-9D540EFDE8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594F90-921E-4F50-85ED-90317191F3EA}" type="pres">
      <dgm:prSet presAssocID="{E86156B7-54C7-457F-B11D-CAE70417C729}" presName="hierRoot1" presStyleCnt="0"/>
      <dgm:spPr/>
    </dgm:pt>
    <dgm:pt modelId="{3A3C9F60-4C1F-421C-BAB6-198D0AD580AD}" type="pres">
      <dgm:prSet presAssocID="{E86156B7-54C7-457F-B11D-CAE70417C729}" presName="composite" presStyleCnt="0"/>
      <dgm:spPr/>
    </dgm:pt>
    <dgm:pt modelId="{D8C214F1-A00E-411A-B56B-2AE6A6FAF187}" type="pres">
      <dgm:prSet presAssocID="{E86156B7-54C7-457F-B11D-CAE70417C729}" presName="background" presStyleLbl="node0" presStyleIdx="0" presStyleCnt="1"/>
      <dgm:spPr/>
    </dgm:pt>
    <dgm:pt modelId="{E0B4C21B-BDAB-4F8E-8C78-65740594BF5D}" type="pres">
      <dgm:prSet presAssocID="{E86156B7-54C7-457F-B11D-CAE70417C729}" presName="text" presStyleLbl="fgAcc0" presStyleIdx="0" presStyleCnt="1" custLinFactNeighborY="1385">
        <dgm:presLayoutVars>
          <dgm:chPref val="3"/>
        </dgm:presLayoutVars>
      </dgm:prSet>
      <dgm:spPr/>
    </dgm:pt>
    <dgm:pt modelId="{CBBBDD45-365D-420A-85C6-9D51F8113C2C}" type="pres">
      <dgm:prSet presAssocID="{E86156B7-54C7-457F-B11D-CAE70417C729}" presName="hierChild2" presStyleCnt="0"/>
      <dgm:spPr/>
    </dgm:pt>
    <dgm:pt modelId="{F182076A-CAEC-44E6-B0A7-F96AE69A1C1D}" type="pres">
      <dgm:prSet presAssocID="{2B04F2CE-D55B-47DB-B898-11E72D321A99}" presName="Name10" presStyleLbl="parChTrans1D2" presStyleIdx="0" presStyleCnt="2"/>
      <dgm:spPr/>
    </dgm:pt>
    <dgm:pt modelId="{550D9A48-1645-43F8-B80D-1E084598BD4D}" type="pres">
      <dgm:prSet presAssocID="{1648DE4D-BF3E-490E-B530-BFE9434B874F}" presName="hierRoot2" presStyleCnt="0"/>
      <dgm:spPr/>
    </dgm:pt>
    <dgm:pt modelId="{A9F53D55-033D-408C-B544-99AF47A9BD4F}" type="pres">
      <dgm:prSet presAssocID="{1648DE4D-BF3E-490E-B530-BFE9434B874F}" presName="composite2" presStyleCnt="0"/>
      <dgm:spPr/>
    </dgm:pt>
    <dgm:pt modelId="{E8842C24-B499-4639-91C7-818C72386EB7}" type="pres">
      <dgm:prSet presAssocID="{1648DE4D-BF3E-490E-B530-BFE9434B874F}" presName="background2" presStyleLbl="asst1" presStyleIdx="0" presStyleCnt="3"/>
      <dgm:spPr/>
    </dgm:pt>
    <dgm:pt modelId="{F3ADDD04-D46A-44EA-86E4-24C4CEDCEBF3}" type="pres">
      <dgm:prSet presAssocID="{1648DE4D-BF3E-490E-B530-BFE9434B874F}" presName="text2" presStyleLbl="fgAcc2" presStyleIdx="0" presStyleCnt="2">
        <dgm:presLayoutVars>
          <dgm:chPref val="3"/>
        </dgm:presLayoutVars>
      </dgm:prSet>
      <dgm:spPr/>
    </dgm:pt>
    <dgm:pt modelId="{2297C1CA-C045-4168-96B8-379002DFF6E1}" type="pres">
      <dgm:prSet presAssocID="{1648DE4D-BF3E-490E-B530-BFE9434B874F}" presName="hierChild3" presStyleCnt="0"/>
      <dgm:spPr/>
    </dgm:pt>
    <dgm:pt modelId="{340501FF-B550-45A1-AE2D-8FA3A5E2052A}" type="pres">
      <dgm:prSet presAssocID="{D8C23977-3CB0-4B0E-A28C-51D533998942}" presName="Name17" presStyleLbl="parChTrans1D3" presStyleIdx="0" presStyleCnt="1"/>
      <dgm:spPr/>
    </dgm:pt>
    <dgm:pt modelId="{345265BD-1CD2-4D2C-A062-AE627CD8BAA0}" type="pres">
      <dgm:prSet presAssocID="{0005CA13-4A2A-4A8D-8736-7A21EE7AD4BA}" presName="hierRoot3" presStyleCnt="0"/>
      <dgm:spPr/>
    </dgm:pt>
    <dgm:pt modelId="{871CC614-6701-499A-9286-149FF8153AEC}" type="pres">
      <dgm:prSet presAssocID="{0005CA13-4A2A-4A8D-8736-7A21EE7AD4BA}" presName="composite3" presStyleCnt="0"/>
      <dgm:spPr/>
    </dgm:pt>
    <dgm:pt modelId="{7B68BF3B-A032-4989-A617-E9A16B53458D}" type="pres">
      <dgm:prSet presAssocID="{0005CA13-4A2A-4A8D-8736-7A21EE7AD4BA}" presName="background3" presStyleLbl="asst1" presStyleIdx="1" presStyleCnt="3"/>
      <dgm:spPr/>
    </dgm:pt>
    <dgm:pt modelId="{884FD353-67B2-4E84-9835-7E362993F8F5}" type="pres">
      <dgm:prSet presAssocID="{0005CA13-4A2A-4A8D-8736-7A21EE7AD4BA}" presName="text3" presStyleLbl="fgAcc3" presStyleIdx="0" presStyleCnt="1">
        <dgm:presLayoutVars>
          <dgm:chPref val="3"/>
        </dgm:presLayoutVars>
      </dgm:prSet>
      <dgm:spPr/>
    </dgm:pt>
    <dgm:pt modelId="{F5B8B03D-0A3D-4A99-B0D3-27CF5FD02A9F}" type="pres">
      <dgm:prSet presAssocID="{0005CA13-4A2A-4A8D-8736-7A21EE7AD4BA}" presName="hierChild4" presStyleCnt="0"/>
      <dgm:spPr/>
    </dgm:pt>
    <dgm:pt modelId="{0CD3EC4D-952F-4AFB-8069-29F892A0557E}" type="pres">
      <dgm:prSet presAssocID="{4C95B4E6-7C29-4803-B3DC-BEC6FD014319}" presName="Name10" presStyleLbl="parChTrans1D2" presStyleIdx="1" presStyleCnt="2"/>
      <dgm:spPr/>
    </dgm:pt>
    <dgm:pt modelId="{2AFDABF2-FDCE-4321-88B5-F352B837AB59}" type="pres">
      <dgm:prSet presAssocID="{F70E8C3B-DFE0-4C3F-8546-A9837DD783C2}" presName="hierRoot2" presStyleCnt="0"/>
      <dgm:spPr/>
    </dgm:pt>
    <dgm:pt modelId="{2C9BBFB5-72A5-4A8A-ACDB-D4EAD31F893C}" type="pres">
      <dgm:prSet presAssocID="{F70E8C3B-DFE0-4C3F-8546-A9837DD783C2}" presName="composite2" presStyleCnt="0"/>
      <dgm:spPr/>
    </dgm:pt>
    <dgm:pt modelId="{EA25A0BD-4818-416A-9E18-FF7020707BDF}" type="pres">
      <dgm:prSet presAssocID="{F70E8C3B-DFE0-4C3F-8546-A9837DD783C2}" presName="background2" presStyleLbl="asst1" presStyleIdx="2" presStyleCnt="3"/>
      <dgm:spPr/>
    </dgm:pt>
    <dgm:pt modelId="{E6736EA1-395E-4C0D-A458-196DEA339F5F}" type="pres">
      <dgm:prSet presAssocID="{F70E8C3B-DFE0-4C3F-8546-A9837DD783C2}" presName="text2" presStyleLbl="fgAcc2" presStyleIdx="1" presStyleCnt="2">
        <dgm:presLayoutVars>
          <dgm:chPref val="3"/>
        </dgm:presLayoutVars>
      </dgm:prSet>
      <dgm:spPr/>
    </dgm:pt>
    <dgm:pt modelId="{AB868B82-FDC8-452D-B5AB-D40446F9F04B}" type="pres">
      <dgm:prSet presAssocID="{F70E8C3B-DFE0-4C3F-8546-A9837DD783C2}" presName="hierChild3" presStyleCnt="0"/>
      <dgm:spPr/>
    </dgm:pt>
  </dgm:ptLst>
  <dgm:cxnLst>
    <dgm:cxn modelId="{40AC9E11-4608-402E-A55A-7D457F65CD46}" srcId="{0B38FF04-E500-4EFD-A10E-9D540EFDE8EF}" destId="{E86156B7-54C7-457F-B11D-CAE70417C729}" srcOrd="0" destOrd="0" parTransId="{B8160847-11D3-46D7-A999-B1FB204051DE}" sibTransId="{1F4EEC6C-DF10-4A8C-8D8B-7CD77FDDECA7}"/>
    <dgm:cxn modelId="{ADB62B36-34B3-4974-85F7-970D8B2DB277}" type="presOf" srcId="{D8C23977-3CB0-4B0E-A28C-51D533998942}" destId="{340501FF-B550-45A1-AE2D-8FA3A5E2052A}" srcOrd="0" destOrd="0" presId="urn:microsoft.com/office/officeart/2005/8/layout/hierarchy1"/>
    <dgm:cxn modelId="{BC1BD73B-2A39-4547-9870-B378295F77A8}" srcId="{E86156B7-54C7-457F-B11D-CAE70417C729}" destId="{1648DE4D-BF3E-490E-B530-BFE9434B874F}" srcOrd="0" destOrd="0" parTransId="{2B04F2CE-D55B-47DB-B898-11E72D321A99}" sibTransId="{33BF5F20-4870-42F9-8DF1-02AB3151FEAB}"/>
    <dgm:cxn modelId="{0094663C-0E99-41AD-BC17-062E68B9387D}" srcId="{E86156B7-54C7-457F-B11D-CAE70417C729}" destId="{F70E8C3B-DFE0-4C3F-8546-A9837DD783C2}" srcOrd="1" destOrd="0" parTransId="{4C95B4E6-7C29-4803-B3DC-BEC6FD014319}" sibTransId="{F8DF9978-1A31-4A62-9DFA-9AF2C5722859}"/>
    <dgm:cxn modelId="{6F117D46-6599-45C0-A5A6-E0C8BD9DBDE5}" type="presOf" srcId="{0005CA13-4A2A-4A8D-8736-7A21EE7AD4BA}" destId="{884FD353-67B2-4E84-9835-7E362993F8F5}" srcOrd="0" destOrd="0" presId="urn:microsoft.com/office/officeart/2005/8/layout/hierarchy1"/>
    <dgm:cxn modelId="{FF352659-0C2D-49A8-837A-3C510852EBCE}" srcId="{1648DE4D-BF3E-490E-B530-BFE9434B874F}" destId="{0005CA13-4A2A-4A8D-8736-7A21EE7AD4BA}" srcOrd="0" destOrd="0" parTransId="{D8C23977-3CB0-4B0E-A28C-51D533998942}" sibTransId="{C1C07BDE-B55E-4DC2-92AB-27FF3981BC8E}"/>
    <dgm:cxn modelId="{31AE6A5B-D77D-4B57-9A3C-F27A54C7996A}" type="presOf" srcId="{E86156B7-54C7-457F-B11D-CAE70417C729}" destId="{E0B4C21B-BDAB-4F8E-8C78-65740594BF5D}" srcOrd="0" destOrd="0" presId="urn:microsoft.com/office/officeart/2005/8/layout/hierarchy1"/>
    <dgm:cxn modelId="{8791AD78-1FAE-4F1B-AD92-35136D5A7452}" type="presOf" srcId="{1648DE4D-BF3E-490E-B530-BFE9434B874F}" destId="{F3ADDD04-D46A-44EA-86E4-24C4CEDCEBF3}" srcOrd="0" destOrd="0" presId="urn:microsoft.com/office/officeart/2005/8/layout/hierarchy1"/>
    <dgm:cxn modelId="{5E4A1283-F46A-41EF-8260-250D31645DCF}" type="presOf" srcId="{4C95B4E6-7C29-4803-B3DC-BEC6FD014319}" destId="{0CD3EC4D-952F-4AFB-8069-29F892A0557E}" srcOrd="0" destOrd="0" presId="urn:microsoft.com/office/officeart/2005/8/layout/hierarchy1"/>
    <dgm:cxn modelId="{C636219C-645A-4D43-8A83-3FBE8BABCCD7}" type="presOf" srcId="{F70E8C3B-DFE0-4C3F-8546-A9837DD783C2}" destId="{E6736EA1-395E-4C0D-A458-196DEA339F5F}" srcOrd="0" destOrd="0" presId="urn:microsoft.com/office/officeart/2005/8/layout/hierarchy1"/>
    <dgm:cxn modelId="{D6A1F3D4-C501-4CEF-9479-0D023D1C8520}" type="presOf" srcId="{2B04F2CE-D55B-47DB-B898-11E72D321A99}" destId="{F182076A-CAEC-44E6-B0A7-F96AE69A1C1D}" srcOrd="0" destOrd="0" presId="urn:microsoft.com/office/officeart/2005/8/layout/hierarchy1"/>
    <dgm:cxn modelId="{AFA2CBE1-F2E9-4A2B-B3C7-3A61B497769F}" type="presOf" srcId="{0B38FF04-E500-4EFD-A10E-9D540EFDE8EF}" destId="{C52C1778-A636-49F9-BB04-C985B8434163}" srcOrd="0" destOrd="0" presId="urn:microsoft.com/office/officeart/2005/8/layout/hierarchy1"/>
    <dgm:cxn modelId="{49D47E45-2D6A-4DD8-9E55-4752065C7A5A}" type="presParOf" srcId="{C52C1778-A636-49F9-BB04-C985B8434163}" destId="{5E594F90-921E-4F50-85ED-90317191F3EA}" srcOrd="0" destOrd="0" presId="urn:microsoft.com/office/officeart/2005/8/layout/hierarchy1"/>
    <dgm:cxn modelId="{72134176-8B56-4474-9521-17AF32889FF1}" type="presParOf" srcId="{5E594F90-921E-4F50-85ED-90317191F3EA}" destId="{3A3C9F60-4C1F-421C-BAB6-198D0AD580AD}" srcOrd="0" destOrd="0" presId="urn:microsoft.com/office/officeart/2005/8/layout/hierarchy1"/>
    <dgm:cxn modelId="{7963CC1A-E783-47B3-9359-A354097B9097}" type="presParOf" srcId="{3A3C9F60-4C1F-421C-BAB6-198D0AD580AD}" destId="{D8C214F1-A00E-411A-B56B-2AE6A6FAF187}" srcOrd="0" destOrd="0" presId="urn:microsoft.com/office/officeart/2005/8/layout/hierarchy1"/>
    <dgm:cxn modelId="{A9599050-A5AB-45BC-9DCC-24DF5882E789}" type="presParOf" srcId="{3A3C9F60-4C1F-421C-BAB6-198D0AD580AD}" destId="{E0B4C21B-BDAB-4F8E-8C78-65740594BF5D}" srcOrd="1" destOrd="0" presId="urn:microsoft.com/office/officeart/2005/8/layout/hierarchy1"/>
    <dgm:cxn modelId="{4FC37D95-1AF8-4143-91EC-AD3ABCACE30A}" type="presParOf" srcId="{5E594F90-921E-4F50-85ED-90317191F3EA}" destId="{CBBBDD45-365D-420A-85C6-9D51F8113C2C}" srcOrd="1" destOrd="0" presId="urn:microsoft.com/office/officeart/2005/8/layout/hierarchy1"/>
    <dgm:cxn modelId="{23AB0978-5E8D-44B4-9305-356D991726EF}" type="presParOf" srcId="{CBBBDD45-365D-420A-85C6-9D51F8113C2C}" destId="{F182076A-CAEC-44E6-B0A7-F96AE69A1C1D}" srcOrd="0" destOrd="0" presId="urn:microsoft.com/office/officeart/2005/8/layout/hierarchy1"/>
    <dgm:cxn modelId="{BD65EAC7-AA08-4B9D-AEFD-C99301886189}" type="presParOf" srcId="{CBBBDD45-365D-420A-85C6-9D51F8113C2C}" destId="{550D9A48-1645-43F8-B80D-1E084598BD4D}" srcOrd="1" destOrd="0" presId="urn:microsoft.com/office/officeart/2005/8/layout/hierarchy1"/>
    <dgm:cxn modelId="{476CB12B-692E-4123-AECD-B6E26F31E0D0}" type="presParOf" srcId="{550D9A48-1645-43F8-B80D-1E084598BD4D}" destId="{A9F53D55-033D-408C-B544-99AF47A9BD4F}" srcOrd="0" destOrd="0" presId="urn:microsoft.com/office/officeart/2005/8/layout/hierarchy1"/>
    <dgm:cxn modelId="{1A6AB205-7F2B-4778-B12E-90A10B5AC42E}" type="presParOf" srcId="{A9F53D55-033D-408C-B544-99AF47A9BD4F}" destId="{E8842C24-B499-4639-91C7-818C72386EB7}" srcOrd="0" destOrd="0" presId="urn:microsoft.com/office/officeart/2005/8/layout/hierarchy1"/>
    <dgm:cxn modelId="{4F2300A4-A088-45EA-A07C-0FF72894B87E}" type="presParOf" srcId="{A9F53D55-033D-408C-B544-99AF47A9BD4F}" destId="{F3ADDD04-D46A-44EA-86E4-24C4CEDCEBF3}" srcOrd="1" destOrd="0" presId="urn:microsoft.com/office/officeart/2005/8/layout/hierarchy1"/>
    <dgm:cxn modelId="{E1A45D99-C074-4438-A0D1-F10B22D2B95C}" type="presParOf" srcId="{550D9A48-1645-43F8-B80D-1E084598BD4D}" destId="{2297C1CA-C045-4168-96B8-379002DFF6E1}" srcOrd="1" destOrd="0" presId="urn:microsoft.com/office/officeart/2005/8/layout/hierarchy1"/>
    <dgm:cxn modelId="{ADEB85FF-5150-41D1-AF97-3AB72F99DCF9}" type="presParOf" srcId="{2297C1CA-C045-4168-96B8-379002DFF6E1}" destId="{340501FF-B550-45A1-AE2D-8FA3A5E2052A}" srcOrd="0" destOrd="0" presId="urn:microsoft.com/office/officeart/2005/8/layout/hierarchy1"/>
    <dgm:cxn modelId="{1EE3348C-BAD4-44C8-BA9E-EC9056C6FE13}" type="presParOf" srcId="{2297C1CA-C045-4168-96B8-379002DFF6E1}" destId="{345265BD-1CD2-4D2C-A062-AE627CD8BAA0}" srcOrd="1" destOrd="0" presId="urn:microsoft.com/office/officeart/2005/8/layout/hierarchy1"/>
    <dgm:cxn modelId="{E9CAF8A2-9F2A-48E8-9624-257F22EE859F}" type="presParOf" srcId="{345265BD-1CD2-4D2C-A062-AE627CD8BAA0}" destId="{871CC614-6701-499A-9286-149FF8153AEC}" srcOrd="0" destOrd="0" presId="urn:microsoft.com/office/officeart/2005/8/layout/hierarchy1"/>
    <dgm:cxn modelId="{32DEE9C3-9D79-4E47-BEAD-504614E4241D}" type="presParOf" srcId="{871CC614-6701-499A-9286-149FF8153AEC}" destId="{7B68BF3B-A032-4989-A617-E9A16B53458D}" srcOrd="0" destOrd="0" presId="urn:microsoft.com/office/officeart/2005/8/layout/hierarchy1"/>
    <dgm:cxn modelId="{92E5E778-FA04-43B1-8293-25E8858E6DBF}" type="presParOf" srcId="{871CC614-6701-499A-9286-149FF8153AEC}" destId="{884FD353-67B2-4E84-9835-7E362993F8F5}" srcOrd="1" destOrd="0" presId="urn:microsoft.com/office/officeart/2005/8/layout/hierarchy1"/>
    <dgm:cxn modelId="{8EB5188B-0058-47D3-AB7B-E6B5DCCE634F}" type="presParOf" srcId="{345265BD-1CD2-4D2C-A062-AE627CD8BAA0}" destId="{F5B8B03D-0A3D-4A99-B0D3-27CF5FD02A9F}" srcOrd="1" destOrd="0" presId="urn:microsoft.com/office/officeart/2005/8/layout/hierarchy1"/>
    <dgm:cxn modelId="{CE750DCD-9F8B-4238-BE78-710ECC3CD28C}" type="presParOf" srcId="{CBBBDD45-365D-420A-85C6-9D51F8113C2C}" destId="{0CD3EC4D-952F-4AFB-8069-29F892A0557E}" srcOrd="2" destOrd="0" presId="urn:microsoft.com/office/officeart/2005/8/layout/hierarchy1"/>
    <dgm:cxn modelId="{AAF1A026-4AD2-4092-A3AA-007055B2F97B}" type="presParOf" srcId="{CBBBDD45-365D-420A-85C6-9D51F8113C2C}" destId="{2AFDABF2-FDCE-4321-88B5-F352B837AB59}" srcOrd="3" destOrd="0" presId="urn:microsoft.com/office/officeart/2005/8/layout/hierarchy1"/>
    <dgm:cxn modelId="{22DA8A22-80CC-4145-8BAB-3A164688B6BC}" type="presParOf" srcId="{2AFDABF2-FDCE-4321-88B5-F352B837AB59}" destId="{2C9BBFB5-72A5-4A8A-ACDB-D4EAD31F893C}" srcOrd="0" destOrd="0" presId="urn:microsoft.com/office/officeart/2005/8/layout/hierarchy1"/>
    <dgm:cxn modelId="{9EF320D4-E228-4674-8A6C-DC78B22CCF82}" type="presParOf" srcId="{2C9BBFB5-72A5-4A8A-ACDB-D4EAD31F893C}" destId="{EA25A0BD-4818-416A-9E18-FF7020707BDF}" srcOrd="0" destOrd="0" presId="urn:microsoft.com/office/officeart/2005/8/layout/hierarchy1"/>
    <dgm:cxn modelId="{A1D30C0F-F9DF-4BFE-91BC-FADEE0145189}" type="presParOf" srcId="{2C9BBFB5-72A5-4A8A-ACDB-D4EAD31F893C}" destId="{E6736EA1-395E-4C0D-A458-196DEA339F5F}" srcOrd="1" destOrd="0" presId="urn:microsoft.com/office/officeart/2005/8/layout/hierarchy1"/>
    <dgm:cxn modelId="{603AEEA3-64D7-4D14-8EB7-994C806EDB33}" type="presParOf" srcId="{2AFDABF2-FDCE-4321-88B5-F352B837AB59}" destId="{AB868B82-FDC8-452D-B5AB-D40446F9F0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38FF04-E500-4EFD-A10E-9D540EFDE8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6156B7-54C7-457F-B11D-CAE70417C729}">
      <dgm:prSet phldrT="[Текст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ru-RU" dirty="0"/>
            <a:t>Рабочий</a:t>
          </a:r>
        </a:p>
      </dgm:t>
    </dgm:pt>
    <dgm:pt modelId="{B8160847-11D3-46D7-A999-B1FB204051DE}" type="parTrans" cxnId="{40AC9E11-4608-402E-A55A-7D457F65CD46}">
      <dgm:prSet/>
      <dgm:spPr/>
      <dgm:t>
        <a:bodyPr/>
        <a:lstStyle/>
        <a:p>
          <a:endParaRPr lang="ru-RU"/>
        </a:p>
      </dgm:t>
    </dgm:pt>
    <dgm:pt modelId="{1F4EEC6C-DF10-4A8C-8D8B-7CD77FDDECA7}" type="sibTrans" cxnId="{40AC9E11-4608-402E-A55A-7D457F65CD46}">
      <dgm:prSet/>
      <dgm:spPr/>
      <dgm:t>
        <a:bodyPr/>
        <a:lstStyle/>
        <a:p>
          <a:endParaRPr lang="ru-RU"/>
        </a:p>
      </dgm:t>
    </dgm:pt>
    <dgm:pt modelId="{1648DE4D-BF3E-490E-B530-BFE9434B874F}" type="asst">
      <dgm:prSet phldrT="[Текст]"/>
      <dgm:spPr/>
      <dgm:t>
        <a:bodyPr/>
        <a:lstStyle/>
        <a:p>
          <a:r>
            <a:rPr lang="ru-RU" dirty="0"/>
            <a:t>Новый</a:t>
          </a:r>
        </a:p>
      </dgm:t>
    </dgm:pt>
    <dgm:pt modelId="{2B04F2CE-D55B-47DB-B898-11E72D321A99}" type="parTrans" cxnId="{BC1BD73B-2A39-4547-9870-B378295F77A8}">
      <dgm:prSet/>
      <dgm:spPr/>
      <dgm:t>
        <a:bodyPr/>
        <a:lstStyle/>
        <a:p>
          <a:endParaRPr lang="ru-RU"/>
        </a:p>
      </dgm:t>
    </dgm:pt>
    <dgm:pt modelId="{33BF5F20-4870-42F9-8DF1-02AB3151FEAB}" type="sibTrans" cxnId="{BC1BD73B-2A39-4547-9870-B378295F77A8}">
      <dgm:prSet/>
      <dgm:spPr/>
      <dgm:t>
        <a:bodyPr/>
        <a:lstStyle/>
        <a:p>
          <a:endParaRPr lang="ru-RU"/>
        </a:p>
      </dgm:t>
    </dgm:pt>
    <dgm:pt modelId="{F70E8C3B-DFE0-4C3F-8546-A9837DD783C2}" type="asst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NewF</a:t>
          </a:r>
          <a:endParaRPr lang="ru-RU" dirty="0"/>
        </a:p>
      </dgm:t>
    </dgm:pt>
    <dgm:pt modelId="{4C95B4E6-7C29-4803-B3DC-BEC6FD014319}" type="parTrans" cxnId="{0094663C-0E99-41AD-BC17-062E68B9387D}">
      <dgm:prSet/>
      <dgm:spPr/>
      <dgm:t>
        <a:bodyPr/>
        <a:lstStyle/>
        <a:p>
          <a:endParaRPr lang="ru-RU"/>
        </a:p>
      </dgm:t>
    </dgm:pt>
    <dgm:pt modelId="{F8DF9978-1A31-4A62-9DFA-9AF2C5722859}" type="sibTrans" cxnId="{0094663C-0E99-41AD-BC17-062E68B9387D}">
      <dgm:prSet/>
      <dgm:spPr/>
      <dgm:t>
        <a:bodyPr/>
        <a:lstStyle/>
        <a:p>
          <a:endParaRPr lang="ru-RU"/>
        </a:p>
      </dgm:t>
    </dgm:pt>
    <dgm:pt modelId="{0005CA13-4A2A-4A8D-8736-7A21EE7AD4BA}" type="asst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NdF</a:t>
          </a:r>
          <a:endParaRPr lang="ru-RU" dirty="0"/>
        </a:p>
      </dgm:t>
    </dgm:pt>
    <dgm:pt modelId="{D8C23977-3CB0-4B0E-A28C-51D533998942}" type="parTrans" cxnId="{FF352659-0C2D-49A8-837A-3C510852EBCE}">
      <dgm:prSet/>
      <dgm:spPr/>
      <dgm:t>
        <a:bodyPr/>
        <a:lstStyle/>
        <a:p>
          <a:endParaRPr lang="ru-RU"/>
        </a:p>
      </dgm:t>
    </dgm:pt>
    <dgm:pt modelId="{C1C07BDE-B55E-4DC2-92AB-27FF3981BC8E}" type="sibTrans" cxnId="{FF352659-0C2D-49A8-837A-3C510852EBCE}">
      <dgm:prSet/>
      <dgm:spPr/>
      <dgm:t>
        <a:bodyPr/>
        <a:lstStyle/>
        <a:p>
          <a:endParaRPr lang="ru-RU"/>
        </a:p>
      </dgm:t>
    </dgm:pt>
    <dgm:pt modelId="{C52C1778-A636-49F9-BB04-C985B8434163}" type="pres">
      <dgm:prSet presAssocID="{0B38FF04-E500-4EFD-A10E-9D540EFDE8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594F90-921E-4F50-85ED-90317191F3EA}" type="pres">
      <dgm:prSet presAssocID="{E86156B7-54C7-457F-B11D-CAE70417C729}" presName="hierRoot1" presStyleCnt="0"/>
      <dgm:spPr/>
    </dgm:pt>
    <dgm:pt modelId="{3A3C9F60-4C1F-421C-BAB6-198D0AD580AD}" type="pres">
      <dgm:prSet presAssocID="{E86156B7-54C7-457F-B11D-CAE70417C729}" presName="composite" presStyleCnt="0"/>
      <dgm:spPr/>
    </dgm:pt>
    <dgm:pt modelId="{D8C214F1-A00E-411A-B56B-2AE6A6FAF187}" type="pres">
      <dgm:prSet presAssocID="{E86156B7-54C7-457F-B11D-CAE70417C729}" presName="background" presStyleLbl="node0" presStyleIdx="0" presStyleCnt="1"/>
      <dgm:spPr/>
    </dgm:pt>
    <dgm:pt modelId="{E0B4C21B-BDAB-4F8E-8C78-65740594BF5D}" type="pres">
      <dgm:prSet presAssocID="{E86156B7-54C7-457F-B11D-CAE70417C729}" presName="text" presStyleLbl="fgAcc0" presStyleIdx="0" presStyleCnt="1" custLinFactNeighborY="1385">
        <dgm:presLayoutVars>
          <dgm:chPref val="3"/>
        </dgm:presLayoutVars>
      </dgm:prSet>
      <dgm:spPr/>
    </dgm:pt>
    <dgm:pt modelId="{CBBBDD45-365D-420A-85C6-9D51F8113C2C}" type="pres">
      <dgm:prSet presAssocID="{E86156B7-54C7-457F-B11D-CAE70417C729}" presName="hierChild2" presStyleCnt="0"/>
      <dgm:spPr/>
    </dgm:pt>
    <dgm:pt modelId="{F182076A-CAEC-44E6-B0A7-F96AE69A1C1D}" type="pres">
      <dgm:prSet presAssocID="{2B04F2CE-D55B-47DB-B898-11E72D321A99}" presName="Name10" presStyleLbl="parChTrans1D2" presStyleIdx="0" presStyleCnt="2"/>
      <dgm:spPr/>
    </dgm:pt>
    <dgm:pt modelId="{550D9A48-1645-43F8-B80D-1E084598BD4D}" type="pres">
      <dgm:prSet presAssocID="{1648DE4D-BF3E-490E-B530-BFE9434B874F}" presName="hierRoot2" presStyleCnt="0"/>
      <dgm:spPr/>
    </dgm:pt>
    <dgm:pt modelId="{A9F53D55-033D-408C-B544-99AF47A9BD4F}" type="pres">
      <dgm:prSet presAssocID="{1648DE4D-BF3E-490E-B530-BFE9434B874F}" presName="composite2" presStyleCnt="0"/>
      <dgm:spPr/>
    </dgm:pt>
    <dgm:pt modelId="{E8842C24-B499-4639-91C7-818C72386EB7}" type="pres">
      <dgm:prSet presAssocID="{1648DE4D-BF3E-490E-B530-BFE9434B874F}" presName="background2" presStyleLbl="asst1" presStyleIdx="0" presStyleCnt="3"/>
      <dgm:spPr/>
    </dgm:pt>
    <dgm:pt modelId="{F3ADDD04-D46A-44EA-86E4-24C4CEDCEBF3}" type="pres">
      <dgm:prSet presAssocID="{1648DE4D-BF3E-490E-B530-BFE9434B874F}" presName="text2" presStyleLbl="fgAcc2" presStyleIdx="0" presStyleCnt="2">
        <dgm:presLayoutVars>
          <dgm:chPref val="3"/>
        </dgm:presLayoutVars>
      </dgm:prSet>
      <dgm:spPr/>
    </dgm:pt>
    <dgm:pt modelId="{2297C1CA-C045-4168-96B8-379002DFF6E1}" type="pres">
      <dgm:prSet presAssocID="{1648DE4D-BF3E-490E-B530-BFE9434B874F}" presName="hierChild3" presStyleCnt="0"/>
      <dgm:spPr/>
    </dgm:pt>
    <dgm:pt modelId="{340501FF-B550-45A1-AE2D-8FA3A5E2052A}" type="pres">
      <dgm:prSet presAssocID="{D8C23977-3CB0-4B0E-A28C-51D533998942}" presName="Name17" presStyleLbl="parChTrans1D3" presStyleIdx="0" presStyleCnt="1"/>
      <dgm:spPr/>
    </dgm:pt>
    <dgm:pt modelId="{345265BD-1CD2-4D2C-A062-AE627CD8BAA0}" type="pres">
      <dgm:prSet presAssocID="{0005CA13-4A2A-4A8D-8736-7A21EE7AD4BA}" presName="hierRoot3" presStyleCnt="0"/>
      <dgm:spPr/>
    </dgm:pt>
    <dgm:pt modelId="{871CC614-6701-499A-9286-149FF8153AEC}" type="pres">
      <dgm:prSet presAssocID="{0005CA13-4A2A-4A8D-8736-7A21EE7AD4BA}" presName="composite3" presStyleCnt="0"/>
      <dgm:spPr/>
    </dgm:pt>
    <dgm:pt modelId="{7B68BF3B-A032-4989-A617-E9A16B53458D}" type="pres">
      <dgm:prSet presAssocID="{0005CA13-4A2A-4A8D-8736-7A21EE7AD4BA}" presName="background3" presStyleLbl="asst1" presStyleIdx="1" presStyleCnt="3"/>
      <dgm:spPr/>
    </dgm:pt>
    <dgm:pt modelId="{884FD353-67B2-4E84-9835-7E362993F8F5}" type="pres">
      <dgm:prSet presAssocID="{0005CA13-4A2A-4A8D-8736-7A21EE7AD4BA}" presName="text3" presStyleLbl="fgAcc3" presStyleIdx="0" presStyleCnt="1">
        <dgm:presLayoutVars>
          <dgm:chPref val="3"/>
        </dgm:presLayoutVars>
      </dgm:prSet>
      <dgm:spPr/>
    </dgm:pt>
    <dgm:pt modelId="{F5B8B03D-0A3D-4A99-B0D3-27CF5FD02A9F}" type="pres">
      <dgm:prSet presAssocID="{0005CA13-4A2A-4A8D-8736-7A21EE7AD4BA}" presName="hierChild4" presStyleCnt="0"/>
      <dgm:spPr/>
    </dgm:pt>
    <dgm:pt modelId="{0CD3EC4D-952F-4AFB-8069-29F892A0557E}" type="pres">
      <dgm:prSet presAssocID="{4C95B4E6-7C29-4803-B3DC-BEC6FD014319}" presName="Name10" presStyleLbl="parChTrans1D2" presStyleIdx="1" presStyleCnt="2"/>
      <dgm:spPr/>
    </dgm:pt>
    <dgm:pt modelId="{2AFDABF2-FDCE-4321-88B5-F352B837AB59}" type="pres">
      <dgm:prSet presAssocID="{F70E8C3B-DFE0-4C3F-8546-A9837DD783C2}" presName="hierRoot2" presStyleCnt="0"/>
      <dgm:spPr/>
    </dgm:pt>
    <dgm:pt modelId="{2C9BBFB5-72A5-4A8A-ACDB-D4EAD31F893C}" type="pres">
      <dgm:prSet presAssocID="{F70E8C3B-DFE0-4C3F-8546-A9837DD783C2}" presName="composite2" presStyleCnt="0"/>
      <dgm:spPr/>
    </dgm:pt>
    <dgm:pt modelId="{EA25A0BD-4818-416A-9E18-FF7020707BDF}" type="pres">
      <dgm:prSet presAssocID="{F70E8C3B-DFE0-4C3F-8546-A9837DD783C2}" presName="background2" presStyleLbl="asst1" presStyleIdx="2" presStyleCnt="3"/>
      <dgm:spPr/>
    </dgm:pt>
    <dgm:pt modelId="{E6736EA1-395E-4C0D-A458-196DEA339F5F}" type="pres">
      <dgm:prSet presAssocID="{F70E8C3B-DFE0-4C3F-8546-A9837DD783C2}" presName="text2" presStyleLbl="fgAcc2" presStyleIdx="1" presStyleCnt="2">
        <dgm:presLayoutVars>
          <dgm:chPref val="3"/>
        </dgm:presLayoutVars>
      </dgm:prSet>
      <dgm:spPr/>
    </dgm:pt>
    <dgm:pt modelId="{AB868B82-FDC8-452D-B5AB-D40446F9F04B}" type="pres">
      <dgm:prSet presAssocID="{F70E8C3B-DFE0-4C3F-8546-A9837DD783C2}" presName="hierChild3" presStyleCnt="0"/>
      <dgm:spPr/>
    </dgm:pt>
  </dgm:ptLst>
  <dgm:cxnLst>
    <dgm:cxn modelId="{40AC9E11-4608-402E-A55A-7D457F65CD46}" srcId="{0B38FF04-E500-4EFD-A10E-9D540EFDE8EF}" destId="{E86156B7-54C7-457F-B11D-CAE70417C729}" srcOrd="0" destOrd="0" parTransId="{B8160847-11D3-46D7-A999-B1FB204051DE}" sibTransId="{1F4EEC6C-DF10-4A8C-8D8B-7CD77FDDECA7}"/>
    <dgm:cxn modelId="{C02B4E16-96B7-4281-BF66-27617E2EE598}" type="presOf" srcId="{F70E8C3B-DFE0-4C3F-8546-A9837DD783C2}" destId="{E6736EA1-395E-4C0D-A458-196DEA339F5F}" srcOrd="0" destOrd="0" presId="urn:microsoft.com/office/officeart/2005/8/layout/hierarchy1"/>
    <dgm:cxn modelId="{DC1E922F-7E78-4B6A-9210-7C1A4B7F8DE5}" type="presOf" srcId="{2B04F2CE-D55B-47DB-B898-11E72D321A99}" destId="{F182076A-CAEC-44E6-B0A7-F96AE69A1C1D}" srcOrd="0" destOrd="0" presId="urn:microsoft.com/office/officeart/2005/8/layout/hierarchy1"/>
    <dgm:cxn modelId="{CA348C35-32CC-407E-A19F-C8E4D97DDD7C}" type="presOf" srcId="{D8C23977-3CB0-4B0E-A28C-51D533998942}" destId="{340501FF-B550-45A1-AE2D-8FA3A5E2052A}" srcOrd="0" destOrd="0" presId="urn:microsoft.com/office/officeart/2005/8/layout/hierarchy1"/>
    <dgm:cxn modelId="{BC1BD73B-2A39-4547-9870-B378295F77A8}" srcId="{E86156B7-54C7-457F-B11D-CAE70417C729}" destId="{1648DE4D-BF3E-490E-B530-BFE9434B874F}" srcOrd="0" destOrd="0" parTransId="{2B04F2CE-D55B-47DB-B898-11E72D321A99}" sibTransId="{33BF5F20-4870-42F9-8DF1-02AB3151FEAB}"/>
    <dgm:cxn modelId="{0094663C-0E99-41AD-BC17-062E68B9387D}" srcId="{E86156B7-54C7-457F-B11D-CAE70417C729}" destId="{F70E8C3B-DFE0-4C3F-8546-A9837DD783C2}" srcOrd="1" destOrd="0" parTransId="{4C95B4E6-7C29-4803-B3DC-BEC6FD014319}" sibTransId="{F8DF9978-1A31-4A62-9DFA-9AF2C5722859}"/>
    <dgm:cxn modelId="{018F5D47-1C95-4633-AD30-BAD71E850B2E}" type="presOf" srcId="{0005CA13-4A2A-4A8D-8736-7A21EE7AD4BA}" destId="{884FD353-67B2-4E84-9835-7E362993F8F5}" srcOrd="0" destOrd="0" presId="urn:microsoft.com/office/officeart/2005/8/layout/hierarchy1"/>
    <dgm:cxn modelId="{33B33749-FEDE-4F5B-87A1-DB5C5C57BDED}" type="presOf" srcId="{E86156B7-54C7-457F-B11D-CAE70417C729}" destId="{E0B4C21B-BDAB-4F8E-8C78-65740594BF5D}" srcOrd="0" destOrd="0" presId="urn:microsoft.com/office/officeart/2005/8/layout/hierarchy1"/>
    <dgm:cxn modelId="{FF352659-0C2D-49A8-837A-3C510852EBCE}" srcId="{1648DE4D-BF3E-490E-B530-BFE9434B874F}" destId="{0005CA13-4A2A-4A8D-8736-7A21EE7AD4BA}" srcOrd="0" destOrd="0" parTransId="{D8C23977-3CB0-4B0E-A28C-51D533998942}" sibTransId="{C1C07BDE-B55E-4DC2-92AB-27FF3981BC8E}"/>
    <dgm:cxn modelId="{F828BA63-9038-4351-B2E9-9F0CA1CD5B80}" type="presOf" srcId="{1648DE4D-BF3E-490E-B530-BFE9434B874F}" destId="{F3ADDD04-D46A-44EA-86E4-24C4CEDCEBF3}" srcOrd="0" destOrd="0" presId="urn:microsoft.com/office/officeart/2005/8/layout/hierarchy1"/>
    <dgm:cxn modelId="{DFF76583-2B52-48D9-9B34-6AC4F3F8E7D5}" type="presOf" srcId="{4C95B4E6-7C29-4803-B3DC-BEC6FD014319}" destId="{0CD3EC4D-952F-4AFB-8069-29F892A0557E}" srcOrd="0" destOrd="0" presId="urn:microsoft.com/office/officeart/2005/8/layout/hierarchy1"/>
    <dgm:cxn modelId="{BC74BF8A-EFDC-42CB-B1F9-B5ABCB33D4C4}" type="presOf" srcId="{0B38FF04-E500-4EFD-A10E-9D540EFDE8EF}" destId="{C52C1778-A636-49F9-BB04-C985B8434163}" srcOrd="0" destOrd="0" presId="urn:microsoft.com/office/officeart/2005/8/layout/hierarchy1"/>
    <dgm:cxn modelId="{2D0A26F7-73F7-4326-8E61-77481602DCF2}" type="presParOf" srcId="{C52C1778-A636-49F9-BB04-C985B8434163}" destId="{5E594F90-921E-4F50-85ED-90317191F3EA}" srcOrd="0" destOrd="0" presId="urn:microsoft.com/office/officeart/2005/8/layout/hierarchy1"/>
    <dgm:cxn modelId="{408EAAF7-2220-4806-9161-A431E48294A0}" type="presParOf" srcId="{5E594F90-921E-4F50-85ED-90317191F3EA}" destId="{3A3C9F60-4C1F-421C-BAB6-198D0AD580AD}" srcOrd="0" destOrd="0" presId="urn:microsoft.com/office/officeart/2005/8/layout/hierarchy1"/>
    <dgm:cxn modelId="{C8A4D5AE-19F2-4FE9-B156-4A3162F7B783}" type="presParOf" srcId="{3A3C9F60-4C1F-421C-BAB6-198D0AD580AD}" destId="{D8C214F1-A00E-411A-B56B-2AE6A6FAF187}" srcOrd="0" destOrd="0" presId="urn:microsoft.com/office/officeart/2005/8/layout/hierarchy1"/>
    <dgm:cxn modelId="{371166E3-C5F7-4182-A674-C57341C69A71}" type="presParOf" srcId="{3A3C9F60-4C1F-421C-BAB6-198D0AD580AD}" destId="{E0B4C21B-BDAB-4F8E-8C78-65740594BF5D}" srcOrd="1" destOrd="0" presId="urn:microsoft.com/office/officeart/2005/8/layout/hierarchy1"/>
    <dgm:cxn modelId="{4107FDDA-17CF-45AA-8684-0CB28CEA9D90}" type="presParOf" srcId="{5E594F90-921E-4F50-85ED-90317191F3EA}" destId="{CBBBDD45-365D-420A-85C6-9D51F8113C2C}" srcOrd="1" destOrd="0" presId="urn:microsoft.com/office/officeart/2005/8/layout/hierarchy1"/>
    <dgm:cxn modelId="{9FB6346F-85F8-46D7-8352-2F134178F923}" type="presParOf" srcId="{CBBBDD45-365D-420A-85C6-9D51F8113C2C}" destId="{F182076A-CAEC-44E6-B0A7-F96AE69A1C1D}" srcOrd="0" destOrd="0" presId="urn:microsoft.com/office/officeart/2005/8/layout/hierarchy1"/>
    <dgm:cxn modelId="{4CC3645B-569D-46E9-B695-B825EEED745A}" type="presParOf" srcId="{CBBBDD45-365D-420A-85C6-9D51F8113C2C}" destId="{550D9A48-1645-43F8-B80D-1E084598BD4D}" srcOrd="1" destOrd="0" presId="urn:microsoft.com/office/officeart/2005/8/layout/hierarchy1"/>
    <dgm:cxn modelId="{EC6B93EB-9B53-49E8-98D9-E48D7AB08176}" type="presParOf" srcId="{550D9A48-1645-43F8-B80D-1E084598BD4D}" destId="{A9F53D55-033D-408C-B544-99AF47A9BD4F}" srcOrd="0" destOrd="0" presId="urn:microsoft.com/office/officeart/2005/8/layout/hierarchy1"/>
    <dgm:cxn modelId="{EB946A99-C231-4057-ABEB-A20A8476D3AF}" type="presParOf" srcId="{A9F53D55-033D-408C-B544-99AF47A9BD4F}" destId="{E8842C24-B499-4639-91C7-818C72386EB7}" srcOrd="0" destOrd="0" presId="urn:microsoft.com/office/officeart/2005/8/layout/hierarchy1"/>
    <dgm:cxn modelId="{7832A4D8-5798-4C4D-B52C-57369D977691}" type="presParOf" srcId="{A9F53D55-033D-408C-B544-99AF47A9BD4F}" destId="{F3ADDD04-D46A-44EA-86E4-24C4CEDCEBF3}" srcOrd="1" destOrd="0" presId="urn:microsoft.com/office/officeart/2005/8/layout/hierarchy1"/>
    <dgm:cxn modelId="{74B4EEED-03BE-4C8D-99E6-870BF6ABBFCC}" type="presParOf" srcId="{550D9A48-1645-43F8-B80D-1E084598BD4D}" destId="{2297C1CA-C045-4168-96B8-379002DFF6E1}" srcOrd="1" destOrd="0" presId="urn:microsoft.com/office/officeart/2005/8/layout/hierarchy1"/>
    <dgm:cxn modelId="{93932314-CECF-4ACB-ACC6-8F0BB3B7E1A4}" type="presParOf" srcId="{2297C1CA-C045-4168-96B8-379002DFF6E1}" destId="{340501FF-B550-45A1-AE2D-8FA3A5E2052A}" srcOrd="0" destOrd="0" presId="urn:microsoft.com/office/officeart/2005/8/layout/hierarchy1"/>
    <dgm:cxn modelId="{9B7BDFBA-F9E2-45B9-A7E3-00B772062337}" type="presParOf" srcId="{2297C1CA-C045-4168-96B8-379002DFF6E1}" destId="{345265BD-1CD2-4D2C-A062-AE627CD8BAA0}" srcOrd="1" destOrd="0" presId="urn:microsoft.com/office/officeart/2005/8/layout/hierarchy1"/>
    <dgm:cxn modelId="{B0D966CE-DCFE-4D11-8B4F-61E05513E95E}" type="presParOf" srcId="{345265BD-1CD2-4D2C-A062-AE627CD8BAA0}" destId="{871CC614-6701-499A-9286-149FF8153AEC}" srcOrd="0" destOrd="0" presId="urn:microsoft.com/office/officeart/2005/8/layout/hierarchy1"/>
    <dgm:cxn modelId="{55A22DD3-C6B0-4E8C-B8FE-D836DB0EBD30}" type="presParOf" srcId="{871CC614-6701-499A-9286-149FF8153AEC}" destId="{7B68BF3B-A032-4989-A617-E9A16B53458D}" srcOrd="0" destOrd="0" presId="urn:microsoft.com/office/officeart/2005/8/layout/hierarchy1"/>
    <dgm:cxn modelId="{C0D52DF8-4155-4E15-8AF2-6A8FCED76248}" type="presParOf" srcId="{871CC614-6701-499A-9286-149FF8153AEC}" destId="{884FD353-67B2-4E84-9835-7E362993F8F5}" srcOrd="1" destOrd="0" presId="urn:microsoft.com/office/officeart/2005/8/layout/hierarchy1"/>
    <dgm:cxn modelId="{11B966AF-8159-4439-9E80-375DDCCD2BE9}" type="presParOf" srcId="{345265BD-1CD2-4D2C-A062-AE627CD8BAA0}" destId="{F5B8B03D-0A3D-4A99-B0D3-27CF5FD02A9F}" srcOrd="1" destOrd="0" presId="urn:microsoft.com/office/officeart/2005/8/layout/hierarchy1"/>
    <dgm:cxn modelId="{BEE57ADF-8A74-4890-AB24-05C84746D7FE}" type="presParOf" srcId="{CBBBDD45-365D-420A-85C6-9D51F8113C2C}" destId="{0CD3EC4D-952F-4AFB-8069-29F892A0557E}" srcOrd="2" destOrd="0" presId="urn:microsoft.com/office/officeart/2005/8/layout/hierarchy1"/>
    <dgm:cxn modelId="{FB990E17-19FE-41F3-880C-7C18CB160B19}" type="presParOf" srcId="{CBBBDD45-365D-420A-85C6-9D51F8113C2C}" destId="{2AFDABF2-FDCE-4321-88B5-F352B837AB59}" srcOrd="3" destOrd="0" presId="urn:microsoft.com/office/officeart/2005/8/layout/hierarchy1"/>
    <dgm:cxn modelId="{11F09A8A-1A4B-4F00-BA1C-5F4D9A5C5851}" type="presParOf" srcId="{2AFDABF2-FDCE-4321-88B5-F352B837AB59}" destId="{2C9BBFB5-72A5-4A8A-ACDB-D4EAD31F893C}" srcOrd="0" destOrd="0" presId="urn:microsoft.com/office/officeart/2005/8/layout/hierarchy1"/>
    <dgm:cxn modelId="{01B35461-941B-4DE1-9569-201A1EDC8E72}" type="presParOf" srcId="{2C9BBFB5-72A5-4A8A-ACDB-D4EAD31F893C}" destId="{EA25A0BD-4818-416A-9E18-FF7020707BDF}" srcOrd="0" destOrd="0" presId="urn:microsoft.com/office/officeart/2005/8/layout/hierarchy1"/>
    <dgm:cxn modelId="{BB342BD5-A0E1-4AEC-940B-84D0C701480A}" type="presParOf" srcId="{2C9BBFB5-72A5-4A8A-ACDB-D4EAD31F893C}" destId="{E6736EA1-395E-4C0D-A458-196DEA339F5F}" srcOrd="1" destOrd="0" presId="urn:microsoft.com/office/officeart/2005/8/layout/hierarchy1"/>
    <dgm:cxn modelId="{7B4B7862-5FF9-4DE2-917B-A9EA2D327C20}" type="presParOf" srcId="{2AFDABF2-FDCE-4321-88B5-F352B837AB59}" destId="{AB868B82-FDC8-452D-B5AB-D40446F9F0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38FF04-E500-4EFD-A10E-9D540EFDE8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6156B7-54C7-457F-B11D-CAE70417C729}">
      <dgm:prSet phldrT="[Текст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ru-RU" dirty="0"/>
            <a:t>Рабочий</a:t>
          </a:r>
        </a:p>
      </dgm:t>
    </dgm:pt>
    <dgm:pt modelId="{B8160847-11D3-46D7-A999-B1FB204051DE}" type="parTrans" cxnId="{40AC9E11-4608-402E-A55A-7D457F65CD46}">
      <dgm:prSet/>
      <dgm:spPr/>
      <dgm:t>
        <a:bodyPr/>
        <a:lstStyle/>
        <a:p>
          <a:endParaRPr lang="ru-RU"/>
        </a:p>
      </dgm:t>
    </dgm:pt>
    <dgm:pt modelId="{1F4EEC6C-DF10-4A8C-8D8B-7CD77FDDECA7}" type="sibTrans" cxnId="{40AC9E11-4608-402E-A55A-7D457F65CD46}">
      <dgm:prSet/>
      <dgm:spPr/>
      <dgm:t>
        <a:bodyPr/>
        <a:lstStyle/>
        <a:p>
          <a:endParaRPr lang="ru-RU"/>
        </a:p>
      </dgm:t>
    </dgm:pt>
    <dgm:pt modelId="{1648DE4D-BF3E-490E-B530-BFE9434B874F}" type="asst">
      <dgm:prSet phldrT="[Текст]"/>
      <dgm:spPr/>
      <dgm:t>
        <a:bodyPr/>
        <a:lstStyle/>
        <a:p>
          <a:r>
            <a:rPr lang="ru-RU" dirty="0"/>
            <a:t>Новый</a:t>
          </a:r>
        </a:p>
      </dgm:t>
    </dgm:pt>
    <dgm:pt modelId="{2B04F2CE-D55B-47DB-B898-11E72D321A99}" type="parTrans" cxnId="{BC1BD73B-2A39-4547-9870-B378295F77A8}">
      <dgm:prSet/>
      <dgm:spPr/>
      <dgm:t>
        <a:bodyPr/>
        <a:lstStyle/>
        <a:p>
          <a:endParaRPr lang="ru-RU"/>
        </a:p>
      </dgm:t>
    </dgm:pt>
    <dgm:pt modelId="{33BF5F20-4870-42F9-8DF1-02AB3151FEAB}" type="sibTrans" cxnId="{BC1BD73B-2A39-4547-9870-B378295F77A8}">
      <dgm:prSet/>
      <dgm:spPr/>
      <dgm:t>
        <a:bodyPr/>
        <a:lstStyle/>
        <a:p>
          <a:endParaRPr lang="ru-RU"/>
        </a:p>
      </dgm:t>
    </dgm:pt>
    <dgm:pt modelId="{F70E8C3B-DFE0-4C3F-8546-A9837DD783C2}" type="asst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NewF</a:t>
          </a:r>
          <a:endParaRPr lang="ru-RU" dirty="0"/>
        </a:p>
      </dgm:t>
    </dgm:pt>
    <dgm:pt modelId="{4C95B4E6-7C29-4803-B3DC-BEC6FD014319}" type="parTrans" cxnId="{0094663C-0E99-41AD-BC17-062E68B9387D}">
      <dgm:prSet/>
      <dgm:spPr/>
      <dgm:t>
        <a:bodyPr/>
        <a:lstStyle/>
        <a:p>
          <a:endParaRPr lang="ru-RU"/>
        </a:p>
      </dgm:t>
    </dgm:pt>
    <dgm:pt modelId="{F8DF9978-1A31-4A62-9DFA-9AF2C5722859}" type="sibTrans" cxnId="{0094663C-0E99-41AD-BC17-062E68B9387D}">
      <dgm:prSet/>
      <dgm:spPr/>
      <dgm:t>
        <a:bodyPr/>
        <a:lstStyle/>
        <a:p>
          <a:endParaRPr lang="ru-RU"/>
        </a:p>
      </dgm:t>
    </dgm:pt>
    <dgm:pt modelId="{0005CA13-4A2A-4A8D-8736-7A21EE7AD4BA}" type="asst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NdF</a:t>
          </a:r>
          <a:endParaRPr lang="ru-RU" dirty="0"/>
        </a:p>
      </dgm:t>
    </dgm:pt>
    <dgm:pt modelId="{D8C23977-3CB0-4B0E-A28C-51D533998942}" type="parTrans" cxnId="{FF352659-0C2D-49A8-837A-3C510852EBCE}">
      <dgm:prSet/>
      <dgm:spPr/>
      <dgm:t>
        <a:bodyPr/>
        <a:lstStyle/>
        <a:p>
          <a:endParaRPr lang="ru-RU"/>
        </a:p>
      </dgm:t>
    </dgm:pt>
    <dgm:pt modelId="{C1C07BDE-B55E-4DC2-92AB-27FF3981BC8E}" type="sibTrans" cxnId="{FF352659-0C2D-49A8-837A-3C510852EBCE}">
      <dgm:prSet/>
      <dgm:spPr/>
      <dgm:t>
        <a:bodyPr/>
        <a:lstStyle/>
        <a:p>
          <a:endParaRPr lang="ru-RU"/>
        </a:p>
      </dgm:t>
    </dgm:pt>
    <dgm:pt modelId="{C52C1778-A636-49F9-BB04-C985B8434163}" type="pres">
      <dgm:prSet presAssocID="{0B38FF04-E500-4EFD-A10E-9D540EFDE8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594F90-921E-4F50-85ED-90317191F3EA}" type="pres">
      <dgm:prSet presAssocID="{E86156B7-54C7-457F-B11D-CAE70417C729}" presName="hierRoot1" presStyleCnt="0"/>
      <dgm:spPr/>
    </dgm:pt>
    <dgm:pt modelId="{3A3C9F60-4C1F-421C-BAB6-198D0AD580AD}" type="pres">
      <dgm:prSet presAssocID="{E86156B7-54C7-457F-B11D-CAE70417C729}" presName="composite" presStyleCnt="0"/>
      <dgm:spPr/>
    </dgm:pt>
    <dgm:pt modelId="{D8C214F1-A00E-411A-B56B-2AE6A6FAF187}" type="pres">
      <dgm:prSet presAssocID="{E86156B7-54C7-457F-B11D-CAE70417C729}" presName="background" presStyleLbl="node0" presStyleIdx="0" presStyleCnt="1"/>
      <dgm:spPr/>
    </dgm:pt>
    <dgm:pt modelId="{E0B4C21B-BDAB-4F8E-8C78-65740594BF5D}" type="pres">
      <dgm:prSet presAssocID="{E86156B7-54C7-457F-B11D-CAE70417C729}" presName="text" presStyleLbl="fgAcc0" presStyleIdx="0" presStyleCnt="1" custLinFactNeighborY="1385">
        <dgm:presLayoutVars>
          <dgm:chPref val="3"/>
        </dgm:presLayoutVars>
      </dgm:prSet>
      <dgm:spPr/>
    </dgm:pt>
    <dgm:pt modelId="{CBBBDD45-365D-420A-85C6-9D51F8113C2C}" type="pres">
      <dgm:prSet presAssocID="{E86156B7-54C7-457F-B11D-CAE70417C729}" presName="hierChild2" presStyleCnt="0"/>
      <dgm:spPr/>
    </dgm:pt>
    <dgm:pt modelId="{F182076A-CAEC-44E6-B0A7-F96AE69A1C1D}" type="pres">
      <dgm:prSet presAssocID="{2B04F2CE-D55B-47DB-B898-11E72D321A99}" presName="Name10" presStyleLbl="parChTrans1D2" presStyleIdx="0" presStyleCnt="3"/>
      <dgm:spPr/>
    </dgm:pt>
    <dgm:pt modelId="{550D9A48-1645-43F8-B80D-1E084598BD4D}" type="pres">
      <dgm:prSet presAssocID="{1648DE4D-BF3E-490E-B530-BFE9434B874F}" presName="hierRoot2" presStyleCnt="0"/>
      <dgm:spPr/>
    </dgm:pt>
    <dgm:pt modelId="{A9F53D55-033D-408C-B544-99AF47A9BD4F}" type="pres">
      <dgm:prSet presAssocID="{1648DE4D-BF3E-490E-B530-BFE9434B874F}" presName="composite2" presStyleCnt="0"/>
      <dgm:spPr/>
    </dgm:pt>
    <dgm:pt modelId="{E8842C24-B499-4639-91C7-818C72386EB7}" type="pres">
      <dgm:prSet presAssocID="{1648DE4D-BF3E-490E-B530-BFE9434B874F}" presName="background2" presStyleLbl="asst1" presStyleIdx="0" presStyleCnt="3"/>
      <dgm:spPr/>
    </dgm:pt>
    <dgm:pt modelId="{F3ADDD04-D46A-44EA-86E4-24C4CEDCEBF3}" type="pres">
      <dgm:prSet presAssocID="{1648DE4D-BF3E-490E-B530-BFE9434B874F}" presName="text2" presStyleLbl="fgAcc2" presStyleIdx="0" presStyleCnt="3">
        <dgm:presLayoutVars>
          <dgm:chPref val="3"/>
        </dgm:presLayoutVars>
      </dgm:prSet>
      <dgm:spPr/>
    </dgm:pt>
    <dgm:pt modelId="{2297C1CA-C045-4168-96B8-379002DFF6E1}" type="pres">
      <dgm:prSet presAssocID="{1648DE4D-BF3E-490E-B530-BFE9434B874F}" presName="hierChild3" presStyleCnt="0"/>
      <dgm:spPr/>
    </dgm:pt>
    <dgm:pt modelId="{5E185891-8F6B-480B-887B-63C94EFCA9A2}" type="pres">
      <dgm:prSet presAssocID="{D8C23977-3CB0-4B0E-A28C-51D533998942}" presName="Name10" presStyleLbl="parChTrans1D2" presStyleIdx="1" presStyleCnt="3"/>
      <dgm:spPr/>
    </dgm:pt>
    <dgm:pt modelId="{5378ABB9-8FEB-4B48-92D9-F6555116E4EB}" type="pres">
      <dgm:prSet presAssocID="{0005CA13-4A2A-4A8D-8736-7A21EE7AD4BA}" presName="hierRoot2" presStyleCnt="0"/>
      <dgm:spPr/>
    </dgm:pt>
    <dgm:pt modelId="{28808D16-2A4A-4379-9128-B1AF4F82F6A0}" type="pres">
      <dgm:prSet presAssocID="{0005CA13-4A2A-4A8D-8736-7A21EE7AD4BA}" presName="composite2" presStyleCnt="0"/>
      <dgm:spPr/>
    </dgm:pt>
    <dgm:pt modelId="{AB675D15-1258-4BA6-B564-2B1AF58006C5}" type="pres">
      <dgm:prSet presAssocID="{0005CA13-4A2A-4A8D-8736-7A21EE7AD4BA}" presName="background2" presStyleLbl="asst1" presStyleIdx="1" presStyleCnt="3"/>
      <dgm:spPr/>
    </dgm:pt>
    <dgm:pt modelId="{BCE28874-F1AF-4AC7-88DF-9DAD564B4393}" type="pres">
      <dgm:prSet presAssocID="{0005CA13-4A2A-4A8D-8736-7A21EE7AD4BA}" presName="text2" presStyleLbl="fgAcc2" presStyleIdx="1" presStyleCnt="3">
        <dgm:presLayoutVars>
          <dgm:chPref val="3"/>
        </dgm:presLayoutVars>
      </dgm:prSet>
      <dgm:spPr/>
    </dgm:pt>
    <dgm:pt modelId="{5FF6F76C-4CF1-4B5B-B4DE-53A9CF4350B5}" type="pres">
      <dgm:prSet presAssocID="{0005CA13-4A2A-4A8D-8736-7A21EE7AD4BA}" presName="hierChild3" presStyleCnt="0"/>
      <dgm:spPr/>
    </dgm:pt>
    <dgm:pt modelId="{0CD3EC4D-952F-4AFB-8069-29F892A0557E}" type="pres">
      <dgm:prSet presAssocID="{4C95B4E6-7C29-4803-B3DC-BEC6FD014319}" presName="Name10" presStyleLbl="parChTrans1D2" presStyleIdx="2" presStyleCnt="3"/>
      <dgm:spPr/>
    </dgm:pt>
    <dgm:pt modelId="{2AFDABF2-FDCE-4321-88B5-F352B837AB59}" type="pres">
      <dgm:prSet presAssocID="{F70E8C3B-DFE0-4C3F-8546-A9837DD783C2}" presName="hierRoot2" presStyleCnt="0"/>
      <dgm:spPr/>
    </dgm:pt>
    <dgm:pt modelId="{2C9BBFB5-72A5-4A8A-ACDB-D4EAD31F893C}" type="pres">
      <dgm:prSet presAssocID="{F70E8C3B-DFE0-4C3F-8546-A9837DD783C2}" presName="composite2" presStyleCnt="0"/>
      <dgm:spPr/>
    </dgm:pt>
    <dgm:pt modelId="{EA25A0BD-4818-416A-9E18-FF7020707BDF}" type="pres">
      <dgm:prSet presAssocID="{F70E8C3B-DFE0-4C3F-8546-A9837DD783C2}" presName="background2" presStyleLbl="asst1" presStyleIdx="2" presStyleCnt="3"/>
      <dgm:spPr/>
    </dgm:pt>
    <dgm:pt modelId="{E6736EA1-395E-4C0D-A458-196DEA339F5F}" type="pres">
      <dgm:prSet presAssocID="{F70E8C3B-DFE0-4C3F-8546-A9837DD783C2}" presName="text2" presStyleLbl="fgAcc2" presStyleIdx="2" presStyleCnt="3">
        <dgm:presLayoutVars>
          <dgm:chPref val="3"/>
        </dgm:presLayoutVars>
      </dgm:prSet>
      <dgm:spPr/>
    </dgm:pt>
    <dgm:pt modelId="{AB868B82-FDC8-452D-B5AB-D40446F9F04B}" type="pres">
      <dgm:prSet presAssocID="{F70E8C3B-DFE0-4C3F-8546-A9837DD783C2}" presName="hierChild3" presStyleCnt="0"/>
      <dgm:spPr/>
    </dgm:pt>
  </dgm:ptLst>
  <dgm:cxnLst>
    <dgm:cxn modelId="{40AC9E11-4608-402E-A55A-7D457F65CD46}" srcId="{0B38FF04-E500-4EFD-A10E-9D540EFDE8EF}" destId="{E86156B7-54C7-457F-B11D-CAE70417C729}" srcOrd="0" destOrd="0" parTransId="{B8160847-11D3-46D7-A999-B1FB204051DE}" sibTransId="{1F4EEC6C-DF10-4A8C-8D8B-7CD77FDDECA7}"/>
    <dgm:cxn modelId="{3997672F-B619-402A-9583-B06B9265399B}" type="presOf" srcId="{E86156B7-54C7-457F-B11D-CAE70417C729}" destId="{E0B4C21B-BDAB-4F8E-8C78-65740594BF5D}" srcOrd="0" destOrd="0" presId="urn:microsoft.com/office/officeart/2005/8/layout/hierarchy1"/>
    <dgm:cxn modelId="{BC1BD73B-2A39-4547-9870-B378295F77A8}" srcId="{E86156B7-54C7-457F-B11D-CAE70417C729}" destId="{1648DE4D-BF3E-490E-B530-BFE9434B874F}" srcOrd="0" destOrd="0" parTransId="{2B04F2CE-D55B-47DB-B898-11E72D321A99}" sibTransId="{33BF5F20-4870-42F9-8DF1-02AB3151FEAB}"/>
    <dgm:cxn modelId="{0094663C-0E99-41AD-BC17-062E68B9387D}" srcId="{E86156B7-54C7-457F-B11D-CAE70417C729}" destId="{F70E8C3B-DFE0-4C3F-8546-A9837DD783C2}" srcOrd="2" destOrd="0" parTransId="{4C95B4E6-7C29-4803-B3DC-BEC6FD014319}" sibTransId="{F8DF9978-1A31-4A62-9DFA-9AF2C5722859}"/>
    <dgm:cxn modelId="{FF352659-0C2D-49A8-837A-3C510852EBCE}" srcId="{E86156B7-54C7-457F-B11D-CAE70417C729}" destId="{0005CA13-4A2A-4A8D-8736-7A21EE7AD4BA}" srcOrd="1" destOrd="0" parTransId="{D8C23977-3CB0-4B0E-A28C-51D533998942}" sibTransId="{C1C07BDE-B55E-4DC2-92AB-27FF3981BC8E}"/>
    <dgm:cxn modelId="{75B5EF72-687E-483D-B47E-40E50C0CBC89}" type="presOf" srcId="{1648DE4D-BF3E-490E-B530-BFE9434B874F}" destId="{F3ADDD04-D46A-44EA-86E4-24C4CEDCEBF3}" srcOrd="0" destOrd="0" presId="urn:microsoft.com/office/officeart/2005/8/layout/hierarchy1"/>
    <dgm:cxn modelId="{C083BF9B-DB70-4711-9FF2-6C061CB8A4BB}" type="presOf" srcId="{0005CA13-4A2A-4A8D-8736-7A21EE7AD4BA}" destId="{BCE28874-F1AF-4AC7-88DF-9DAD564B4393}" srcOrd="0" destOrd="0" presId="urn:microsoft.com/office/officeart/2005/8/layout/hierarchy1"/>
    <dgm:cxn modelId="{C122F29F-37A7-45F8-874D-ABE5A0F31B5A}" type="presOf" srcId="{0B38FF04-E500-4EFD-A10E-9D540EFDE8EF}" destId="{C52C1778-A636-49F9-BB04-C985B8434163}" srcOrd="0" destOrd="0" presId="urn:microsoft.com/office/officeart/2005/8/layout/hierarchy1"/>
    <dgm:cxn modelId="{5D8559B0-62EC-420D-B3CA-02271CCA1632}" type="presOf" srcId="{F70E8C3B-DFE0-4C3F-8546-A9837DD783C2}" destId="{E6736EA1-395E-4C0D-A458-196DEA339F5F}" srcOrd="0" destOrd="0" presId="urn:microsoft.com/office/officeart/2005/8/layout/hierarchy1"/>
    <dgm:cxn modelId="{818569C1-4F4F-46E7-8827-53F816114C32}" type="presOf" srcId="{D8C23977-3CB0-4B0E-A28C-51D533998942}" destId="{5E185891-8F6B-480B-887B-63C94EFCA9A2}" srcOrd="0" destOrd="0" presId="urn:microsoft.com/office/officeart/2005/8/layout/hierarchy1"/>
    <dgm:cxn modelId="{34130DE5-BAA9-4871-A81B-BCF60E8922A2}" type="presOf" srcId="{2B04F2CE-D55B-47DB-B898-11E72D321A99}" destId="{F182076A-CAEC-44E6-B0A7-F96AE69A1C1D}" srcOrd="0" destOrd="0" presId="urn:microsoft.com/office/officeart/2005/8/layout/hierarchy1"/>
    <dgm:cxn modelId="{83ED75ED-444E-4B2F-8A2B-159A34E1E013}" type="presOf" srcId="{4C95B4E6-7C29-4803-B3DC-BEC6FD014319}" destId="{0CD3EC4D-952F-4AFB-8069-29F892A0557E}" srcOrd="0" destOrd="0" presId="urn:microsoft.com/office/officeart/2005/8/layout/hierarchy1"/>
    <dgm:cxn modelId="{CC10971E-5CF4-4B33-B90B-497176189175}" type="presParOf" srcId="{C52C1778-A636-49F9-BB04-C985B8434163}" destId="{5E594F90-921E-4F50-85ED-90317191F3EA}" srcOrd="0" destOrd="0" presId="urn:microsoft.com/office/officeart/2005/8/layout/hierarchy1"/>
    <dgm:cxn modelId="{C552C088-CF85-46A0-93C5-AD67FB537AE7}" type="presParOf" srcId="{5E594F90-921E-4F50-85ED-90317191F3EA}" destId="{3A3C9F60-4C1F-421C-BAB6-198D0AD580AD}" srcOrd="0" destOrd="0" presId="urn:microsoft.com/office/officeart/2005/8/layout/hierarchy1"/>
    <dgm:cxn modelId="{E5491562-6D00-41D2-A977-CA8F7D857923}" type="presParOf" srcId="{3A3C9F60-4C1F-421C-BAB6-198D0AD580AD}" destId="{D8C214F1-A00E-411A-B56B-2AE6A6FAF187}" srcOrd="0" destOrd="0" presId="urn:microsoft.com/office/officeart/2005/8/layout/hierarchy1"/>
    <dgm:cxn modelId="{BD787B05-84B8-4EB9-8269-A87FE0B2BF14}" type="presParOf" srcId="{3A3C9F60-4C1F-421C-BAB6-198D0AD580AD}" destId="{E0B4C21B-BDAB-4F8E-8C78-65740594BF5D}" srcOrd="1" destOrd="0" presId="urn:microsoft.com/office/officeart/2005/8/layout/hierarchy1"/>
    <dgm:cxn modelId="{A1F24D31-53B7-44FB-BF4F-1AFD97CA3200}" type="presParOf" srcId="{5E594F90-921E-4F50-85ED-90317191F3EA}" destId="{CBBBDD45-365D-420A-85C6-9D51F8113C2C}" srcOrd="1" destOrd="0" presId="urn:microsoft.com/office/officeart/2005/8/layout/hierarchy1"/>
    <dgm:cxn modelId="{896CAF80-1285-4948-AD35-948EC7C77E12}" type="presParOf" srcId="{CBBBDD45-365D-420A-85C6-9D51F8113C2C}" destId="{F182076A-CAEC-44E6-B0A7-F96AE69A1C1D}" srcOrd="0" destOrd="0" presId="urn:microsoft.com/office/officeart/2005/8/layout/hierarchy1"/>
    <dgm:cxn modelId="{CA21391B-17CD-4BF1-A36A-1F929C961A7F}" type="presParOf" srcId="{CBBBDD45-365D-420A-85C6-9D51F8113C2C}" destId="{550D9A48-1645-43F8-B80D-1E084598BD4D}" srcOrd="1" destOrd="0" presId="urn:microsoft.com/office/officeart/2005/8/layout/hierarchy1"/>
    <dgm:cxn modelId="{908F0419-26EF-4018-AD9F-68EB82CF0E15}" type="presParOf" srcId="{550D9A48-1645-43F8-B80D-1E084598BD4D}" destId="{A9F53D55-033D-408C-B544-99AF47A9BD4F}" srcOrd="0" destOrd="0" presId="urn:microsoft.com/office/officeart/2005/8/layout/hierarchy1"/>
    <dgm:cxn modelId="{1182E344-3593-4638-A896-B3EB7BFC07D3}" type="presParOf" srcId="{A9F53D55-033D-408C-B544-99AF47A9BD4F}" destId="{E8842C24-B499-4639-91C7-818C72386EB7}" srcOrd="0" destOrd="0" presId="urn:microsoft.com/office/officeart/2005/8/layout/hierarchy1"/>
    <dgm:cxn modelId="{7D44A9E5-E16E-4B77-9DC0-CF243D7537B5}" type="presParOf" srcId="{A9F53D55-033D-408C-B544-99AF47A9BD4F}" destId="{F3ADDD04-D46A-44EA-86E4-24C4CEDCEBF3}" srcOrd="1" destOrd="0" presId="urn:microsoft.com/office/officeart/2005/8/layout/hierarchy1"/>
    <dgm:cxn modelId="{DD2DC436-FDD3-4DF1-8AEF-F3748216C8E1}" type="presParOf" srcId="{550D9A48-1645-43F8-B80D-1E084598BD4D}" destId="{2297C1CA-C045-4168-96B8-379002DFF6E1}" srcOrd="1" destOrd="0" presId="urn:microsoft.com/office/officeart/2005/8/layout/hierarchy1"/>
    <dgm:cxn modelId="{8718629F-85A0-40DF-9A02-B060DC08D3C7}" type="presParOf" srcId="{CBBBDD45-365D-420A-85C6-9D51F8113C2C}" destId="{5E185891-8F6B-480B-887B-63C94EFCA9A2}" srcOrd="2" destOrd="0" presId="urn:microsoft.com/office/officeart/2005/8/layout/hierarchy1"/>
    <dgm:cxn modelId="{45282EE6-E95C-4B55-93BC-B4A4775B3B19}" type="presParOf" srcId="{CBBBDD45-365D-420A-85C6-9D51F8113C2C}" destId="{5378ABB9-8FEB-4B48-92D9-F6555116E4EB}" srcOrd="3" destOrd="0" presId="urn:microsoft.com/office/officeart/2005/8/layout/hierarchy1"/>
    <dgm:cxn modelId="{31DD6ED7-C04B-4E8F-9758-BF546568CA32}" type="presParOf" srcId="{5378ABB9-8FEB-4B48-92D9-F6555116E4EB}" destId="{28808D16-2A4A-4379-9128-B1AF4F82F6A0}" srcOrd="0" destOrd="0" presId="urn:microsoft.com/office/officeart/2005/8/layout/hierarchy1"/>
    <dgm:cxn modelId="{9C5016A1-7F06-41FE-BD5E-404F42ED675C}" type="presParOf" srcId="{28808D16-2A4A-4379-9128-B1AF4F82F6A0}" destId="{AB675D15-1258-4BA6-B564-2B1AF58006C5}" srcOrd="0" destOrd="0" presId="urn:microsoft.com/office/officeart/2005/8/layout/hierarchy1"/>
    <dgm:cxn modelId="{5428E14E-6B54-438C-A7BB-89B67E32A198}" type="presParOf" srcId="{28808D16-2A4A-4379-9128-B1AF4F82F6A0}" destId="{BCE28874-F1AF-4AC7-88DF-9DAD564B4393}" srcOrd="1" destOrd="0" presId="urn:microsoft.com/office/officeart/2005/8/layout/hierarchy1"/>
    <dgm:cxn modelId="{7079D0BE-E1EC-4829-9347-DB0AAC1D4D97}" type="presParOf" srcId="{5378ABB9-8FEB-4B48-92D9-F6555116E4EB}" destId="{5FF6F76C-4CF1-4B5B-B4DE-53A9CF4350B5}" srcOrd="1" destOrd="0" presId="urn:microsoft.com/office/officeart/2005/8/layout/hierarchy1"/>
    <dgm:cxn modelId="{0F074568-1EA9-438B-A7DA-6141ABAE8E5A}" type="presParOf" srcId="{CBBBDD45-365D-420A-85C6-9D51F8113C2C}" destId="{0CD3EC4D-952F-4AFB-8069-29F892A0557E}" srcOrd="4" destOrd="0" presId="urn:microsoft.com/office/officeart/2005/8/layout/hierarchy1"/>
    <dgm:cxn modelId="{F3259FA4-9269-4355-BD8D-98484B00AC00}" type="presParOf" srcId="{CBBBDD45-365D-420A-85C6-9D51F8113C2C}" destId="{2AFDABF2-FDCE-4321-88B5-F352B837AB59}" srcOrd="5" destOrd="0" presId="urn:microsoft.com/office/officeart/2005/8/layout/hierarchy1"/>
    <dgm:cxn modelId="{C9977A85-00E5-4987-80F0-873FC83E53C6}" type="presParOf" srcId="{2AFDABF2-FDCE-4321-88B5-F352B837AB59}" destId="{2C9BBFB5-72A5-4A8A-ACDB-D4EAD31F893C}" srcOrd="0" destOrd="0" presId="urn:microsoft.com/office/officeart/2005/8/layout/hierarchy1"/>
    <dgm:cxn modelId="{8EFA8DE3-B772-4DC0-920F-311E627FE68E}" type="presParOf" srcId="{2C9BBFB5-72A5-4A8A-ACDB-D4EAD31F893C}" destId="{EA25A0BD-4818-416A-9E18-FF7020707BDF}" srcOrd="0" destOrd="0" presId="urn:microsoft.com/office/officeart/2005/8/layout/hierarchy1"/>
    <dgm:cxn modelId="{02CB1973-E00D-453C-B477-C03409847BF9}" type="presParOf" srcId="{2C9BBFB5-72A5-4A8A-ACDB-D4EAD31F893C}" destId="{E6736EA1-395E-4C0D-A458-196DEA339F5F}" srcOrd="1" destOrd="0" presId="urn:microsoft.com/office/officeart/2005/8/layout/hierarchy1"/>
    <dgm:cxn modelId="{75971554-B5BC-44A0-923E-996F24457B15}" type="presParOf" srcId="{2AFDABF2-FDCE-4321-88B5-F352B837AB59}" destId="{AB868B82-FDC8-452D-B5AB-D40446F9F0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38FF04-E500-4EFD-A10E-9D540EFDE8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6156B7-54C7-457F-B11D-CAE70417C729}">
      <dgm:prSet phldrT="[Текст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ru-RU" dirty="0"/>
            <a:t>Рабочий</a:t>
          </a:r>
        </a:p>
      </dgm:t>
    </dgm:pt>
    <dgm:pt modelId="{B8160847-11D3-46D7-A999-B1FB204051DE}" type="parTrans" cxnId="{40AC9E11-4608-402E-A55A-7D457F65CD46}">
      <dgm:prSet/>
      <dgm:spPr/>
      <dgm:t>
        <a:bodyPr/>
        <a:lstStyle/>
        <a:p>
          <a:endParaRPr lang="ru-RU"/>
        </a:p>
      </dgm:t>
    </dgm:pt>
    <dgm:pt modelId="{1F4EEC6C-DF10-4A8C-8D8B-7CD77FDDECA7}" type="sibTrans" cxnId="{40AC9E11-4608-402E-A55A-7D457F65CD46}">
      <dgm:prSet/>
      <dgm:spPr/>
      <dgm:t>
        <a:bodyPr/>
        <a:lstStyle/>
        <a:p>
          <a:endParaRPr lang="ru-RU"/>
        </a:p>
      </dgm:t>
    </dgm:pt>
    <dgm:pt modelId="{1648DE4D-BF3E-490E-B530-BFE9434B874F}" type="asst">
      <dgm:prSet phldrT="[Текст]"/>
      <dgm:spPr/>
      <dgm:t>
        <a:bodyPr/>
        <a:lstStyle/>
        <a:p>
          <a:r>
            <a:rPr lang="ru-RU" dirty="0"/>
            <a:t>Новый</a:t>
          </a:r>
        </a:p>
      </dgm:t>
    </dgm:pt>
    <dgm:pt modelId="{2B04F2CE-D55B-47DB-B898-11E72D321A99}" type="parTrans" cxnId="{BC1BD73B-2A39-4547-9870-B378295F77A8}">
      <dgm:prSet/>
      <dgm:spPr/>
      <dgm:t>
        <a:bodyPr/>
        <a:lstStyle/>
        <a:p>
          <a:endParaRPr lang="ru-RU"/>
        </a:p>
      </dgm:t>
    </dgm:pt>
    <dgm:pt modelId="{33BF5F20-4870-42F9-8DF1-02AB3151FEAB}" type="sibTrans" cxnId="{BC1BD73B-2A39-4547-9870-B378295F77A8}">
      <dgm:prSet/>
      <dgm:spPr/>
      <dgm:t>
        <a:bodyPr/>
        <a:lstStyle/>
        <a:p>
          <a:endParaRPr lang="ru-RU"/>
        </a:p>
      </dgm:t>
    </dgm:pt>
    <dgm:pt modelId="{F70E8C3B-DFE0-4C3F-8546-A9837DD783C2}" type="asst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NewF</a:t>
          </a:r>
          <a:endParaRPr lang="ru-RU" dirty="0"/>
        </a:p>
      </dgm:t>
    </dgm:pt>
    <dgm:pt modelId="{4C95B4E6-7C29-4803-B3DC-BEC6FD014319}" type="parTrans" cxnId="{0094663C-0E99-41AD-BC17-062E68B9387D}">
      <dgm:prSet/>
      <dgm:spPr/>
      <dgm:t>
        <a:bodyPr/>
        <a:lstStyle/>
        <a:p>
          <a:endParaRPr lang="ru-RU"/>
        </a:p>
      </dgm:t>
    </dgm:pt>
    <dgm:pt modelId="{F8DF9978-1A31-4A62-9DFA-9AF2C5722859}" type="sibTrans" cxnId="{0094663C-0E99-41AD-BC17-062E68B9387D}">
      <dgm:prSet/>
      <dgm:spPr/>
      <dgm:t>
        <a:bodyPr/>
        <a:lstStyle/>
        <a:p>
          <a:endParaRPr lang="ru-RU"/>
        </a:p>
      </dgm:t>
    </dgm:pt>
    <dgm:pt modelId="{C52C1778-A636-49F9-BB04-C985B8434163}" type="pres">
      <dgm:prSet presAssocID="{0B38FF04-E500-4EFD-A10E-9D540EFDE8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594F90-921E-4F50-85ED-90317191F3EA}" type="pres">
      <dgm:prSet presAssocID="{E86156B7-54C7-457F-B11D-CAE70417C729}" presName="hierRoot1" presStyleCnt="0"/>
      <dgm:spPr/>
    </dgm:pt>
    <dgm:pt modelId="{3A3C9F60-4C1F-421C-BAB6-198D0AD580AD}" type="pres">
      <dgm:prSet presAssocID="{E86156B7-54C7-457F-B11D-CAE70417C729}" presName="composite" presStyleCnt="0"/>
      <dgm:spPr/>
    </dgm:pt>
    <dgm:pt modelId="{D8C214F1-A00E-411A-B56B-2AE6A6FAF187}" type="pres">
      <dgm:prSet presAssocID="{E86156B7-54C7-457F-B11D-CAE70417C729}" presName="background" presStyleLbl="node0" presStyleIdx="0" presStyleCnt="1"/>
      <dgm:spPr/>
    </dgm:pt>
    <dgm:pt modelId="{E0B4C21B-BDAB-4F8E-8C78-65740594BF5D}" type="pres">
      <dgm:prSet presAssocID="{E86156B7-54C7-457F-B11D-CAE70417C729}" presName="text" presStyleLbl="fgAcc0" presStyleIdx="0" presStyleCnt="1" custLinFactNeighborY="1385">
        <dgm:presLayoutVars>
          <dgm:chPref val="3"/>
        </dgm:presLayoutVars>
      </dgm:prSet>
      <dgm:spPr/>
    </dgm:pt>
    <dgm:pt modelId="{CBBBDD45-365D-420A-85C6-9D51F8113C2C}" type="pres">
      <dgm:prSet presAssocID="{E86156B7-54C7-457F-B11D-CAE70417C729}" presName="hierChild2" presStyleCnt="0"/>
      <dgm:spPr/>
    </dgm:pt>
    <dgm:pt modelId="{F182076A-CAEC-44E6-B0A7-F96AE69A1C1D}" type="pres">
      <dgm:prSet presAssocID="{2B04F2CE-D55B-47DB-B898-11E72D321A99}" presName="Name10" presStyleLbl="parChTrans1D2" presStyleIdx="0" presStyleCnt="2"/>
      <dgm:spPr/>
    </dgm:pt>
    <dgm:pt modelId="{550D9A48-1645-43F8-B80D-1E084598BD4D}" type="pres">
      <dgm:prSet presAssocID="{1648DE4D-BF3E-490E-B530-BFE9434B874F}" presName="hierRoot2" presStyleCnt="0"/>
      <dgm:spPr/>
    </dgm:pt>
    <dgm:pt modelId="{A9F53D55-033D-408C-B544-99AF47A9BD4F}" type="pres">
      <dgm:prSet presAssocID="{1648DE4D-BF3E-490E-B530-BFE9434B874F}" presName="composite2" presStyleCnt="0"/>
      <dgm:spPr/>
    </dgm:pt>
    <dgm:pt modelId="{E8842C24-B499-4639-91C7-818C72386EB7}" type="pres">
      <dgm:prSet presAssocID="{1648DE4D-BF3E-490E-B530-BFE9434B874F}" presName="background2" presStyleLbl="asst1" presStyleIdx="0" presStyleCnt="2"/>
      <dgm:spPr/>
    </dgm:pt>
    <dgm:pt modelId="{F3ADDD04-D46A-44EA-86E4-24C4CEDCEBF3}" type="pres">
      <dgm:prSet presAssocID="{1648DE4D-BF3E-490E-B530-BFE9434B874F}" presName="text2" presStyleLbl="fgAcc2" presStyleIdx="0" presStyleCnt="2">
        <dgm:presLayoutVars>
          <dgm:chPref val="3"/>
        </dgm:presLayoutVars>
      </dgm:prSet>
      <dgm:spPr/>
    </dgm:pt>
    <dgm:pt modelId="{2297C1CA-C045-4168-96B8-379002DFF6E1}" type="pres">
      <dgm:prSet presAssocID="{1648DE4D-BF3E-490E-B530-BFE9434B874F}" presName="hierChild3" presStyleCnt="0"/>
      <dgm:spPr/>
    </dgm:pt>
    <dgm:pt modelId="{0CD3EC4D-952F-4AFB-8069-29F892A0557E}" type="pres">
      <dgm:prSet presAssocID="{4C95B4E6-7C29-4803-B3DC-BEC6FD014319}" presName="Name10" presStyleLbl="parChTrans1D2" presStyleIdx="1" presStyleCnt="2"/>
      <dgm:spPr/>
    </dgm:pt>
    <dgm:pt modelId="{2AFDABF2-FDCE-4321-88B5-F352B837AB59}" type="pres">
      <dgm:prSet presAssocID="{F70E8C3B-DFE0-4C3F-8546-A9837DD783C2}" presName="hierRoot2" presStyleCnt="0"/>
      <dgm:spPr/>
    </dgm:pt>
    <dgm:pt modelId="{2C9BBFB5-72A5-4A8A-ACDB-D4EAD31F893C}" type="pres">
      <dgm:prSet presAssocID="{F70E8C3B-DFE0-4C3F-8546-A9837DD783C2}" presName="composite2" presStyleCnt="0"/>
      <dgm:spPr/>
    </dgm:pt>
    <dgm:pt modelId="{EA25A0BD-4818-416A-9E18-FF7020707BDF}" type="pres">
      <dgm:prSet presAssocID="{F70E8C3B-DFE0-4C3F-8546-A9837DD783C2}" presName="background2" presStyleLbl="asst1" presStyleIdx="1" presStyleCnt="2"/>
      <dgm:spPr/>
    </dgm:pt>
    <dgm:pt modelId="{E6736EA1-395E-4C0D-A458-196DEA339F5F}" type="pres">
      <dgm:prSet presAssocID="{F70E8C3B-DFE0-4C3F-8546-A9837DD783C2}" presName="text2" presStyleLbl="fgAcc2" presStyleIdx="1" presStyleCnt="2">
        <dgm:presLayoutVars>
          <dgm:chPref val="3"/>
        </dgm:presLayoutVars>
      </dgm:prSet>
      <dgm:spPr/>
    </dgm:pt>
    <dgm:pt modelId="{AB868B82-FDC8-452D-B5AB-D40446F9F04B}" type="pres">
      <dgm:prSet presAssocID="{F70E8C3B-DFE0-4C3F-8546-A9837DD783C2}" presName="hierChild3" presStyleCnt="0"/>
      <dgm:spPr/>
    </dgm:pt>
  </dgm:ptLst>
  <dgm:cxnLst>
    <dgm:cxn modelId="{360E0004-5B3D-4133-B268-E5FC712C4E62}" type="presOf" srcId="{4C95B4E6-7C29-4803-B3DC-BEC6FD014319}" destId="{0CD3EC4D-952F-4AFB-8069-29F892A0557E}" srcOrd="0" destOrd="0" presId="urn:microsoft.com/office/officeart/2005/8/layout/hierarchy1"/>
    <dgm:cxn modelId="{40AC9E11-4608-402E-A55A-7D457F65CD46}" srcId="{0B38FF04-E500-4EFD-A10E-9D540EFDE8EF}" destId="{E86156B7-54C7-457F-B11D-CAE70417C729}" srcOrd="0" destOrd="0" parTransId="{B8160847-11D3-46D7-A999-B1FB204051DE}" sibTransId="{1F4EEC6C-DF10-4A8C-8D8B-7CD77FDDECA7}"/>
    <dgm:cxn modelId="{1ABF2515-327C-4471-B74D-8C65CCE1D853}" type="presOf" srcId="{1648DE4D-BF3E-490E-B530-BFE9434B874F}" destId="{F3ADDD04-D46A-44EA-86E4-24C4CEDCEBF3}" srcOrd="0" destOrd="0" presId="urn:microsoft.com/office/officeart/2005/8/layout/hierarchy1"/>
    <dgm:cxn modelId="{BC1BD73B-2A39-4547-9870-B378295F77A8}" srcId="{E86156B7-54C7-457F-B11D-CAE70417C729}" destId="{1648DE4D-BF3E-490E-B530-BFE9434B874F}" srcOrd="0" destOrd="0" parTransId="{2B04F2CE-D55B-47DB-B898-11E72D321A99}" sibTransId="{33BF5F20-4870-42F9-8DF1-02AB3151FEAB}"/>
    <dgm:cxn modelId="{0094663C-0E99-41AD-BC17-062E68B9387D}" srcId="{E86156B7-54C7-457F-B11D-CAE70417C729}" destId="{F70E8C3B-DFE0-4C3F-8546-A9837DD783C2}" srcOrd="1" destOrd="0" parTransId="{4C95B4E6-7C29-4803-B3DC-BEC6FD014319}" sibTransId="{F8DF9978-1A31-4A62-9DFA-9AF2C5722859}"/>
    <dgm:cxn modelId="{8D1299B2-4803-4D86-927D-F936B6CD6F90}" type="presOf" srcId="{E86156B7-54C7-457F-B11D-CAE70417C729}" destId="{E0B4C21B-BDAB-4F8E-8C78-65740594BF5D}" srcOrd="0" destOrd="0" presId="urn:microsoft.com/office/officeart/2005/8/layout/hierarchy1"/>
    <dgm:cxn modelId="{73A4A2D8-B179-4B5A-88CD-7D10B5520279}" type="presOf" srcId="{0B38FF04-E500-4EFD-A10E-9D540EFDE8EF}" destId="{C52C1778-A636-49F9-BB04-C985B8434163}" srcOrd="0" destOrd="0" presId="urn:microsoft.com/office/officeart/2005/8/layout/hierarchy1"/>
    <dgm:cxn modelId="{291ED3E7-AACD-41EC-8C87-33FA768F33A5}" type="presOf" srcId="{2B04F2CE-D55B-47DB-B898-11E72D321A99}" destId="{F182076A-CAEC-44E6-B0A7-F96AE69A1C1D}" srcOrd="0" destOrd="0" presId="urn:microsoft.com/office/officeart/2005/8/layout/hierarchy1"/>
    <dgm:cxn modelId="{DC5D60EE-78C7-431F-874A-44AD02440BAD}" type="presOf" srcId="{F70E8C3B-DFE0-4C3F-8546-A9837DD783C2}" destId="{E6736EA1-395E-4C0D-A458-196DEA339F5F}" srcOrd="0" destOrd="0" presId="urn:microsoft.com/office/officeart/2005/8/layout/hierarchy1"/>
    <dgm:cxn modelId="{152ACE14-FD91-4A25-9D74-8A9A31C601E3}" type="presParOf" srcId="{C52C1778-A636-49F9-BB04-C985B8434163}" destId="{5E594F90-921E-4F50-85ED-90317191F3EA}" srcOrd="0" destOrd="0" presId="urn:microsoft.com/office/officeart/2005/8/layout/hierarchy1"/>
    <dgm:cxn modelId="{112882DD-AD44-431C-AA33-075F286E34DA}" type="presParOf" srcId="{5E594F90-921E-4F50-85ED-90317191F3EA}" destId="{3A3C9F60-4C1F-421C-BAB6-198D0AD580AD}" srcOrd="0" destOrd="0" presId="urn:microsoft.com/office/officeart/2005/8/layout/hierarchy1"/>
    <dgm:cxn modelId="{9CDBE57F-46D9-440A-B2F9-234D08305D18}" type="presParOf" srcId="{3A3C9F60-4C1F-421C-BAB6-198D0AD580AD}" destId="{D8C214F1-A00E-411A-B56B-2AE6A6FAF187}" srcOrd="0" destOrd="0" presId="urn:microsoft.com/office/officeart/2005/8/layout/hierarchy1"/>
    <dgm:cxn modelId="{96552ADB-A7C7-4F81-A6FF-807244AF8292}" type="presParOf" srcId="{3A3C9F60-4C1F-421C-BAB6-198D0AD580AD}" destId="{E0B4C21B-BDAB-4F8E-8C78-65740594BF5D}" srcOrd="1" destOrd="0" presId="urn:microsoft.com/office/officeart/2005/8/layout/hierarchy1"/>
    <dgm:cxn modelId="{63C76DCD-7C8F-4CB6-B12C-F1CCCFC9B355}" type="presParOf" srcId="{5E594F90-921E-4F50-85ED-90317191F3EA}" destId="{CBBBDD45-365D-420A-85C6-9D51F8113C2C}" srcOrd="1" destOrd="0" presId="urn:microsoft.com/office/officeart/2005/8/layout/hierarchy1"/>
    <dgm:cxn modelId="{3C0ADBBF-610B-4E13-B7AB-01F587810965}" type="presParOf" srcId="{CBBBDD45-365D-420A-85C6-9D51F8113C2C}" destId="{F182076A-CAEC-44E6-B0A7-F96AE69A1C1D}" srcOrd="0" destOrd="0" presId="urn:microsoft.com/office/officeart/2005/8/layout/hierarchy1"/>
    <dgm:cxn modelId="{B20E0F88-D37A-48AE-86E6-4E36440619E0}" type="presParOf" srcId="{CBBBDD45-365D-420A-85C6-9D51F8113C2C}" destId="{550D9A48-1645-43F8-B80D-1E084598BD4D}" srcOrd="1" destOrd="0" presId="urn:microsoft.com/office/officeart/2005/8/layout/hierarchy1"/>
    <dgm:cxn modelId="{0E6317F6-2576-44AE-972D-6621DF8D8674}" type="presParOf" srcId="{550D9A48-1645-43F8-B80D-1E084598BD4D}" destId="{A9F53D55-033D-408C-B544-99AF47A9BD4F}" srcOrd="0" destOrd="0" presId="urn:microsoft.com/office/officeart/2005/8/layout/hierarchy1"/>
    <dgm:cxn modelId="{985BE88D-1FD0-4BAC-BAF9-791509798B80}" type="presParOf" srcId="{A9F53D55-033D-408C-B544-99AF47A9BD4F}" destId="{E8842C24-B499-4639-91C7-818C72386EB7}" srcOrd="0" destOrd="0" presId="urn:microsoft.com/office/officeart/2005/8/layout/hierarchy1"/>
    <dgm:cxn modelId="{3EBB8FE3-0B75-4FA5-928F-F7B161694885}" type="presParOf" srcId="{A9F53D55-033D-408C-B544-99AF47A9BD4F}" destId="{F3ADDD04-D46A-44EA-86E4-24C4CEDCEBF3}" srcOrd="1" destOrd="0" presId="urn:microsoft.com/office/officeart/2005/8/layout/hierarchy1"/>
    <dgm:cxn modelId="{E56801C2-69D5-4B75-8935-9993486CEB91}" type="presParOf" srcId="{550D9A48-1645-43F8-B80D-1E084598BD4D}" destId="{2297C1CA-C045-4168-96B8-379002DFF6E1}" srcOrd="1" destOrd="0" presId="urn:microsoft.com/office/officeart/2005/8/layout/hierarchy1"/>
    <dgm:cxn modelId="{7AD9D377-F014-49F9-A696-9BF61EBCD9CF}" type="presParOf" srcId="{CBBBDD45-365D-420A-85C6-9D51F8113C2C}" destId="{0CD3EC4D-952F-4AFB-8069-29F892A0557E}" srcOrd="2" destOrd="0" presId="urn:microsoft.com/office/officeart/2005/8/layout/hierarchy1"/>
    <dgm:cxn modelId="{8AA25B25-918D-4935-B6D6-AF0C61B03831}" type="presParOf" srcId="{CBBBDD45-365D-420A-85C6-9D51F8113C2C}" destId="{2AFDABF2-FDCE-4321-88B5-F352B837AB59}" srcOrd="3" destOrd="0" presId="urn:microsoft.com/office/officeart/2005/8/layout/hierarchy1"/>
    <dgm:cxn modelId="{DF9B4CD7-3BFA-4128-BCB1-4AFCCE4545B4}" type="presParOf" srcId="{2AFDABF2-FDCE-4321-88B5-F352B837AB59}" destId="{2C9BBFB5-72A5-4A8A-ACDB-D4EAD31F893C}" srcOrd="0" destOrd="0" presId="urn:microsoft.com/office/officeart/2005/8/layout/hierarchy1"/>
    <dgm:cxn modelId="{31F527FA-6523-4A7B-9656-0A24C55CB5E3}" type="presParOf" srcId="{2C9BBFB5-72A5-4A8A-ACDB-D4EAD31F893C}" destId="{EA25A0BD-4818-416A-9E18-FF7020707BDF}" srcOrd="0" destOrd="0" presId="urn:microsoft.com/office/officeart/2005/8/layout/hierarchy1"/>
    <dgm:cxn modelId="{2A55184D-FBBF-4321-8FCF-01E50E3EA7C0}" type="presParOf" srcId="{2C9BBFB5-72A5-4A8A-ACDB-D4EAD31F893C}" destId="{E6736EA1-395E-4C0D-A458-196DEA339F5F}" srcOrd="1" destOrd="0" presId="urn:microsoft.com/office/officeart/2005/8/layout/hierarchy1"/>
    <dgm:cxn modelId="{2462E018-B0B8-45D5-9B13-AE1DFB21A6EA}" type="presParOf" srcId="{2AFDABF2-FDCE-4321-88B5-F352B837AB59}" destId="{AB868B82-FDC8-452D-B5AB-D40446F9F0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2076A-CAEC-44E6-B0A7-F96AE69A1C1D}">
      <dsp:nvSpPr>
        <dsp:cNvPr id="0" name=""/>
        <dsp:cNvSpPr/>
      </dsp:nvSpPr>
      <dsp:spPr>
        <a:xfrm>
          <a:off x="2235804" y="1496488"/>
          <a:ext cx="91440" cy="684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44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214F1-A00E-411A-B56B-2AE6A6FAF187}">
      <dsp:nvSpPr>
        <dsp:cNvPr id="0" name=""/>
        <dsp:cNvSpPr/>
      </dsp:nvSpPr>
      <dsp:spPr>
        <a:xfrm>
          <a:off x="1104837" y="2095"/>
          <a:ext cx="2353374" cy="149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4C21B-BDAB-4F8E-8C78-65740594BF5D}">
      <dsp:nvSpPr>
        <dsp:cNvPr id="0" name=""/>
        <dsp:cNvSpPr/>
      </dsp:nvSpPr>
      <dsp:spPr>
        <a:xfrm>
          <a:off x="1366323" y="250507"/>
          <a:ext cx="2353374" cy="1494392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Рабочий</a:t>
          </a:r>
        </a:p>
      </dsp:txBody>
      <dsp:txXfrm>
        <a:off x="1410092" y="294276"/>
        <a:ext cx="2265836" cy="1406854"/>
      </dsp:txXfrm>
    </dsp:sp>
    <dsp:sp modelId="{E8842C24-B499-4639-91C7-818C72386EB7}">
      <dsp:nvSpPr>
        <dsp:cNvPr id="0" name=""/>
        <dsp:cNvSpPr/>
      </dsp:nvSpPr>
      <dsp:spPr>
        <a:xfrm>
          <a:off x="1104837" y="2180928"/>
          <a:ext cx="2353374" cy="149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DDD04-D46A-44EA-86E4-24C4CEDCEBF3}">
      <dsp:nvSpPr>
        <dsp:cNvPr id="0" name=""/>
        <dsp:cNvSpPr/>
      </dsp:nvSpPr>
      <dsp:spPr>
        <a:xfrm>
          <a:off x="1366323" y="2429340"/>
          <a:ext cx="2353374" cy="1494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Новый</a:t>
          </a:r>
        </a:p>
      </dsp:txBody>
      <dsp:txXfrm>
        <a:off x="1410092" y="2473109"/>
        <a:ext cx="2265836" cy="1406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3EC4D-952F-4AFB-8069-29F892A0557E}">
      <dsp:nvSpPr>
        <dsp:cNvPr id="0" name=""/>
        <dsp:cNvSpPr/>
      </dsp:nvSpPr>
      <dsp:spPr>
        <a:xfrm>
          <a:off x="2674615" y="1776450"/>
          <a:ext cx="1470661" cy="678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797"/>
              </a:lnTo>
              <a:lnTo>
                <a:pt x="1470661" y="455797"/>
              </a:lnTo>
              <a:lnTo>
                <a:pt x="1470661" y="678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076A-CAEC-44E6-B0A7-F96AE69A1C1D}">
      <dsp:nvSpPr>
        <dsp:cNvPr id="0" name=""/>
        <dsp:cNvSpPr/>
      </dsp:nvSpPr>
      <dsp:spPr>
        <a:xfrm>
          <a:off x="1203954" y="1776450"/>
          <a:ext cx="1470661" cy="678736"/>
        </a:xfrm>
        <a:custGeom>
          <a:avLst/>
          <a:gdLst/>
          <a:ahLst/>
          <a:cxnLst/>
          <a:rect l="0" t="0" r="0" b="0"/>
          <a:pathLst>
            <a:path>
              <a:moveTo>
                <a:pt x="1470661" y="0"/>
              </a:moveTo>
              <a:lnTo>
                <a:pt x="1470661" y="455797"/>
              </a:lnTo>
              <a:lnTo>
                <a:pt x="0" y="455797"/>
              </a:lnTo>
              <a:lnTo>
                <a:pt x="0" y="678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214F1-A00E-411A-B56B-2AE6A6FAF187}">
      <dsp:nvSpPr>
        <dsp:cNvPr id="0" name=""/>
        <dsp:cNvSpPr/>
      </dsp:nvSpPr>
      <dsp:spPr>
        <a:xfrm>
          <a:off x="1471347" y="248299"/>
          <a:ext cx="2406536" cy="152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4C21B-BDAB-4F8E-8C78-65740594BF5D}">
      <dsp:nvSpPr>
        <dsp:cNvPr id="0" name=""/>
        <dsp:cNvSpPr/>
      </dsp:nvSpPr>
      <dsp:spPr>
        <a:xfrm>
          <a:off x="1738740" y="502323"/>
          <a:ext cx="2406536" cy="152815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/>
            <a:t>Рабочий</a:t>
          </a:r>
        </a:p>
      </dsp:txBody>
      <dsp:txXfrm>
        <a:off x="1783498" y="547081"/>
        <a:ext cx="2317020" cy="1438634"/>
      </dsp:txXfrm>
    </dsp:sp>
    <dsp:sp modelId="{E8842C24-B499-4639-91C7-818C72386EB7}">
      <dsp:nvSpPr>
        <dsp:cNvPr id="0" name=""/>
        <dsp:cNvSpPr/>
      </dsp:nvSpPr>
      <dsp:spPr>
        <a:xfrm>
          <a:off x="685" y="2455186"/>
          <a:ext cx="2406536" cy="152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DDD04-D46A-44EA-86E4-24C4CEDCEBF3}">
      <dsp:nvSpPr>
        <dsp:cNvPr id="0" name=""/>
        <dsp:cNvSpPr/>
      </dsp:nvSpPr>
      <dsp:spPr>
        <a:xfrm>
          <a:off x="268078" y="2709210"/>
          <a:ext cx="2406536" cy="1528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/>
            <a:t>Новый</a:t>
          </a:r>
        </a:p>
      </dsp:txBody>
      <dsp:txXfrm>
        <a:off x="312836" y="2753968"/>
        <a:ext cx="2317020" cy="1438634"/>
      </dsp:txXfrm>
    </dsp:sp>
    <dsp:sp modelId="{EA25A0BD-4818-416A-9E18-FF7020707BDF}">
      <dsp:nvSpPr>
        <dsp:cNvPr id="0" name=""/>
        <dsp:cNvSpPr/>
      </dsp:nvSpPr>
      <dsp:spPr>
        <a:xfrm>
          <a:off x="2942008" y="2455186"/>
          <a:ext cx="2406536" cy="152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36EA1-395E-4C0D-A458-196DEA339F5F}">
      <dsp:nvSpPr>
        <dsp:cNvPr id="0" name=""/>
        <dsp:cNvSpPr/>
      </dsp:nvSpPr>
      <dsp:spPr>
        <a:xfrm>
          <a:off x="3209401" y="2709210"/>
          <a:ext cx="2406536" cy="152815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NewF</a:t>
          </a:r>
          <a:endParaRPr lang="ru-RU" sz="4300" kern="1200" dirty="0"/>
        </a:p>
      </dsp:txBody>
      <dsp:txXfrm>
        <a:off x="3254159" y="2753968"/>
        <a:ext cx="2317020" cy="1438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3EC4D-952F-4AFB-8069-29F892A0557E}">
      <dsp:nvSpPr>
        <dsp:cNvPr id="0" name=""/>
        <dsp:cNvSpPr/>
      </dsp:nvSpPr>
      <dsp:spPr>
        <a:xfrm>
          <a:off x="2712736" y="1110025"/>
          <a:ext cx="1051334" cy="485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836"/>
              </a:lnTo>
              <a:lnTo>
                <a:pt x="1051334" y="325836"/>
              </a:lnTo>
              <a:lnTo>
                <a:pt x="1051334" y="4852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501FF-B550-45A1-AE2D-8FA3A5E2052A}">
      <dsp:nvSpPr>
        <dsp:cNvPr id="0" name=""/>
        <dsp:cNvSpPr/>
      </dsp:nvSpPr>
      <dsp:spPr>
        <a:xfrm>
          <a:off x="1615681" y="2687666"/>
          <a:ext cx="91440" cy="500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3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076A-CAEC-44E6-B0A7-F96AE69A1C1D}">
      <dsp:nvSpPr>
        <dsp:cNvPr id="0" name=""/>
        <dsp:cNvSpPr/>
      </dsp:nvSpPr>
      <dsp:spPr>
        <a:xfrm>
          <a:off x="1661401" y="1110025"/>
          <a:ext cx="1051334" cy="485209"/>
        </a:xfrm>
        <a:custGeom>
          <a:avLst/>
          <a:gdLst/>
          <a:ahLst/>
          <a:cxnLst/>
          <a:rect l="0" t="0" r="0" b="0"/>
          <a:pathLst>
            <a:path>
              <a:moveTo>
                <a:pt x="1051334" y="0"/>
              </a:moveTo>
              <a:lnTo>
                <a:pt x="1051334" y="325836"/>
              </a:lnTo>
              <a:lnTo>
                <a:pt x="0" y="325836"/>
              </a:lnTo>
              <a:lnTo>
                <a:pt x="0" y="4852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214F1-A00E-411A-B56B-2AE6A6FAF187}">
      <dsp:nvSpPr>
        <dsp:cNvPr id="0" name=""/>
        <dsp:cNvSpPr/>
      </dsp:nvSpPr>
      <dsp:spPr>
        <a:xfrm>
          <a:off x="1852553" y="17593"/>
          <a:ext cx="1720365" cy="1092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4C21B-BDAB-4F8E-8C78-65740594BF5D}">
      <dsp:nvSpPr>
        <dsp:cNvPr id="0" name=""/>
        <dsp:cNvSpPr/>
      </dsp:nvSpPr>
      <dsp:spPr>
        <a:xfrm>
          <a:off x="2043705" y="199187"/>
          <a:ext cx="1720365" cy="109243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Рабочий</a:t>
          </a:r>
        </a:p>
      </dsp:txBody>
      <dsp:txXfrm>
        <a:off x="2075701" y="231183"/>
        <a:ext cx="1656373" cy="1028439"/>
      </dsp:txXfrm>
    </dsp:sp>
    <dsp:sp modelId="{E8842C24-B499-4639-91C7-818C72386EB7}">
      <dsp:nvSpPr>
        <dsp:cNvPr id="0" name=""/>
        <dsp:cNvSpPr/>
      </dsp:nvSpPr>
      <dsp:spPr>
        <a:xfrm>
          <a:off x="801219" y="1595234"/>
          <a:ext cx="1720365" cy="1092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DDD04-D46A-44EA-86E4-24C4CEDCEBF3}">
      <dsp:nvSpPr>
        <dsp:cNvPr id="0" name=""/>
        <dsp:cNvSpPr/>
      </dsp:nvSpPr>
      <dsp:spPr>
        <a:xfrm>
          <a:off x="992370" y="1776829"/>
          <a:ext cx="1720365" cy="109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Новый</a:t>
          </a:r>
        </a:p>
      </dsp:txBody>
      <dsp:txXfrm>
        <a:off x="1024366" y="1808825"/>
        <a:ext cx="1656373" cy="1028439"/>
      </dsp:txXfrm>
    </dsp:sp>
    <dsp:sp modelId="{7B68BF3B-A032-4989-A617-E9A16B53458D}">
      <dsp:nvSpPr>
        <dsp:cNvPr id="0" name=""/>
        <dsp:cNvSpPr/>
      </dsp:nvSpPr>
      <dsp:spPr>
        <a:xfrm>
          <a:off x="801219" y="3188006"/>
          <a:ext cx="1720365" cy="1092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FD353-67B2-4E84-9835-7E362993F8F5}">
      <dsp:nvSpPr>
        <dsp:cNvPr id="0" name=""/>
        <dsp:cNvSpPr/>
      </dsp:nvSpPr>
      <dsp:spPr>
        <a:xfrm>
          <a:off x="992370" y="3369600"/>
          <a:ext cx="1720365" cy="109243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NewF</a:t>
          </a:r>
          <a:endParaRPr lang="ru-RU" sz="3100" kern="1200" dirty="0"/>
        </a:p>
      </dsp:txBody>
      <dsp:txXfrm>
        <a:off x="1024366" y="3401596"/>
        <a:ext cx="1656373" cy="1028439"/>
      </dsp:txXfrm>
    </dsp:sp>
    <dsp:sp modelId="{EA25A0BD-4818-416A-9E18-FF7020707BDF}">
      <dsp:nvSpPr>
        <dsp:cNvPr id="0" name=""/>
        <dsp:cNvSpPr/>
      </dsp:nvSpPr>
      <dsp:spPr>
        <a:xfrm>
          <a:off x="2903887" y="1595234"/>
          <a:ext cx="1720365" cy="1092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36EA1-395E-4C0D-A458-196DEA339F5F}">
      <dsp:nvSpPr>
        <dsp:cNvPr id="0" name=""/>
        <dsp:cNvSpPr/>
      </dsp:nvSpPr>
      <dsp:spPr>
        <a:xfrm>
          <a:off x="3095039" y="1776829"/>
          <a:ext cx="1720365" cy="109243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NewF</a:t>
          </a:r>
          <a:endParaRPr lang="ru-RU" sz="3100" kern="1200" dirty="0"/>
        </a:p>
      </dsp:txBody>
      <dsp:txXfrm>
        <a:off x="3127035" y="1808825"/>
        <a:ext cx="1656373" cy="1028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3EC4D-952F-4AFB-8069-29F892A0557E}">
      <dsp:nvSpPr>
        <dsp:cNvPr id="0" name=""/>
        <dsp:cNvSpPr/>
      </dsp:nvSpPr>
      <dsp:spPr>
        <a:xfrm>
          <a:off x="2712736" y="1110025"/>
          <a:ext cx="1051334" cy="485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836"/>
              </a:lnTo>
              <a:lnTo>
                <a:pt x="1051334" y="325836"/>
              </a:lnTo>
              <a:lnTo>
                <a:pt x="1051334" y="4852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501FF-B550-45A1-AE2D-8FA3A5E2052A}">
      <dsp:nvSpPr>
        <dsp:cNvPr id="0" name=""/>
        <dsp:cNvSpPr/>
      </dsp:nvSpPr>
      <dsp:spPr>
        <a:xfrm>
          <a:off x="1615681" y="2687666"/>
          <a:ext cx="91440" cy="500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3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076A-CAEC-44E6-B0A7-F96AE69A1C1D}">
      <dsp:nvSpPr>
        <dsp:cNvPr id="0" name=""/>
        <dsp:cNvSpPr/>
      </dsp:nvSpPr>
      <dsp:spPr>
        <a:xfrm>
          <a:off x="1661401" y="1110025"/>
          <a:ext cx="1051334" cy="485209"/>
        </a:xfrm>
        <a:custGeom>
          <a:avLst/>
          <a:gdLst/>
          <a:ahLst/>
          <a:cxnLst/>
          <a:rect l="0" t="0" r="0" b="0"/>
          <a:pathLst>
            <a:path>
              <a:moveTo>
                <a:pt x="1051334" y="0"/>
              </a:moveTo>
              <a:lnTo>
                <a:pt x="1051334" y="325836"/>
              </a:lnTo>
              <a:lnTo>
                <a:pt x="0" y="325836"/>
              </a:lnTo>
              <a:lnTo>
                <a:pt x="0" y="4852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214F1-A00E-411A-B56B-2AE6A6FAF187}">
      <dsp:nvSpPr>
        <dsp:cNvPr id="0" name=""/>
        <dsp:cNvSpPr/>
      </dsp:nvSpPr>
      <dsp:spPr>
        <a:xfrm>
          <a:off x="1852553" y="17593"/>
          <a:ext cx="1720365" cy="1092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4C21B-BDAB-4F8E-8C78-65740594BF5D}">
      <dsp:nvSpPr>
        <dsp:cNvPr id="0" name=""/>
        <dsp:cNvSpPr/>
      </dsp:nvSpPr>
      <dsp:spPr>
        <a:xfrm>
          <a:off x="2043705" y="199187"/>
          <a:ext cx="1720365" cy="109243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Рабочий</a:t>
          </a:r>
        </a:p>
      </dsp:txBody>
      <dsp:txXfrm>
        <a:off x="2075701" y="231183"/>
        <a:ext cx="1656373" cy="1028439"/>
      </dsp:txXfrm>
    </dsp:sp>
    <dsp:sp modelId="{E8842C24-B499-4639-91C7-818C72386EB7}">
      <dsp:nvSpPr>
        <dsp:cNvPr id="0" name=""/>
        <dsp:cNvSpPr/>
      </dsp:nvSpPr>
      <dsp:spPr>
        <a:xfrm>
          <a:off x="801219" y="1595234"/>
          <a:ext cx="1720365" cy="1092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DDD04-D46A-44EA-86E4-24C4CEDCEBF3}">
      <dsp:nvSpPr>
        <dsp:cNvPr id="0" name=""/>
        <dsp:cNvSpPr/>
      </dsp:nvSpPr>
      <dsp:spPr>
        <a:xfrm>
          <a:off x="992370" y="1776829"/>
          <a:ext cx="1720365" cy="109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Новый</a:t>
          </a:r>
        </a:p>
      </dsp:txBody>
      <dsp:txXfrm>
        <a:off x="1024366" y="1808825"/>
        <a:ext cx="1656373" cy="1028439"/>
      </dsp:txXfrm>
    </dsp:sp>
    <dsp:sp modelId="{7B68BF3B-A032-4989-A617-E9A16B53458D}">
      <dsp:nvSpPr>
        <dsp:cNvPr id="0" name=""/>
        <dsp:cNvSpPr/>
      </dsp:nvSpPr>
      <dsp:spPr>
        <a:xfrm>
          <a:off x="801219" y="3188006"/>
          <a:ext cx="1720365" cy="1092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FD353-67B2-4E84-9835-7E362993F8F5}">
      <dsp:nvSpPr>
        <dsp:cNvPr id="0" name=""/>
        <dsp:cNvSpPr/>
      </dsp:nvSpPr>
      <dsp:spPr>
        <a:xfrm>
          <a:off x="992370" y="3369600"/>
          <a:ext cx="1720365" cy="109243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NdF</a:t>
          </a:r>
          <a:endParaRPr lang="ru-RU" sz="3100" kern="1200" dirty="0"/>
        </a:p>
      </dsp:txBody>
      <dsp:txXfrm>
        <a:off x="1024366" y="3401596"/>
        <a:ext cx="1656373" cy="1028439"/>
      </dsp:txXfrm>
    </dsp:sp>
    <dsp:sp modelId="{EA25A0BD-4818-416A-9E18-FF7020707BDF}">
      <dsp:nvSpPr>
        <dsp:cNvPr id="0" name=""/>
        <dsp:cNvSpPr/>
      </dsp:nvSpPr>
      <dsp:spPr>
        <a:xfrm>
          <a:off x="2903887" y="1595234"/>
          <a:ext cx="1720365" cy="1092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36EA1-395E-4C0D-A458-196DEA339F5F}">
      <dsp:nvSpPr>
        <dsp:cNvPr id="0" name=""/>
        <dsp:cNvSpPr/>
      </dsp:nvSpPr>
      <dsp:spPr>
        <a:xfrm>
          <a:off x="3095039" y="1776829"/>
          <a:ext cx="1720365" cy="109243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NewF</a:t>
          </a:r>
          <a:endParaRPr lang="ru-RU" sz="3100" kern="1200" dirty="0"/>
        </a:p>
      </dsp:txBody>
      <dsp:txXfrm>
        <a:off x="3127035" y="1808825"/>
        <a:ext cx="1656373" cy="1028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3EC4D-952F-4AFB-8069-29F892A0557E}">
      <dsp:nvSpPr>
        <dsp:cNvPr id="0" name=""/>
        <dsp:cNvSpPr/>
      </dsp:nvSpPr>
      <dsp:spPr>
        <a:xfrm>
          <a:off x="2720552" y="1933057"/>
          <a:ext cx="1930714" cy="445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190"/>
              </a:lnTo>
              <a:lnTo>
                <a:pt x="1930714" y="299190"/>
              </a:lnTo>
              <a:lnTo>
                <a:pt x="1930714" y="4455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85891-8F6B-480B-887B-63C94EFCA9A2}">
      <dsp:nvSpPr>
        <dsp:cNvPr id="0" name=""/>
        <dsp:cNvSpPr/>
      </dsp:nvSpPr>
      <dsp:spPr>
        <a:xfrm>
          <a:off x="2674832" y="1933057"/>
          <a:ext cx="91440" cy="4455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5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076A-CAEC-44E6-B0A7-F96AE69A1C1D}">
      <dsp:nvSpPr>
        <dsp:cNvPr id="0" name=""/>
        <dsp:cNvSpPr/>
      </dsp:nvSpPr>
      <dsp:spPr>
        <a:xfrm>
          <a:off x="789837" y="1933057"/>
          <a:ext cx="1930714" cy="445529"/>
        </a:xfrm>
        <a:custGeom>
          <a:avLst/>
          <a:gdLst/>
          <a:ahLst/>
          <a:cxnLst/>
          <a:rect l="0" t="0" r="0" b="0"/>
          <a:pathLst>
            <a:path>
              <a:moveTo>
                <a:pt x="1930714" y="0"/>
              </a:moveTo>
              <a:lnTo>
                <a:pt x="1930714" y="299190"/>
              </a:lnTo>
              <a:lnTo>
                <a:pt x="0" y="299190"/>
              </a:lnTo>
              <a:lnTo>
                <a:pt x="0" y="4455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214F1-A00E-411A-B56B-2AE6A6FAF187}">
      <dsp:nvSpPr>
        <dsp:cNvPr id="0" name=""/>
        <dsp:cNvSpPr/>
      </dsp:nvSpPr>
      <dsp:spPr>
        <a:xfrm>
          <a:off x="1930714" y="929964"/>
          <a:ext cx="1579675" cy="1003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4C21B-BDAB-4F8E-8C78-65740594BF5D}">
      <dsp:nvSpPr>
        <dsp:cNvPr id="0" name=""/>
        <dsp:cNvSpPr/>
      </dsp:nvSpPr>
      <dsp:spPr>
        <a:xfrm>
          <a:off x="2106234" y="1096707"/>
          <a:ext cx="1579675" cy="100309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Рабочий</a:t>
          </a:r>
        </a:p>
      </dsp:txBody>
      <dsp:txXfrm>
        <a:off x="2135614" y="1126087"/>
        <a:ext cx="1520915" cy="944333"/>
      </dsp:txXfrm>
    </dsp:sp>
    <dsp:sp modelId="{E8842C24-B499-4639-91C7-818C72386EB7}">
      <dsp:nvSpPr>
        <dsp:cNvPr id="0" name=""/>
        <dsp:cNvSpPr/>
      </dsp:nvSpPr>
      <dsp:spPr>
        <a:xfrm>
          <a:off x="0" y="2378587"/>
          <a:ext cx="1579675" cy="1003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DDD04-D46A-44EA-86E4-24C4CEDCEBF3}">
      <dsp:nvSpPr>
        <dsp:cNvPr id="0" name=""/>
        <dsp:cNvSpPr/>
      </dsp:nvSpPr>
      <dsp:spPr>
        <a:xfrm>
          <a:off x="175519" y="2545330"/>
          <a:ext cx="1579675" cy="1003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Новый</a:t>
          </a:r>
        </a:p>
      </dsp:txBody>
      <dsp:txXfrm>
        <a:off x="204899" y="2574710"/>
        <a:ext cx="1520915" cy="944333"/>
      </dsp:txXfrm>
    </dsp:sp>
    <dsp:sp modelId="{AB675D15-1258-4BA6-B564-2B1AF58006C5}">
      <dsp:nvSpPr>
        <dsp:cNvPr id="0" name=""/>
        <dsp:cNvSpPr/>
      </dsp:nvSpPr>
      <dsp:spPr>
        <a:xfrm>
          <a:off x="1930714" y="2378587"/>
          <a:ext cx="1579675" cy="1003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28874-F1AF-4AC7-88DF-9DAD564B4393}">
      <dsp:nvSpPr>
        <dsp:cNvPr id="0" name=""/>
        <dsp:cNvSpPr/>
      </dsp:nvSpPr>
      <dsp:spPr>
        <a:xfrm>
          <a:off x="2106234" y="2545330"/>
          <a:ext cx="1579675" cy="100309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NdF</a:t>
          </a:r>
          <a:endParaRPr lang="ru-RU" sz="2800" kern="1200" dirty="0"/>
        </a:p>
      </dsp:txBody>
      <dsp:txXfrm>
        <a:off x="2135614" y="2574710"/>
        <a:ext cx="1520915" cy="944333"/>
      </dsp:txXfrm>
    </dsp:sp>
    <dsp:sp modelId="{EA25A0BD-4818-416A-9E18-FF7020707BDF}">
      <dsp:nvSpPr>
        <dsp:cNvPr id="0" name=""/>
        <dsp:cNvSpPr/>
      </dsp:nvSpPr>
      <dsp:spPr>
        <a:xfrm>
          <a:off x="3861429" y="2378587"/>
          <a:ext cx="1579675" cy="1003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36EA1-395E-4C0D-A458-196DEA339F5F}">
      <dsp:nvSpPr>
        <dsp:cNvPr id="0" name=""/>
        <dsp:cNvSpPr/>
      </dsp:nvSpPr>
      <dsp:spPr>
        <a:xfrm>
          <a:off x="4036948" y="2545330"/>
          <a:ext cx="1579675" cy="100309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NewF</a:t>
          </a:r>
          <a:endParaRPr lang="ru-RU" sz="2800" kern="1200" dirty="0"/>
        </a:p>
      </dsp:txBody>
      <dsp:txXfrm>
        <a:off x="4066328" y="2574710"/>
        <a:ext cx="1520915" cy="9443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3EC4D-952F-4AFB-8069-29F892A0557E}">
      <dsp:nvSpPr>
        <dsp:cNvPr id="0" name=""/>
        <dsp:cNvSpPr/>
      </dsp:nvSpPr>
      <dsp:spPr>
        <a:xfrm>
          <a:off x="2674615" y="1776450"/>
          <a:ext cx="1470661" cy="678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797"/>
              </a:lnTo>
              <a:lnTo>
                <a:pt x="1470661" y="455797"/>
              </a:lnTo>
              <a:lnTo>
                <a:pt x="1470661" y="678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076A-CAEC-44E6-B0A7-F96AE69A1C1D}">
      <dsp:nvSpPr>
        <dsp:cNvPr id="0" name=""/>
        <dsp:cNvSpPr/>
      </dsp:nvSpPr>
      <dsp:spPr>
        <a:xfrm>
          <a:off x="1203954" y="1776450"/>
          <a:ext cx="1470661" cy="678736"/>
        </a:xfrm>
        <a:custGeom>
          <a:avLst/>
          <a:gdLst/>
          <a:ahLst/>
          <a:cxnLst/>
          <a:rect l="0" t="0" r="0" b="0"/>
          <a:pathLst>
            <a:path>
              <a:moveTo>
                <a:pt x="1470661" y="0"/>
              </a:moveTo>
              <a:lnTo>
                <a:pt x="1470661" y="455797"/>
              </a:lnTo>
              <a:lnTo>
                <a:pt x="0" y="455797"/>
              </a:lnTo>
              <a:lnTo>
                <a:pt x="0" y="678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214F1-A00E-411A-B56B-2AE6A6FAF187}">
      <dsp:nvSpPr>
        <dsp:cNvPr id="0" name=""/>
        <dsp:cNvSpPr/>
      </dsp:nvSpPr>
      <dsp:spPr>
        <a:xfrm>
          <a:off x="1471347" y="248299"/>
          <a:ext cx="2406536" cy="152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4C21B-BDAB-4F8E-8C78-65740594BF5D}">
      <dsp:nvSpPr>
        <dsp:cNvPr id="0" name=""/>
        <dsp:cNvSpPr/>
      </dsp:nvSpPr>
      <dsp:spPr>
        <a:xfrm>
          <a:off x="1738740" y="502323"/>
          <a:ext cx="2406536" cy="152815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/>
            <a:t>Рабочий</a:t>
          </a:r>
        </a:p>
      </dsp:txBody>
      <dsp:txXfrm>
        <a:off x="1783498" y="547081"/>
        <a:ext cx="2317020" cy="1438634"/>
      </dsp:txXfrm>
    </dsp:sp>
    <dsp:sp modelId="{E8842C24-B499-4639-91C7-818C72386EB7}">
      <dsp:nvSpPr>
        <dsp:cNvPr id="0" name=""/>
        <dsp:cNvSpPr/>
      </dsp:nvSpPr>
      <dsp:spPr>
        <a:xfrm>
          <a:off x="685" y="2455186"/>
          <a:ext cx="2406536" cy="152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DDD04-D46A-44EA-86E4-24C4CEDCEBF3}">
      <dsp:nvSpPr>
        <dsp:cNvPr id="0" name=""/>
        <dsp:cNvSpPr/>
      </dsp:nvSpPr>
      <dsp:spPr>
        <a:xfrm>
          <a:off x="268078" y="2709210"/>
          <a:ext cx="2406536" cy="1528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/>
            <a:t>Новый</a:t>
          </a:r>
        </a:p>
      </dsp:txBody>
      <dsp:txXfrm>
        <a:off x="312836" y="2753968"/>
        <a:ext cx="2317020" cy="1438634"/>
      </dsp:txXfrm>
    </dsp:sp>
    <dsp:sp modelId="{EA25A0BD-4818-416A-9E18-FF7020707BDF}">
      <dsp:nvSpPr>
        <dsp:cNvPr id="0" name=""/>
        <dsp:cNvSpPr/>
      </dsp:nvSpPr>
      <dsp:spPr>
        <a:xfrm>
          <a:off x="2942008" y="2455186"/>
          <a:ext cx="2406536" cy="152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36EA1-395E-4C0D-A458-196DEA339F5F}">
      <dsp:nvSpPr>
        <dsp:cNvPr id="0" name=""/>
        <dsp:cNvSpPr/>
      </dsp:nvSpPr>
      <dsp:spPr>
        <a:xfrm>
          <a:off x="3209401" y="2709210"/>
          <a:ext cx="2406536" cy="152815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NewF</a:t>
          </a:r>
          <a:endParaRPr lang="ru-RU" sz="4300" kern="1200" dirty="0"/>
        </a:p>
      </dsp:txBody>
      <dsp:txXfrm>
        <a:off x="3254159" y="2753968"/>
        <a:ext cx="2317020" cy="1438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BD788-8D2B-48A6-8444-E258198DA6E4}" type="datetimeFigureOut">
              <a:rPr lang="ru-RU" smtClean="0"/>
              <a:t>24.02.18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75E61-E8C6-4AAE-8665-D2703F158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763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D44C09B-F631-45AA-A180-7017C55FDF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9128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4C09B-F631-45AA-A180-7017C55FDFDA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565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F1624D-9620-4BDC-973E-3855446B913A}" type="datetime1">
              <a:rPr lang="en-US" altLang="zh-CN" smtClean="0"/>
              <a:t>2/24/18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CAC63-0BFD-4DAE-859F-A5D67C6692A2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3183C-1CBD-4360-89B4-249ED3D8A798}" type="datetime1">
              <a:rPr lang="en-US" altLang="zh-CN" smtClean="0"/>
              <a:t>2/24/18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B4B25-1AF4-41DD-B191-8B2ED15B0295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692150"/>
            <a:ext cx="2074862" cy="58943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692150"/>
            <a:ext cx="6073775" cy="58943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2868FA-F7F8-4386-82EE-883ADBE63E5F}" type="datetime1">
              <a:rPr lang="en-US" altLang="zh-CN" smtClean="0"/>
              <a:t>2/24/18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D92C-6049-40F6-86AF-3252D66EE39E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041954-E724-4F87-BADE-C920E51145B4}" type="datetime1">
              <a:rPr lang="en-US" smtClean="0"/>
              <a:t>2/24/18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F9D3-3A50-4ED6-9A57-7CC2AF5F47C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3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/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389368" y="6381328"/>
            <a:ext cx="576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eaLnBrk="1" hangingPunct="1"/>
            <a:fld id="{C4229080-D772-4D4A-AE71-F743D85A7F1C}" type="slidenum">
              <a:rPr lang="ru-RU" sz="1600" smtClean="0">
                <a:solidFill>
                  <a:srgbClr val="C00000"/>
                </a:solidFill>
                <a:latin typeface="Arial" charset="0"/>
              </a:rPr>
              <a:pPr algn="r" eaLnBrk="1" hangingPunct="1"/>
              <a:t>‹#›</a:t>
            </a:fld>
            <a:endParaRPr lang="ru-RU" sz="1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09550"/>
            <a:ext cx="7200031" cy="361950"/>
          </a:xfrm>
        </p:spPr>
        <p:txBody>
          <a:bodyPr>
            <a:noAutofit/>
          </a:bodyPr>
          <a:lstStyle>
            <a:lvl1pPr marL="0" indent="0">
              <a:buNone/>
              <a:defRPr lang="ru-RU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908720"/>
            <a:ext cx="8229600" cy="7245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22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/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389368" y="6381328"/>
            <a:ext cx="576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eaLnBrk="1" hangingPunct="1"/>
            <a:fld id="{C4229080-D772-4D4A-AE71-F743D85A7F1C}" type="slidenum">
              <a:rPr lang="ru-RU" sz="1600" smtClean="0">
                <a:solidFill>
                  <a:srgbClr val="C00000"/>
                </a:solidFill>
                <a:latin typeface="Arial" charset="0"/>
              </a:rPr>
              <a:pPr algn="r" eaLnBrk="1" hangingPunct="1"/>
              <a:t>‹#›</a:t>
            </a:fld>
            <a:endParaRPr lang="ru-RU" sz="1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09550"/>
            <a:ext cx="7200031" cy="361950"/>
          </a:xfrm>
        </p:spPr>
        <p:txBody>
          <a:bodyPr>
            <a:noAutofit/>
          </a:bodyPr>
          <a:lstStyle>
            <a:lvl1pPr marL="0" indent="0">
              <a:buNone/>
              <a:defRPr lang="ru-RU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908720"/>
            <a:ext cx="8229600" cy="7245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812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BF39AD-A741-4B06-8E04-6C3B38033B27}" type="datetime1">
              <a:rPr lang="en-US" altLang="zh-CN" smtClean="0"/>
              <a:t>2/24/18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8FA7D-4389-4B15-8509-913CF124AB0D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BED2C-4132-4D0D-88AE-3933949D056B}" type="datetime1">
              <a:rPr lang="en-US" altLang="zh-CN" smtClean="0"/>
              <a:t>2/24/18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3EB44-0F52-44DD-BF3E-43B106426CBE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6725" y="2060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2060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783D92-035A-45C7-93C3-3D9197CAD138}" type="datetime1">
              <a:rPr lang="en-US" altLang="zh-CN" smtClean="0"/>
              <a:t>2/24/18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64784-3785-4037-9459-32DA75A0073A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5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EA685A-2DE9-4CB3-B2A7-2B7EEFFA486F}" type="datetime1">
              <a:rPr lang="en-US" altLang="zh-CN" smtClean="0"/>
              <a:t>2/24/18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3937F-7340-4E82-B3DE-C05436DB2CBF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7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8D955-41C8-4DCA-8550-3A2345D85B41}" type="datetime1">
              <a:rPr lang="en-US" altLang="zh-CN" smtClean="0"/>
              <a:t>2/24/18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C9A9A-E408-46A7-A51F-6F7A37A61C6C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7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1157C-106B-439A-A5BF-98113E895A41}" type="datetime1">
              <a:rPr lang="en-US" altLang="zh-CN" smtClean="0"/>
              <a:t>2/24/18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6CA4A-C5E7-47CF-A2E5-4890D70C4CDA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20C6D3-A4ED-4392-BBD5-71359BE830AE}" type="datetime1">
              <a:rPr lang="en-US" altLang="zh-CN" smtClean="0"/>
              <a:t>2/24/18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9CE13-854D-4D0F-B850-99EA44678C07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DA4181-A5FD-4F9A-A0AD-5DDE510AEE53}" type="datetime1">
              <a:rPr lang="en-US" altLang="zh-CN" smtClean="0"/>
              <a:t>2/24/18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9DFA1-447C-416C-ACE9-3CD42FDC2EDB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6921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>
                <a:sym typeface="MS PGothic" pitchFamily="34" charset="-128"/>
              </a:rPr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20605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>
                <a:sym typeface="MS PGothic" pitchFamily="34" charset="-128"/>
              </a:rPr>
              <a:t>Образец текста</a:t>
            </a:r>
          </a:p>
          <a:p>
            <a:pPr lvl="1"/>
            <a:r>
              <a:rPr lang="ru-RU" altLang="zh-CN">
                <a:sym typeface="MS PGothic" pitchFamily="34" charset="-128"/>
              </a:rPr>
              <a:t>Второй уровень</a:t>
            </a:r>
          </a:p>
          <a:p>
            <a:pPr lvl="2"/>
            <a:r>
              <a:rPr lang="ru-RU" altLang="zh-CN">
                <a:sym typeface="MS PGothic" pitchFamily="34" charset="-128"/>
              </a:rPr>
              <a:t>Третий уровень</a:t>
            </a:r>
          </a:p>
          <a:p>
            <a:pPr lvl="3"/>
            <a:r>
              <a:rPr lang="ru-RU" altLang="zh-CN">
                <a:sym typeface="MS PGothic" pitchFamily="34" charset="-128"/>
              </a:rPr>
              <a:t>Четвертый уровень</a:t>
            </a:r>
          </a:p>
          <a:p>
            <a:pPr lvl="4"/>
            <a:r>
              <a:rPr lang="ru-RU" altLang="zh-CN">
                <a:sym typeface="MS PGothic" pitchFamily="34" charset="-128"/>
              </a:rPr>
              <a:t>Пятый уровень</a:t>
            </a:r>
          </a:p>
        </p:txBody>
      </p:sp>
      <p:sp>
        <p:nvSpPr>
          <p:cNvPr id="1028" name="Дата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fld id="{A7217158-70F9-4104-A707-92521DF71EBF}" type="datetime1">
              <a:rPr lang="en-US" altLang="zh-CN" smtClean="0">
                <a:latin typeface="Arial" charset="0"/>
              </a:rPr>
              <a:t>2/24/18</a:t>
            </a:fld>
            <a:endParaRPr lang="ru-RU" altLang="zh-CN">
              <a:latin typeface="Arial" charset="0"/>
            </a:endParaRPr>
          </a:p>
        </p:txBody>
      </p:sp>
      <p:sp>
        <p:nvSpPr>
          <p:cNvPr id="1029" name="Нижний колонтитул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endParaRPr lang="ru-RU">
              <a:latin typeface="Arial" charset="0"/>
            </a:endParaRPr>
          </a:p>
        </p:txBody>
      </p:sp>
      <p:sp>
        <p:nvSpPr>
          <p:cNvPr id="1030" name="Номер слайда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fld id="{E4B21A55-2918-45DE-97C8-10C8DA517688}" type="slidenum">
              <a:rPr lang="ru-RU" altLang="zh-CN">
                <a:latin typeface="Arial" charset="0"/>
              </a:rPr>
              <a:pPr eaLnBrk="1" hangingPunct="1"/>
              <a:t>‹#›</a:t>
            </a:fld>
            <a:endParaRPr lang="ru-RU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itchFamily="34" charset="-128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MS PGothic" pitchFamily="34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MS PGothic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inintro.ru/windowspowershellhelp.ru/html/f3595a74-0a49-43e6-88d1-7eba58dcc1e4.htm" TargetMode="External"/><Relationship Id="rId3" Type="http://schemas.openxmlformats.org/officeDocument/2006/relationships/hyperlink" Target="http://winintro.ru/windowspowershellhelp.ru/html/379805bb-ea22-4529-825d-7973be92a3fe.htm" TargetMode="External"/><Relationship Id="rId7" Type="http://schemas.openxmlformats.org/officeDocument/2006/relationships/hyperlink" Target="http://winintro.ru/windowspowershellhelp.ru/html/fe96fa76-3919-44be-b396-adb05cb036f5.htm" TargetMode="External"/><Relationship Id="rId2" Type="http://schemas.openxmlformats.org/officeDocument/2006/relationships/hyperlink" Target="http://winintro.ru/windowspowershellhelp.ru/html/145686e2-7421-4fef-ba58-165a5704e6d8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nintro.ru/windowspowershellhelp.ru/html/73ceb9b2-7c7a-4268-b43b-ee2f429dbbcc.htm" TargetMode="External"/><Relationship Id="rId5" Type="http://schemas.openxmlformats.org/officeDocument/2006/relationships/hyperlink" Target="http://winintro.ru/windowspowershellhelp.ru/html/a7665c41-1092-4617-8715-797bbb70ac3f.htm" TargetMode="External"/><Relationship Id="rId4" Type="http://schemas.openxmlformats.org/officeDocument/2006/relationships/hyperlink" Target="http://winintro.ru/windowspowershellhelp.ru/html/b58db096-d6db-4409-9e19-14b1edae988c.htm" TargetMode="External"/><Relationship Id="rId9" Type="http://schemas.openxmlformats.org/officeDocument/2006/relationships/hyperlink" Target="http://winintro.ru/windowspowershellhelp.ru/html/66fe1241-e08f-49ca-832f-a84c33ca8735.ht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ruelogic.org/wordpress/wp-content/uploads/2015/09/MSPowersh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124743"/>
            <a:ext cx="6984776" cy="540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C63-0BFD-4DAE-859F-A5D67C6692A2}" type="slidenum">
              <a:rPr lang="ru-RU" altLang="zh-CN" smtClean="0"/>
              <a:pPr/>
              <a:t>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каталога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переключатель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Recurse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выводить содержимое текущего каталога и всех его подкаталогов: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[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диск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путь_ к_ каталогу</a:t>
            </a: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Recurse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None/>
            </a:pPr>
            <a:endParaRPr lang="ru-RU" alt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”Program Files”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Recurse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каталог дисков: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Alias: Cert: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Function: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 на диск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каталог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Files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Найти, где расположена программа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(WinWord.exe)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Использовать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маской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word*.exe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параметром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1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каталога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628800"/>
            <a:ext cx="9036496" cy="5400600"/>
          </a:xfrm>
        </p:spPr>
        <p:txBody>
          <a:bodyPr/>
          <a:lstStyle/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Выполните операции:</a:t>
            </a:r>
            <a:endParaRPr lang="en-US" alt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Alias: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Cert: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563" indent="-4754563">
              <a:spcBef>
                <a:spcPts val="0"/>
              </a:spcBef>
              <a:buNone/>
            </a:pP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c:\'Program Files' -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-Filter *word*.exe 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Зайти в каталог, где расположена программа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(WinWord.exe)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содержимое этого каталога. (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из этого каталога только файлы с расширением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2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из этого каталога все файлы, которые начинаются с буквы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из этого каталога все файлы, которые начинаются с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из этого каталога все файлы, которые начинаются с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из этого каталога все файлы начинающиеся с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4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Font typeface="Arial" pitchFamily="34" charset="0"/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каталога 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New-Item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Name</a:t>
            </a:r>
            <a:r>
              <a:rPr lang="ru-RU" altLang="ru-RU" sz="3600" dirty="0">
                <a:sym typeface="Symbol"/>
              </a:rPr>
              <a:t>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имя</a:t>
            </a:r>
            <a:r>
              <a:rPr lang="ru-RU" altLang="ru-RU" sz="3600" dirty="0">
                <a:sym typeface="Symbol"/>
              </a:rPr>
              <a:t>      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имя создаваемого каталога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Type Directory</a:t>
            </a: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sym typeface="Symbol"/>
              </a:rPr>
              <a:t>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тип объекта - каталог</a:t>
            </a:r>
          </a:p>
          <a:p>
            <a:pPr eaLnBrk="1" hangingPunct="1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</a:t>
            </a:r>
            <a:r>
              <a:rPr lang="ru-RU" altLang="ru-RU" sz="3600" dirty="0">
                <a:sym typeface="Symbol"/>
              </a:rPr>
              <a:t> 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родительский каталог, где будет создаваться новый каталог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504" y="0"/>
            <a:ext cx="77724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Создание каталога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836712"/>
            <a:ext cx="8928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ni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.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Name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Новый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Type  Directory</a:t>
            </a: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504" y="0"/>
            <a:ext cx="77724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Создание каталога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16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401551444"/>
              </p:ext>
            </p:extLst>
          </p:nvPr>
        </p:nvGraphicFramePr>
        <p:xfrm>
          <a:off x="1581436" y="2527507"/>
          <a:ext cx="4824536" cy="392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30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8C214F1-A00E-411A-B56B-2AE6A6FAF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0B4C21B-BDAB-4F8E-8C78-65740594B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182076A-CAEC-44E6-B0A7-F96AE69A1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8842C24-B499-4639-91C7-818C72386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3ADDD04-D46A-44EA-86E4-24C4CEDCE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692696"/>
            <a:ext cx="9144000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в текущей директории подкаталог с именем «№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группы_Фамилия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New-Item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на экране, что такой каталог создан. (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в созданный каталог.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в этой директории подкаталог с Вашем именем.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New-Item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на экране, что такой подкаталог создан. (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файла: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New-Item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Name</a:t>
            </a:r>
            <a:r>
              <a:rPr lang="ru-RU" altLang="ru-RU" sz="3600" dirty="0">
                <a:sym typeface="Symbol"/>
              </a:rPr>
              <a:t>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имя</a:t>
            </a:r>
            <a:r>
              <a:rPr lang="ru-RU" altLang="ru-RU" sz="3600" dirty="0">
                <a:sym typeface="Symbol"/>
              </a:rPr>
              <a:t>   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имя создаваемого файла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Type File</a:t>
            </a: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sym typeface="Symbol"/>
              </a:rPr>
              <a:t>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тип объекта  файл</a:t>
            </a:r>
          </a:p>
          <a:p>
            <a:pPr eaLnBrk="1" hangingPunct="1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</a:t>
            </a:r>
            <a:r>
              <a:rPr lang="ru-RU" altLang="ru-RU" sz="3600" dirty="0">
                <a:sym typeface="Symbol"/>
              </a:rPr>
              <a:t> 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родительский каталог, где будет создаваться файл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504" y="0"/>
            <a:ext cx="77724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Создание </a:t>
            </a:r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файла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файла: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New-Item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Force</a:t>
            </a:r>
            <a:r>
              <a:rPr lang="en-US" altLang="ru-RU" sz="4000" dirty="0">
                <a:sym typeface="Symbol"/>
              </a:rPr>
              <a:t> </a:t>
            </a:r>
            <a:r>
              <a:rPr lang="ru-RU" altLang="ru-RU" sz="4000" dirty="0">
                <a:sym typeface="Symbol"/>
              </a:rPr>
              <a:t>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если файла уже существует, то он будет перезаписан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Value</a:t>
            </a:r>
            <a:r>
              <a:rPr lang="en-US" altLang="ru-RU" sz="4000" dirty="0">
                <a:sym typeface="Symbol"/>
              </a:rPr>
              <a:t> </a:t>
            </a:r>
            <a:r>
              <a:rPr lang="ru-RU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значение</a:t>
            </a:r>
            <a:r>
              <a:rPr lang="ru-RU" altLang="ru-RU" sz="4000" dirty="0"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указывается значение, которое будет записано в создаваемый файл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504" y="0"/>
            <a:ext cx="77724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Создание </a:t>
            </a:r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файла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каталога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Font typeface="Arial" pitchFamily="34" charset="0"/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содержимого каталога или </a:t>
            </a:r>
          </a:p>
          <a:p>
            <a:pPr marL="541338" indent="0" eaLnBrk="1" hangingPunct="1">
              <a:buFont typeface="Arial" pitchFamily="34" charset="0"/>
              <a:buNone/>
              <a:tabLst>
                <a:tab pos="450850" algn="l"/>
              </a:tabLst>
            </a:pP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PS-Driver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ChildItem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gci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Filter 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маска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 параметр с аргументом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Recurse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 параметр переключатель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None/>
            </a:pP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Force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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“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видит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”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скрытые файлы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752" y="764704"/>
            <a:ext cx="90364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3825" indent="-5203825" eaLnBrk="1" hangingPunct="1"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ni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.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Name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NewF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Type File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Value “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Новый файл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”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504" y="0"/>
            <a:ext cx="77724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Создание </a:t>
            </a:r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файла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20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684993513"/>
              </p:ext>
            </p:extLst>
          </p:nvPr>
        </p:nvGraphicFramePr>
        <p:xfrm>
          <a:off x="395536" y="2276872"/>
          <a:ext cx="56166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70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C214F1-A00E-411A-B56B-2AE6A6FAF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B4C21B-BDAB-4F8E-8C78-65740594B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182076A-CAEC-44E6-B0A7-F96AE69A1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8842C24-B499-4639-91C7-818C72386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3ADDD04-D46A-44EA-86E4-24C4CEDCE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D3EC4D-952F-4AFB-8069-29F892A05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5A0BD-4818-416A-9E18-FF7020707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36EA1-395E-4C0D-A458-196DEA339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AtOnc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eaLnBrk="1" hangingPunct="1">
              <a:buFont typeface="+mj-lt"/>
              <a:buAutoNum type="arabicParenR"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содержимое каталога «№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группы_Фамилия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742950" indent="-742950" eaLnBrk="1" hangingPunct="1">
              <a:buFont typeface="+mj-lt"/>
              <a:buAutoNum type="arabicParenR"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директории «№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группы_Фамилия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создайте текстовый файл с расширением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dirty="0"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При создании записать в файл текст: 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892175" eaLnBrk="1" hangingPunct="1">
              <a:buNone/>
            </a:pP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New file is created by New-Item</a:t>
            </a:r>
            <a:r>
              <a:rPr lang="ru-RU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</a:p>
          <a:p>
            <a:pPr marL="742950" indent="-742950">
              <a:buFont typeface="+mj-lt"/>
              <a:buAutoNum type="arabicParenR" startAt="3"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содержимое каталога «№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группы_Фамилия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742950" indent="-742950" eaLnBrk="1" hangingPunct="1">
              <a:buFont typeface="+mj-lt"/>
              <a:buAutoNum type="arabicParenR" startAt="3"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arenR" startAt="3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содержимого файла: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Get-Content</a:t>
            </a:r>
            <a:r>
              <a:rPr lang="en-US" altLang="ru-RU" sz="3600" dirty="0"/>
              <a:t>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ru-RU" alt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</a:t>
            </a:r>
            <a:r>
              <a:rPr lang="ru-RU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</a:t>
            </a:r>
            <a:r>
              <a:rPr lang="ru-RU" altLang="ru-RU" sz="4000" dirty="0">
                <a:sym typeface="Symbol"/>
              </a:rPr>
              <a:t> 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путь, который включает и имя просматриваемого файла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Encoding  </a:t>
            </a:r>
            <a:r>
              <a:rPr lang="ru-RU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кодировка</a:t>
            </a:r>
            <a:r>
              <a:rPr lang="ru-RU" altLang="ru-RU" sz="4000" i="1" dirty="0">
                <a:sym typeface="Symbol"/>
              </a:rPr>
              <a:t>  </a:t>
            </a:r>
            <a:r>
              <a:rPr lang="ru-RU" altLang="ru-RU" sz="4000" dirty="0">
                <a:sym typeface="Symbol"/>
              </a:rPr>
              <a:t>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кодировка файла: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ru-RU" sz="3600" i="1" dirty="0">
                <a:sym typeface="Symbol"/>
              </a:rPr>
              <a:t>Unicode, Byte, </a:t>
            </a:r>
            <a:r>
              <a:rPr lang="en-US" altLang="ru-RU" sz="3600" i="1" dirty="0" err="1">
                <a:sym typeface="Symbol"/>
              </a:rPr>
              <a:t>BigEndianUnicode</a:t>
            </a:r>
            <a:r>
              <a:rPr lang="en-US" altLang="ru-RU" sz="3600" i="1" dirty="0">
                <a:sym typeface="Symbol"/>
              </a:rPr>
              <a:t>, </a:t>
            </a:r>
            <a:r>
              <a:rPr lang="en-US" altLang="ru-RU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UTF8</a:t>
            </a:r>
            <a:r>
              <a:rPr lang="en-US" altLang="ru-RU" sz="3600" i="1" dirty="0">
                <a:sym typeface="Symbol"/>
              </a:rPr>
              <a:t>, UTF7, UTF32, </a:t>
            </a:r>
            <a:r>
              <a:rPr lang="en-US" altLang="ru-RU" sz="3600" i="1" dirty="0" err="1">
                <a:sym typeface="Symbol"/>
              </a:rPr>
              <a:t>Ascii</a:t>
            </a:r>
            <a:r>
              <a:rPr lang="en-US" altLang="ru-RU" sz="3600" i="1" dirty="0">
                <a:sym typeface="Symbol"/>
              </a:rPr>
              <a:t> </a:t>
            </a:r>
            <a:r>
              <a:rPr lang="ru-RU" altLang="ru-RU" sz="3600" i="1" dirty="0">
                <a:sym typeface="Symbol"/>
              </a:rPr>
              <a:t>;</a:t>
            </a:r>
            <a:endParaRPr lang="en-US" altLang="ru-RU" sz="3600" i="1" dirty="0">
              <a:sym typeface="Symbol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файла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содержимого файла: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Get-Content</a:t>
            </a:r>
            <a:r>
              <a:rPr lang="en-US" altLang="ru-RU" sz="3600" dirty="0"/>
              <a:t>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ru-RU" alt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TotalCount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количество</a:t>
            </a:r>
            <a:r>
              <a:rPr lang="ru-RU" altLang="ru-RU" sz="4000" i="1" dirty="0">
                <a:sym typeface="Symbol"/>
              </a:rPr>
              <a:t>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указывает количество читаемых строк файла.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файла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1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содержимого файла: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ru-RU" alt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type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NewF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Encoding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UTF8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файла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содержимое созданного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файла.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3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файла: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Copy-Item</a:t>
            </a:r>
            <a:r>
              <a:rPr lang="en-US" altLang="ru-RU" sz="3600" dirty="0"/>
              <a:t>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ru-RU" sz="3600" dirty="0"/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</a:t>
            </a:r>
            <a:r>
              <a:rPr lang="ru-RU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</a:t>
            </a:r>
            <a:r>
              <a:rPr lang="ru-RU" altLang="ru-RU" sz="4000" dirty="0">
                <a:sym typeface="Symbol"/>
              </a:rPr>
              <a:t> 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путь, который включает и имя копируемого файла</a:t>
            </a:r>
          </a:p>
          <a:p>
            <a:pPr marL="892175" indent="-892175"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Destination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</a:t>
            </a:r>
            <a:r>
              <a:rPr lang="ru-RU" altLang="ru-RU" sz="4000" dirty="0">
                <a:sym typeface="Symbol"/>
              </a:rPr>
              <a:t> 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место, куда надо скопировать файл;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892175" indent="-892175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PassThru</a:t>
            </a: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sym typeface="Symbol"/>
              </a:rPr>
              <a:t>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формирует сообщение о выполненных операциях копирования.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None/>
            </a:pPr>
            <a:endParaRPr lang="en-US" altLang="ru-RU" sz="3600" i="1" dirty="0">
              <a:sym typeface="Symbol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Копирование файлов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752" y="764704"/>
            <a:ext cx="90364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86488" indent="-6186488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copy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NewF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Destination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Новый 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PassThru</a:t>
            </a:r>
            <a:endParaRPr lang="en-US" altLang="ru-RU" sz="3600" i="1" dirty="0">
              <a:sym typeface="Symbol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Копирование файлов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27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251940792"/>
              </p:ext>
            </p:extLst>
          </p:nvPr>
        </p:nvGraphicFramePr>
        <p:xfrm>
          <a:off x="395536" y="2276872"/>
          <a:ext cx="56166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6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C214F1-A00E-411A-B56B-2AE6A6FAF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0B4C21B-BDAB-4F8E-8C78-65740594B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82076A-CAEC-44E6-B0A7-F96AE69A1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842C24-B499-4639-91C7-818C72386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ADDD04-D46A-44EA-86E4-24C4CEDCE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CD3EC4D-952F-4AFB-8069-29F892A05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25A0BD-4818-416A-9E18-FF7020707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736EA1-395E-4C0D-A458-196DEA339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0501FF-B550-45A1-AE2D-8FA3A5E20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68BF3B-A032-4989-A617-E9A16B534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FD353-67B2-4E84-9835-7E362993F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Скопировать созданный файл из каталога с именем «№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группы_Фамилия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каталог с именем «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Ваше_Имя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(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Copy-Item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0"/>
            <a:ext cx="77724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Копирование файлов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2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Переименование файла: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Rename-Item</a:t>
            </a:r>
            <a:r>
              <a:rPr lang="en-US" altLang="ru-RU" sz="3600" dirty="0"/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rni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</a:t>
            </a:r>
            <a:r>
              <a:rPr lang="ru-RU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</a:t>
            </a:r>
            <a:r>
              <a:rPr lang="ru-RU" altLang="ru-RU" sz="4000" dirty="0">
                <a:sym typeface="Symbol"/>
              </a:rPr>
              <a:t> 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путь, который включает и имя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переименоваемого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файла;</a:t>
            </a:r>
          </a:p>
          <a:p>
            <a:pPr marL="892175" indent="-892175"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NewName</a:t>
            </a:r>
            <a:r>
              <a:rPr lang="en-US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имя</a:t>
            </a:r>
            <a:r>
              <a:rPr lang="ru-RU" altLang="ru-RU" sz="3600" i="1" dirty="0"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новое имя файла;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450850" indent="-450850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PassThru</a:t>
            </a: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sym typeface="Symbol"/>
              </a:rPr>
              <a:t>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формирует сообщение о выполненных операциях переименования.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None/>
            </a:pPr>
            <a:endParaRPr lang="en-US" altLang="ru-RU" sz="3600" i="1" dirty="0">
              <a:sym typeface="Symbo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Переименование</a:t>
            </a:r>
            <a:r>
              <a:rPr lang="en-US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файлов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каталога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Font typeface="Arial" pitchFamily="34" charset="0"/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содержимого текущего каталога активного диска: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ChildItem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3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86488" indent="-6186488" eaLnBrk="1" hangingPunct="1"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ren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Новый\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NewF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NewName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Ndf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PassThru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Переименование</a:t>
            </a:r>
            <a:r>
              <a:rPr lang="en-US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файлов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30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223564595"/>
              </p:ext>
            </p:extLst>
          </p:nvPr>
        </p:nvGraphicFramePr>
        <p:xfrm>
          <a:off x="395536" y="2276872"/>
          <a:ext cx="56166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4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C214F1-A00E-411A-B56B-2AE6A6FAF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B4C21B-BDAB-4F8E-8C78-65740594B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82076A-CAEC-44E6-B0A7-F96AE69A1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842C24-B499-4639-91C7-818C72386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ADDD04-D46A-44EA-86E4-24C4CEDCE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D3EC4D-952F-4AFB-8069-29F892A05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25A0BD-4818-416A-9E18-FF7020707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736EA1-395E-4C0D-A458-196DEA339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0501FF-B550-45A1-AE2D-8FA3A5E20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68BF3B-A032-4989-A617-E9A16B534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4FD353-67B2-4E84-9835-7E362993F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AtOnc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Переименовать файл в каталоге с именем «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Ваше_Имя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(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Rename-Item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0"/>
            <a:ext cx="77724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Переименование</a:t>
            </a:r>
            <a:r>
              <a:rPr lang="en-US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файлов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файла: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Move-Item</a:t>
            </a:r>
            <a:r>
              <a:rPr lang="en-US" altLang="ru-RU" sz="3600" dirty="0"/>
              <a:t>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</a:t>
            </a:r>
            <a:r>
              <a:rPr lang="ru-RU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</a:t>
            </a:r>
            <a:r>
              <a:rPr lang="ru-RU" altLang="ru-RU" sz="4000" dirty="0">
                <a:sym typeface="Symbol"/>
              </a:rPr>
              <a:t> 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путь, который включает и имя перемещаемого файла;</a:t>
            </a:r>
          </a:p>
          <a:p>
            <a:pPr marL="892175" indent="-892175"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Destination</a:t>
            </a: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</a:t>
            </a:r>
            <a:r>
              <a:rPr lang="ru-RU" altLang="ru-RU" sz="4400" dirty="0"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место, куда будет перемещаться файл;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450850" indent="-450850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PassThru</a:t>
            </a: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sym typeface="Symbol"/>
              </a:rPr>
              <a:t>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формирует сообщение о выполненных операциях переименования.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None/>
            </a:pPr>
            <a:endParaRPr lang="en-US" altLang="ru-RU" sz="3600" i="1" dirty="0">
              <a:sym typeface="Symbol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Перемещение файлов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692696"/>
            <a:ext cx="892899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0050" indent="-421005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move 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  ..\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новый\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Ndf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PassThru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Destination  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Перемещение файлов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33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529064479"/>
              </p:ext>
            </p:extLst>
          </p:nvPr>
        </p:nvGraphicFramePr>
        <p:xfrm>
          <a:off x="179512" y="2204864"/>
          <a:ext cx="56166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9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C214F1-A00E-411A-B56B-2AE6A6FAF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B4C21B-BDAB-4F8E-8C78-65740594B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82076A-CAEC-44E6-B0A7-F96AE69A1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842C24-B499-4639-91C7-818C72386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ADDD04-D46A-44EA-86E4-24C4CEDCE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185891-8F6B-480B-887B-63C94EFCA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675D15-1258-4BA6-B564-2B1AF5800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E28874-F1AF-4AC7-88DF-9DAD564B4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D3EC4D-952F-4AFB-8069-29F892A05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25A0BD-4818-416A-9E18-FF7020707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736EA1-395E-4C0D-A458-196DEA339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AtOnc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Перенести файл из каталога с именем «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Ваше_Имя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родительский каталог с именем «№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группы_Фамилия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файла или каталога: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-Item</a:t>
            </a:r>
            <a:r>
              <a:rPr lang="en-US" altLang="ru-RU" sz="3600" dirty="0"/>
              <a:t>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ru-RU" alt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</a:t>
            </a:r>
            <a:r>
              <a:rPr lang="ru-RU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</a:t>
            </a:r>
            <a:r>
              <a:rPr lang="ru-RU" altLang="ru-RU" sz="4000" dirty="0">
                <a:sym typeface="Symbol"/>
              </a:rPr>
              <a:t> 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путь, который включает и имя удаляемого файла (или каталога);</a:t>
            </a:r>
          </a:p>
          <a:p>
            <a:pPr marL="892175" indent="-892175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sz="40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WhatIf</a:t>
            </a: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не удаляет, а только показывает что будет удалено.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Удаление файлов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каталога: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-Item</a:t>
            </a:r>
            <a:r>
              <a:rPr lang="en-US" altLang="ru-RU" sz="3600" dirty="0"/>
              <a:t>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ru-RU" alt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892175">
              <a:buNone/>
            </a:pP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40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Recurse</a:t>
            </a:r>
            <a:r>
              <a:rPr lang="ru-RU" altLang="ru-RU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удаляет содержимое каталога и всех его подкаталогов;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Удаление каталога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2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подкаталог с именем «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Ваше_Имя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-Item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0"/>
            <a:ext cx="77724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Удаление каталога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692696"/>
            <a:ext cx="892899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9825" indent="-3679825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del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.\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Ndf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</a:t>
            </a:r>
            <a:r>
              <a:rPr lang="en-US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WhatIf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Удаление файлов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9529387"/>
              </p:ext>
            </p:extLst>
          </p:nvPr>
        </p:nvGraphicFramePr>
        <p:xfrm>
          <a:off x="179512" y="2204864"/>
          <a:ext cx="56166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24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C214F1-A00E-411A-B56B-2AE6A6FAF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B4C21B-BDAB-4F8E-8C78-65740594B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82076A-CAEC-44E6-B0A7-F96AE69A1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842C24-B499-4639-91C7-818C72386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ADDD04-D46A-44EA-86E4-24C4CEDCE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D3EC4D-952F-4AFB-8069-29F892A05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25A0BD-4818-416A-9E18-FF7020707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736EA1-395E-4C0D-A458-196DEA339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AtOnc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903649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группы файлов: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-Item</a:t>
            </a:r>
            <a:r>
              <a:rPr lang="en-US" altLang="ru-RU" sz="3600" dirty="0"/>
              <a:t>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dirty="0"/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  <a:endParaRPr lang="ru-RU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Path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путь</a:t>
            </a:r>
            <a:r>
              <a:rPr lang="ru-RU" altLang="ru-RU" sz="4000" dirty="0"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месторасположение удаляемых объектов;</a:t>
            </a:r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Filter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маска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 какие объекты удаляются;</a:t>
            </a:r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Exclude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маска</a:t>
            </a:r>
            <a:r>
              <a:rPr lang="ru-RU" altLang="ru-RU" sz="4000" dirty="0">
                <a:sym typeface="Symbol"/>
              </a:rPr>
              <a:t>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какие объекты </a:t>
            </a:r>
            <a:r>
              <a:rPr lang="ru-RU" alt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не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удаляют;</a:t>
            </a:r>
          </a:p>
          <a:p>
            <a:pPr marL="892175" indent="-892175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WhatIf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не удаляет, а только показывает что будет удалено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Удаление файлов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каталога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содержимого текущего каталога диска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</a:p>
          <a:p>
            <a:pPr marL="0" indent="0" eaLnBrk="1" hangingPunct="1"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1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Создание каталога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8678768" cy="4857784"/>
          </a:xfrm>
        </p:spPr>
        <p:txBody>
          <a:bodyPr/>
          <a:lstStyle/>
          <a:p>
            <a:pPr>
              <a:buNone/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Создайте каталог, в имени которого присутствует текущая дата:</a:t>
            </a:r>
          </a:p>
          <a:p>
            <a:pPr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New-Item</a:t>
            </a:r>
            <a:r>
              <a:rPr lang="ru-RU" altLang="ru-RU" sz="3600" b="1" dirty="0"/>
              <a:t>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Type Directory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Name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“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Пример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$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Get-Date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Uformat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%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y%m%d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)”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752" y="1484784"/>
            <a:ext cx="9036496" cy="4464496"/>
          </a:xfrm>
        </p:spPr>
        <p:txBody>
          <a:bodyPr/>
          <a:lstStyle/>
          <a:p>
            <a:pPr marL="180975" indent="360363" eaLnBrk="1" hangingPunct="1">
              <a:buNone/>
              <a:tabLst>
                <a:tab pos="450850" algn="l"/>
              </a:tabLst>
            </a:pP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Диски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 –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различные хранилища данных.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360363" eaLnBrk="1" hangingPunct="1">
              <a:buNone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360363" eaLnBrk="1" hangingPunct="1">
              <a:buNone/>
              <a:tabLst>
                <a:tab pos="450850" algn="l"/>
              </a:tabLst>
            </a:pP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данных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связаны с конкретным </a:t>
            </a: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Провайдером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И структура данных и операции над ними зависит от Провайдера.</a:t>
            </a:r>
          </a:p>
          <a:p>
            <a:pPr marL="180975" indent="360363" eaLnBrk="1" hangingPunct="1">
              <a:buNone/>
              <a:tabLst>
                <a:tab pos="450850" algn="l"/>
              </a:tabLst>
            </a:pP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Провайдеры и диски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5616624"/>
          </a:xfrm>
        </p:spPr>
        <p:txBody>
          <a:bodyPr/>
          <a:lstStyle/>
          <a:p>
            <a:pPr marL="90488" indent="360363" algn="just">
              <a:buNone/>
              <a:tabLst>
                <a:tab pos="450850" algn="l"/>
              </a:tabLst>
            </a:pP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Провайдеры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Поставщики)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программы, которые предоставляют пользователям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к данным, содержащимся в специализированных хранилищах. </a:t>
            </a:r>
          </a:p>
          <a:p>
            <a:pPr marL="90488" indent="360363" algn="just">
              <a:buNone/>
              <a:tabLst>
                <a:tab pos="450850" algn="l"/>
              </a:tabLst>
            </a:pP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Провайдеры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просматривать эти данные и управлять ими. </a:t>
            </a:r>
          </a:p>
          <a:p>
            <a:pPr marL="90488" indent="360363" algn="just">
              <a:buNone/>
              <a:tabLst>
                <a:tab pos="450850" algn="l"/>
              </a:tabLs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данные размещаются аналогично данным в файловой системе на диске.</a:t>
            </a:r>
          </a:p>
          <a:p>
            <a:pPr marL="180975" indent="360363" algn="just" eaLnBrk="1" hangingPunct="1">
              <a:buNone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360363" algn="just" eaLnBrk="1" hangingPunct="1">
              <a:buNone/>
              <a:tabLst>
                <a:tab pos="450850" algn="l"/>
              </a:tabLst>
            </a:pP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Провайдеры и диски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00808"/>
            <a:ext cx="9036496" cy="4968552"/>
          </a:xfrm>
        </p:spPr>
        <p:txBody>
          <a:bodyPr/>
          <a:lstStyle/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Провайдеров можно получить используя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PSProvider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Провайдеры и диски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1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Провайдеры и диски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77675"/>
              </p:ext>
            </p:extLst>
          </p:nvPr>
        </p:nvGraphicFramePr>
        <p:xfrm>
          <a:off x="24295" y="764503"/>
          <a:ext cx="9119705" cy="60920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999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4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Поставщик</a:t>
                      </a:r>
                      <a:r>
                        <a:rPr lang="ru-RU" sz="2000" dirty="0">
                          <a:effectLst/>
                        </a:rPr>
                        <a:t> (</a:t>
                      </a:r>
                      <a:r>
                        <a:rPr lang="ru-RU" sz="2000" kern="1200" dirty="0" err="1">
                          <a:effectLst/>
                        </a:rPr>
                        <a:t>Provider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Описание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3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 u="sng" dirty="0" err="1">
                          <a:effectLst/>
                          <a:hlinkClick r:id="rId2"/>
                        </a:rPr>
                        <a:t>Alias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>
                          <a:effectLst/>
                        </a:rPr>
                        <a:t>Предоставляет доступ к псевдонимам Windows PowerShell и их значениям.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8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 u="sng" dirty="0" err="1">
                          <a:effectLst/>
                          <a:hlinkClick r:id="rId3"/>
                        </a:rPr>
                        <a:t>Certificate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>
                          <a:effectLst/>
                        </a:rPr>
                        <a:t>Предоставляет доступ только для чтения к хранилищам сертификатов X509 и сертификатам.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 u="sng" dirty="0" err="1">
                          <a:effectLst/>
                          <a:hlinkClick r:id="rId4"/>
                        </a:rPr>
                        <a:t>Environment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>
                          <a:effectLst/>
                        </a:rPr>
                        <a:t>Предоставляет доступ к переменным среды Windows.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 u="sng" dirty="0" err="1">
                          <a:effectLst/>
                          <a:hlinkClick r:id="rId5"/>
                        </a:rPr>
                        <a:t>FileSystem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>
                          <a:effectLst/>
                        </a:rPr>
                        <a:t>Предоставляет доступ к файлам и каталогам.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3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 u="sng" dirty="0" err="1">
                          <a:effectLst/>
                          <a:hlinkClick r:id="rId6"/>
                        </a:rPr>
                        <a:t>Function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>
                          <a:effectLst/>
                        </a:rPr>
                        <a:t>Предоставляет доступ к функциям, определенным в Windows PowerShell.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33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 u="sng" dirty="0" err="1">
                          <a:effectLst/>
                          <a:hlinkClick r:id="rId7"/>
                        </a:rPr>
                        <a:t>Registry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>
                          <a:effectLst/>
                        </a:rPr>
                        <a:t>Предоставляет доступ к разделам системного реестра и их значениям.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33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 u="sng" dirty="0" err="1">
                          <a:effectLst/>
                          <a:hlinkClick r:id="rId8"/>
                        </a:rPr>
                        <a:t>Variable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>
                          <a:effectLst/>
                        </a:rPr>
                        <a:t>Предоставляет доступ к переменным Windows PowerShell и их значениям.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33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 u="sng" dirty="0" err="1">
                          <a:effectLst/>
                          <a:hlinkClick r:id="rId9"/>
                        </a:rPr>
                        <a:t>WSMan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Предоставляет доступ к сведениям о конфигурации </a:t>
                      </a:r>
                      <a:r>
                        <a:rPr lang="ru-RU" sz="2000" dirty="0" err="1">
                          <a:effectLst/>
                        </a:rPr>
                        <a:t>WSMan</a:t>
                      </a:r>
                      <a:r>
                        <a:rPr lang="ru-RU" sz="20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76200" marT="30480" marB="304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32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9036496" cy="5760640"/>
          </a:xfrm>
        </p:spPr>
        <p:txBody>
          <a:bodyPr/>
          <a:lstStyle/>
          <a:p>
            <a:pPr marL="0" indent="0" eaLnBrk="1" hangingPunct="1">
              <a:buNone/>
              <a:tabLst>
                <a:tab pos="180975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доклады о Провайдерах в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4588" indent="-742950">
              <a:buFont typeface="+mj-lt"/>
              <a:buAutoNum type="arabicParenR"/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Alias                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4588" indent="-742950">
              <a:buFont typeface="+mj-lt"/>
              <a:buAutoNum type="arabicParenR"/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         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4588" indent="-742950">
              <a:buFont typeface="+mj-lt"/>
              <a:buAutoNum type="arabicParenR"/>
            </a:pPr>
            <a:r>
              <a:rPr lang="en-US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4588" indent="-742950">
              <a:buFont typeface="+mj-lt"/>
              <a:buAutoNum type="arabicParenR"/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            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4588" indent="-742950">
              <a:buFont typeface="+mj-lt"/>
              <a:buAutoNum type="arabicParenR"/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r>
              <a:rPr lang="en-US" sz="3600" dirty="0"/>
              <a:t>             </a:t>
            </a:r>
            <a:endParaRPr lang="ru-RU" sz="3600" dirty="0"/>
          </a:p>
          <a:p>
            <a:pPr marL="2414588" indent="-742950">
              <a:buFont typeface="+mj-lt"/>
              <a:buAutoNum type="arabicParenR"/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            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4588" indent="-742950">
              <a:buFont typeface="+mj-lt"/>
              <a:buAutoNum type="arabicParenR"/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lang="en-US" sz="3600" dirty="0"/>
              <a:t>          </a:t>
            </a:r>
            <a:endParaRPr lang="ru-RU" sz="3600" dirty="0"/>
          </a:p>
          <a:p>
            <a:pPr marL="2414588" indent="-742950">
              <a:buFont typeface="+mj-lt"/>
              <a:buAutoNum type="arabicParenR"/>
            </a:pPr>
            <a:r>
              <a:rPr lang="en-US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WSMan</a:t>
            </a:r>
            <a:r>
              <a:rPr lang="en-US" sz="3600" dirty="0"/>
              <a:t>                </a:t>
            </a:r>
            <a:endParaRPr lang="ru-RU" sz="3600" dirty="0"/>
          </a:p>
          <a:p>
            <a:pPr marL="0" indent="0">
              <a:buNone/>
            </a:pP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Провайдеры и диски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20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9036496" cy="5400600"/>
          </a:xfrm>
        </p:spPr>
        <p:txBody>
          <a:bodyPr/>
          <a:lstStyle/>
          <a:p>
            <a:pPr marL="0" indent="541338" algn="just" eaLnBrk="1" hangingPunct="1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выводимой информации о содержимом каталога зависит от провайдера, которому соответствует диск.</a:t>
            </a:r>
          </a:p>
          <a:p>
            <a:pPr marL="0" indent="541338" algn="just" eaLnBrk="1" hangingPunct="1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Эту информацию можно получить используя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командлету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Get-Member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конвейере:</a:t>
            </a:r>
          </a:p>
          <a:p>
            <a:pPr marL="0" indent="0"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c: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Get-Member</a:t>
            </a:r>
          </a:p>
          <a:p>
            <a:pPr marL="0" indent="0"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Alias: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Get-Member</a:t>
            </a:r>
          </a:p>
          <a:p>
            <a:pPr marL="0" indent="0"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Cert: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 Get-Member</a:t>
            </a:r>
          </a:p>
          <a:p>
            <a:pPr marL="0" indent="0" eaLnBrk="1" hangingPunct="1">
              <a:buNone/>
            </a:pP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Провайдеры и диски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0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Диски </a:t>
            </a:r>
            <a:r>
              <a:rPr lang="en-US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PowerShell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060575"/>
            <a:ext cx="8712968" cy="4525963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Виртуальные диски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 (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 только из оболочки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PowerShell)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tabLst>
                <a:tab pos="7891463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дисков доступных в сеансе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 eaLnBrk="1" hangingPunct="1">
              <a:buNone/>
              <a:tabLst>
                <a:tab pos="7891463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PSDrive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3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Диски </a:t>
            </a:r>
            <a:r>
              <a:rPr lang="en-US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PowerShell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720" y="1628800"/>
            <a:ext cx="8572560" cy="458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PSDrive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или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gdr</a:t>
            </a:r>
            <a:r>
              <a:rPr lang="en-US" altLang="ru-RU" kern="0" dirty="0"/>
              <a:t> </a:t>
            </a:r>
            <a:r>
              <a:rPr lang="ru-RU" altLang="ru-RU" kern="0" dirty="0"/>
              <a:t>	 </a:t>
            </a:r>
          </a:p>
          <a:p>
            <a:pPr eaLnBrk="1" hangingPunct="1">
              <a:buFont typeface="Arial" pitchFamily="34" charset="0"/>
              <a:buNone/>
            </a:pPr>
            <a:endParaRPr lang="ru-RU" altLang="ru-RU" sz="1800" kern="0" dirty="0"/>
          </a:p>
          <a:p>
            <a:pPr eaLnBrk="1" hangingPunct="1">
              <a:buFont typeface="Arial" pitchFamily="34" charset="0"/>
              <a:buNone/>
            </a:pPr>
            <a:r>
              <a:rPr lang="ru-RU" altLang="ru-RU" kern="0" dirty="0"/>
              <a:t>Параметры:</a:t>
            </a:r>
            <a:endParaRPr lang="en-US" altLang="ru-RU" kern="0" dirty="0"/>
          </a:p>
          <a:p>
            <a:pPr eaLnBrk="1" hangingPunct="1">
              <a:buFont typeface="Arial" pitchFamily="34" charset="0"/>
              <a:buNone/>
            </a:pPr>
            <a:r>
              <a:rPr lang="ru-RU" altLang="ru-RU" i="1" kern="0" dirty="0">
                <a:sym typeface="Symbol"/>
              </a:rPr>
              <a:t>имя</a:t>
            </a:r>
            <a:r>
              <a:rPr lang="ru-RU" altLang="ru-RU" kern="0" dirty="0">
                <a:sym typeface="Symbol"/>
              </a:rPr>
              <a:t> </a:t>
            </a:r>
            <a:r>
              <a:rPr lang="ru-RU" altLang="ru-RU" i="1" kern="0" dirty="0">
                <a:sym typeface="Symbol"/>
              </a:rPr>
              <a:t>диска</a:t>
            </a:r>
            <a:endParaRPr lang="ru-RU" altLang="ru-RU" i="1" kern="0" dirty="0"/>
          </a:p>
          <a:p>
            <a:pPr eaLnBrk="1" hangingPunct="1">
              <a:buFont typeface="Arial" pitchFamily="34" charset="0"/>
              <a:buNone/>
            </a:pPr>
            <a:r>
              <a:rPr lang="ru-RU" altLang="ru-RU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PSProvider</a:t>
            </a:r>
            <a:r>
              <a:rPr lang="en-US" altLang="ru-RU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ru-RU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FileSystem</a:t>
            </a:r>
            <a:endParaRPr lang="ru-RU" altLang="ru-RU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Font typeface="Arial" pitchFamily="34" charset="0"/>
              <a:buNone/>
            </a:pP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5072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9036496" cy="5904656"/>
          </a:xfrm>
        </p:spPr>
        <p:txBody>
          <a:bodyPr/>
          <a:lstStyle/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Выполните операции:</a:t>
            </a:r>
            <a:endParaRPr lang="en-US" alt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PSDrive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</a:t>
            </a:r>
          </a:p>
          <a:p>
            <a:pPr marL="0" indent="0">
              <a:buNone/>
            </a:pP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PSDrive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PSProvider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Провайдеры и диски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каталога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содержимого внутреннего диска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PowerShell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располагаются синонимы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Alias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04934" y="836712"/>
            <a:ext cx="8572560" cy="558104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Вывести на экран список всех записей диска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Alias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которые начинаются с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endParaRPr lang="ru-RU" altLang="ru-RU" i="1" dirty="0">
              <a:sym typeface="Symbol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Вывести на экран список всех записей диска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Variable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которые начинаются с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endParaRPr lang="ru-RU" altLang="ru-RU" i="1" dirty="0">
              <a:sym typeface="Symbol"/>
            </a:endParaRPr>
          </a:p>
          <a:p>
            <a:pPr marL="514350" indent="-514350">
              <a:buFont typeface="+mj-lt"/>
              <a:buAutoNum type="arabicParenR"/>
            </a:pPr>
            <a:endParaRPr lang="ru-RU" altLang="ru-RU" i="1" dirty="0">
              <a:sym typeface="Symbol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Провайдеры и диски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0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12360" cy="1125908"/>
          </a:xfrm>
        </p:spPr>
        <p:txBody>
          <a:bodyPr/>
          <a:lstStyle/>
          <a:p>
            <a:pPr eaLnBrk="1" hangingPunct="1"/>
            <a:r>
              <a:rPr lang="ru-RU" alt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Создание нового диска</a:t>
            </a:r>
            <a:br>
              <a:rPr lang="ru-RU" alt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altLang="ru-RU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(на время сеанса </a:t>
            </a:r>
            <a:r>
              <a:rPr lang="en-US" altLang="ru-RU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PowerShell</a:t>
            </a:r>
            <a:r>
              <a:rPr lang="ru-RU" altLang="ru-RU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628800"/>
            <a:ext cx="8572560" cy="4586282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PSDrive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или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ndr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или  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en-US" altLang="ru-RU" dirty="0"/>
              <a:t>  </a:t>
            </a:r>
            <a:r>
              <a:rPr lang="ru-RU" altLang="ru-RU" dirty="0"/>
              <a:t>	 </a:t>
            </a:r>
          </a:p>
          <a:p>
            <a:pPr eaLnBrk="1" hangingPunct="1">
              <a:buNone/>
            </a:pPr>
            <a:endParaRPr lang="ru-RU" altLang="ru-RU" sz="1800" dirty="0"/>
          </a:p>
          <a:p>
            <a:pPr eaLnBrk="1" hangingPunct="1">
              <a:buNone/>
            </a:pPr>
            <a:r>
              <a:rPr lang="ru-RU" altLang="ru-RU" dirty="0"/>
              <a:t>Параметры:</a:t>
            </a:r>
            <a:endParaRPr lang="en-US" altLang="ru-RU" dirty="0"/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Name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i="1" dirty="0">
                <a:sym typeface="Symbol"/>
              </a:rPr>
              <a:t>имя</a:t>
            </a:r>
            <a:r>
              <a:rPr lang="ru-RU" altLang="ru-RU" dirty="0">
                <a:sym typeface="Symbol"/>
              </a:rPr>
              <a:t>      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имя создаваемого диска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Root </a:t>
            </a:r>
            <a:r>
              <a:rPr lang="ru-RU" altLang="ru-RU" i="1" dirty="0">
                <a:sym typeface="Symbol"/>
              </a:rPr>
              <a:t>путь</a:t>
            </a:r>
            <a:r>
              <a:rPr lang="ru-RU" altLang="ru-RU" dirty="0">
                <a:sym typeface="Symbol"/>
              </a:rPr>
              <a:t>      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каталог, на который указывает   виртуальный диск</a:t>
            </a:r>
          </a:p>
          <a:p>
            <a:pPr>
              <a:buNone/>
            </a:pP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PSProvider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FileSystem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12360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Создание нового диска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/>
          <a:lstStyle/>
          <a:p>
            <a:pPr marL="0" indent="0">
              <a:buNone/>
            </a:pPr>
            <a:r>
              <a:rPr lang="ru-RU" alt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eaLnBrk="1" hangingPunct="1">
              <a:buFont typeface="+mj-lt"/>
              <a:buAutoNum type="arabicParenR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Создайте каталог с именем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PowerShell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</a:t>
            </a:r>
            <a:r>
              <a:rPr lang="en-US" altLang="ru-RU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New-Item –Type Directory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</a:p>
          <a:p>
            <a:pPr marL="361950" indent="-361950" eaLnBrk="1" hangingPunct="1">
              <a:buFont typeface="+mj-lt"/>
              <a:buAutoNum type="arabicParenR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В каталоге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PowerShell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создайте несколько текстовых файлов, в каждый поместив по несколько строк текста.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</a:t>
            </a:r>
            <a:r>
              <a:rPr lang="en-US" altLang="ru-RU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New-Item –Type File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361950" indent="-361950" eaLnBrk="1" hangingPunct="1">
              <a:buFont typeface="+mj-lt"/>
              <a:buAutoNum type="arabicParenR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Создайте виртуальный диск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который указывает на каталог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PowerShell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</a:t>
            </a:r>
            <a:r>
              <a:rPr lang="en-US" altLang="ru-RU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361950" indent="-361950" eaLnBrk="1" hangingPunct="1">
              <a:buFont typeface="+mj-lt"/>
              <a:buAutoNum type="arabicParenR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Вывести на экран список всех дисков и содержимое каталога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PowerShell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</a:t>
            </a:r>
            <a:r>
              <a:rPr lang="en-US" altLang="ru-RU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Get-</a:t>
            </a:r>
            <a:r>
              <a:rPr lang="en-US" altLang="ru-RU" b="1" i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PSDrive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4206" y="-11562"/>
            <a:ext cx="7908574" cy="70425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Перенаправление вывода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04934" y="1052736"/>
            <a:ext cx="8572560" cy="5365018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Перенаправление информации, которая должна быть выведена на экран, в создаваемый заново текстовый файл: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indent="458788" eaLnBrk="1" hangingPunct="1">
              <a:buNone/>
            </a:pPr>
            <a:r>
              <a:rPr lang="ru-RU" altLang="ru-RU" sz="4400" i="1" dirty="0" err="1">
                <a:sym typeface="Symbol"/>
              </a:rPr>
              <a:t>командлета</a:t>
            </a:r>
            <a:r>
              <a:rPr lang="ru-RU" altLang="ru-RU" sz="4400" i="1" dirty="0">
                <a:sym typeface="Symbol"/>
              </a:rPr>
              <a:t> </a:t>
            </a:r>
            <a:r>
              <a:rPr lang="ru-RU" altLang="ru-RU" sz="4400" dirty="0">
                <a:sym typeface="Symbol"/>
              </a:rPr>
              <a:t> </a:t>
            </a:r>
            <a:r>
              <a:rPr lang="en-US" altLang="ru-RU" sz="4400" dirty="0">
                <a:sym typeface="Symbol"/>
              </a:rPr>
              <a:t>&gt; </a:t>
            </a:r>
            <a:r>
              <a:rPr lang="ru-RU" altLang="ru-RU" sz="4400" i="1" dirty="0"/>
              <a:t>файл</a:t>
            </a:r>
            <a:r>
              <a:rPr lang="en-US" altLang="ru-RU" sz="3600" dirty="0">
                <a:sym typeface="Symbol"/>
              </a:rPr>
              <a:t> </a:t>
            </a:r>
            <a:endParaRPr lang="ru-RU" altLang="ru-RU" sz="3600" dirty="0">
              <a:sym typeface="Symbol"/>
            </a:endParaRPr>
          </a:p>
          <a:p>
            <a:pPr marL="0" indent="361950" algn="just" eaLnBrk="1" hangingPunct="1"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buNone/>
            </a:pP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Дозапись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информации в конец 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текстового файла: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indent="458788" eaLnBrk="1" hangingPunct="1">
              <a:buNone/>
            </a:pPr>
            <a:r>
              <a:rPr lang="ru-RU" altLang="ru-RU" sz="4400" i="1" dirty="0" err="1">
                <a:sym typeface="Symbol"/>
              </a:rPr>
              <a:t>командлета</a:t>
            </a:r>
            <a:r>
              <a:rPr lang="ru-RU" altLang="ru-RU" sz="4400" i="1" dirty="0">
                <a:sym typeface="Symbol"/>
              </a:rPr>
              <a:t>  </a:t>
            </a:r>
            <a:r>
              <a:rPr lang="en-US" altLang="ru-RU" sz="4400" i="1" dirty="0">
                <a:sym typeface="Symbol"/>
              </a:rPr>
              <a:t>&gt;&gt;  </a:t>
            </a:r>
            <a:r>
              <a:rPr lang="ru-RU" altLang="ru-RU" sz="4400" i="1" dirty="0"/>
              <a:t>файл</a:t>
            </a:r>
          </a:p>
          <a:p>
            <a:pPr eaLnBrk="1" hangingPunct="1">
              <a:buNone/>
            </a:pPr>
            <a:endParaRPr lang="ru-RU" altLang="ru-RU" sz="3600" dirty="0"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4206" y="-11562"/>
            <a:ext cx="7908574" cy="704258"/>
          </a:xfrm>
        </p:spPr>
        <p:txBody>
          <a:bodyPr/>
          <a:lstStyle/>
          <a:p>
            <a:pPr eaLnBrk="1" hangingPunct="1"/>
            <a:r>
              <a:rPr lang="ru-RU" alt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Перенаправление вывода</a:t>
            </a:r>
            <a:endParaRPr lang="ru-RU" altLang="ru-R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04934" y="836712"/>
            <a:ext cx="8572560" cy="558104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Создать текстовый файл на диске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с расширением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TXT</a:t>
            </a:r>
            <a:r>
              <a:rPr lang="ru-RU" altLang="ru-RU" i="1" dirty="0">
                <a:sym typeface="Symbol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В этот файл вывести содержимое корневого каталога диска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C: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. (</a:t>
            </a:r>
            <a:r>
              <a:rPr lang="en-US" altLang="ru-RU" b="1" i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Записать в конец созданного файла список дисков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ru-RU" sz="3600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i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PSDrive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3600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&gt;&gt;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Вывести на экран содержимое созданного файла.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</a:t>
            </a:r>
            <a:r>
              <a:rPr lang="en-US" altLang="ru-RU" b="1" i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4206" y="-11562"/>
            <a:ext cx="7908574" cy="70425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Перенаправление вывода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04934" y="1052736"/>
            <a:ext cx="8572560" cy="5365018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Перенаправление информации с использованием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Out-File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 algn="just">
              <a:buNone/>
            </a:pPr>
            <a:r>
              <a:rPr lang="ru-RU" altLang="ru-RU" sz="4400" i="1" dirty="0" err="1">
                <a:sym typeface="Symbol"/>
              </a:rPr>
              <a:t>командлета</a:t>
            </a:r>
            <a:r>
              <a:rPr lang="ru-RU" altLang="ru-RU" sz="4400" i="1" dirty="0">
                <a:sym typeface="Symbol"/>
              </a:rPr>
              <a:t> </a:t>
            </a:r>
            <a:r>
              <a:rPr lang="ru-RU" altLang="ru-RU" sz="4400" dirty="0">
                <a:sym typeface="Symbol"/>
              </a:rPr>
              <a:t> </a:t>
            </a:r>
            <a:r>
              <a:rPr lang="en-US" altLang="ru-RU" sz="4400" dirty="0">
                <a:sym typeface="Symbol"/>
              </a:rPr>
              <a:t>|</a:t>
            </a:r>
            <a:r>
              <a:rPr lang="en-US" altLang="ru-RU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Out-File  </a:t>
            </a:r>
            <a:r>
              <a:rPr lang="ru-RU" altLang="ru-RU" sz="4400" i="1" dirty="0"/>
              <a:t>файл</a:t>
            </a:r>
            <a:r>
              <a:rPr lang="en-US" altLang="ru-RU" sz="3600" dirty="0">
                <a:sym typeface="Symbol"/>
              </a:rPr>
              <a:t> </a:t>
            </a:r>
            <a:endParaRPr lang="ru-RU" altLang="ru-RU" sz="3600" dirty="0">
              <a:sym typeface="Symbol"/>
            </a:endParaRPr>
          </a:p>
          <a:p>
            <a:pPr marL="0" indent="361950" algn="just" eaLnBrk="1" hangingPunct="1"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buNone/>
            </a:pP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Дозапись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информации в конец текстового файла: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 algn="just">
              <a:buNone/>
            </a:pPr>
            <a:r>
              <a:rPr lang="ru-RU" altLang="ru-RU" sz="3600" i="1" dirty="0" err="1">
                <a:sym typeface="Symbol"/>
              </a:rPr>
              <a:t>командлета</a:t>
            </a:r>
            <a:r>
              <a:rPr lang="ru-RU" altLang="ru-RU" sz="3600" i="1" dirty="0">
                <a:sym typeface="Symbol"/>
              </a:rPr>
              <a:t> </a:t>
            </a:r>
            <a:r>
              <a:rPr lang="en-US" altLang="ru-RU" sz="3600" dirty="0">
                <a:sym typeface="Symbol"/>
              </a:rPr>
              <a:t>|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Out-File  </a:t>
            </a:r>
            <a:r>
              <a:rPr lang="ru-RU" altLang="ru-RU" sz="3600" i="1" dirty="0"/>
              <a:t>файл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-Append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4206" y="-11562"/>
            <a:ext cx="7908574" cy="704258"/>
          </a:xfrm>
        </p:spPr>
        <p:txBody>
          <a:bodyPr/>
          <a:lstStyle/>
          <a:p>
            <a:pPr eaLnBrk="1" hangingPunct="1"/>
            <a:r>
              <a:rPr lang="ru-RU" alt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Перенаправление вывода</a:t>
            </a:r>
            <a:endParaRPr lang="ru-RU" altLang="ru-R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04934" y="836712"/>
            <a:ext cx="8572560" cy="558104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en-US" alt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en-US" altLang="ru-RU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Out-File </a:t>
            </a:r>
            <a:endParaRPr lang="en-US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Создать текстовый файл на диске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с расширением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TXT</a:t>
            </a:r>
            <a:r>
              <a:rPr lang="ru-RU" altLang="ru-RU" i="1" dirty="0">
                <a:sym typeface="Symbol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В этот файл вывести содержимое корневого каталога диска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C: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. (</a:t>
            </a:r>
            <a:r>
              <a:rPr lang="en-US" altLang="ru-RU" b="1" i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Out-File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Записать в конец созданного файла список дисков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ru-RU" sz="3600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i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PSDrive</a:t>
            </a: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3600" b="1" i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Out-File</a:t>
            </a:r>
            <a:r>
              <a:rPr lang="en-US" altLang="ru-RU" sz="3600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Вывести на экран содержимое созданного файла.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</a:t>
            </a:r>
            <a:r>
              <a:rPr lang="en-US" altLang="ru-RU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4206" y="-11562"/>
            <a:ext cx="7908574" cy="704258"/>
          </a:xfrm>
        </p:spPr>
        <p:txBody>
          <a:bodyPr/>
          <a:lstStyle/>
          <a:p>
            <a:pPr eaLnBrk="1" hangingPunct="1"/>
            <a:r>
              <a:rPr lang="ru-RU" alt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Перенаправление вывода</a:t>
            </a:r>
            <a:endParaRPr lang="ru-RU" altLang="ru-R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04934" y="836712"/>
            <a:ext cx="8572560" cy="558104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alt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Сделать ещё несколько заданий на сохранение результатов в файле и взять из файла </a:t>
            </a:r>
            <a:r>
              <a:rPr lang="ru-RU" altLang="ru-RU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после сохранения.</a:t>
            </a:r>
            <a:endParaRPr lang="ru-RU" alt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4206" y="-11562"/>
            <a:ext cx="7908574" cy="70425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Подавление вывода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04934" y="1559970"/>
            <a:ext cx="8572560" cy="4857784"/>
          </a:xfrm>
        </p:spPr>
        <p:txBody>
          <a:bodyPr/>
          <a:lstStyle/>
          <a:p>
            <a:pPr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Out-Null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0" eaLnBrk="1" hangingPunct="1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Подавление вывода информации по результатам выполнения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командлеты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6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каталога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содержимого внутреннего диска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PowerShell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располагаются переменные среды 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их значения: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6</a:t>
            </a:fld>
            <a:endParaRPr lang="ru-RU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858280" cy="4472136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Write-Host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dirty="0"/>
              <a:t> </a:t>
            </a:r>
          </a:p>
          <a:p>
            <a:pPr eaLnBrk="1" hangingPunct="1">
              <a:buNone/>
            </a:pPr>
            <a:r>
              <a:rPr lang="ru-RU" altLang="ru-RU" dirty="0"/>
              <a:t>Параметры:</a:t>
            </a:r>
            <a:endParaRPr lang="en-US" altLang="ru-RU" dirty="0"/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BackgroundColor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i="1" dirty="0">
                <a:sym typeface="Symbol"/>
              </a:rPr>
              <a:t>цвет</a:t>
            </a:r>
            <a:r>
              <a:rPr lang="ru-RU" altLang="ru-RU" dirty="0">
                <a:sym typeface="Symbol"/>
              </a:rPr>
              <a:t>       </a:t>
            </a:r>
            <a:r>
              <a:rPr lang="ru-RU" altLang="ru-RU" dirty="0" err="1">
                <a:sym typeface="Symbol"/>
              </a:rPr>
              <a:t>цвет</a:t>
            </a:r>
            <a:r>
              <a:rPr lang="ru-RU" altLang="ru-RU" dirty="0">
                <a:sym typeface="Symbol"/>
              </a:rPr>
              <a:t> фона</a:t>
            </a:r>
            <a:endParaRPr lang="ru-RU" altLang="ru-RU" dirty="0"/>
          </a:p>
          <a:p>
            <a:pPr eaLnBrk="1" hangingPunct="1">
              <a:buNone/>
            </a:pP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ForeroundColor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i="1" dirty="0">
                <a:sym typeface="Symbol"/>
              </a:rPr>
              <a:t>цвет</a:t>
            </a:r>
            <a:r>
              <a:rPr lang="ru-RU" altLang="ru-RU" dirty="0">
                <a:sym typeface="Symbol"/>
              </a:rPr>
              <a:t>      </a:t>
            </a:r>
            <a:r>
              <a:rPr lang="en-US" altLang="ru-RU" dirty="0">
                <a:sym typeface="Symbol"/>
              </a:rPr>
              <a:t>   </a:t>
            </a:r>
            <a:r>
              <a:rPr lang="ru-RU" altLang="ru-RU" dirty="0">
                <a:sym typeface="Symbol"/>
              </a:rPr>
              <a:t> цвет символов</a:t>
            </a:r>
          </a:p>
          <a:p>
            <a:pPr>
              <a:buNone/>
            </a:pPr>
            <a:r>
              <a:rPr lang="ru-RU" altLang="ru-RU" u="sng" dirty="0">
                <a:sym typeface="Symbol"/>
              </a:rPr>
              <a:t>Справка по </a:t>
            </a:r>
            <a:r>
              <a:rPr lang="ru-RU" altLang="ru-RU" u="sng" dirty="0" err="1">
                <a:sym typeface="Symbol"/>
              </a:rPr>
              <a:t>командлете</a:t>
            </a:r>
            <a:r>
              <a:rPr lang="ru-RU" altLang="ru-RU" u="sng" dirty="0">
                <a:sym typeface="Symbol"/>
              </a:rPr>
              <a:t> </a:t>
            </a:r>
            <a:r>
              <a:rPr lang="en-US" altLang="ru-RU" i="1" u="sng" dirty="0"/>
              <a:t>Write-Host</a:t>
            </a:r>
            <a:r>
              <a:rPr lang="ru-RU" altLang="ru-RU" b="1" dirty="0"/>
              <a:t>:</a:t>
            </a:r>
            <a:endParaRPr lang="ru-RU" altLang="ru-RU" dirty="0">
              <a:sym typeface="Symbol"/>
            </a:endParaRPr>
          </a:p>
          <a:p>
            <a:pPr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Get-Help   Write-Host  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</a:p>
          <a:p>
            <a:pPr eaLnBrk="1" hangingPunct="1">
              <a:buNone/>
            </a:pPr>
            <a:endParaRPr lang="ru-RU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60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24206" y="-11562"/>
            <a:ext cx="7908574" cy="70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3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Изменение цвета выводимой информации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каталога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содержимого конкретного каталога и диска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диск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путь_ к_ каталогу</a:t>
            </a:r>
            <a:endParaRPr lang="en-US" alt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”Program Files”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19050" eaLnBrk="1" hangingPunct="1">
              <a:buNone/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потребовались кавычки (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“”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так как в имени каталога присутствует пробел.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7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каталога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переключатель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Force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 видеть в содержимом каталога скрытые файлы: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Force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None/>
            </a:pP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”Program Files”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Force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 содержимого каталога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с аргументом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Filter 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 выводить только те файлы каталога, которые удовлетворяют маске: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[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диск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путь_ к_ каталогу</a:t>
            </a: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Filter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маска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None/>
            </a:pPr>
            <a:endParaRPr lang="ru-RU" alt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”Program Files”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Filter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m*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Тема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6495</TotalTime>
  <Words>1972</Words>
  <Application>Microsoft Macintosh PowerPoint</Application>
  <PresentationFormat>Экран (4:3)</PresentationFormat>
  <Paragraphs>420</Paragraphs>
  <Slides>60</Slides>
  <Notes>1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7" baseType="lpstr">
      <vt:lpstr>MS PGothic</vt:lpstr>
      <vt:lpstr>SimSun</vt:lpstr>
      <vt:lpstr>Arial</vt:lpstr>
      <vt:lpstr>Calibri</vt:lpstr>
      <vt:lpstr>Symbol</vt:lpstr>
      <vt:lpstr>Times New Roman</vt:lpstr>
      <vt:lpstr>1_Тема Office</vt:lpstr>
      <vt:lpstr>Презентация PowerPoint</vt:lpstr>
      <vt:lpstr>Просмотр содержимого каталога</vt:lpstr>
      <vt:lpstr>Просмотр содержимого каталога</vt:lpstr>
      <vt:lpstr>Просмотр содержимого каталога</vt:lpstr>
      <vt:lpstr>Просмотр содержимого каталога</vt:lpstr>
      <vt:lpstr>Просмотр содержимого каталога</vt:lpstr>
      <vt:lpstr>Просмотр содержимого каталога</vt:lpstr>
      <vt:lpstr>Просмотр содержимого каталога</vt:lpstr>
      <vt:lpstr>Просмотр содержимого каталога</vt:lpstr>
      <vt:lpstr>Просмотр содержимого каталога</vt:lpstr>
      <vt:lpstr>Переход по дискам и каталогам</vt:lpstr>
      <vt:lpstr>Просмотр содержимого каталога</vt:lpstr>
      <vt:lpstr>Переход по дискам и каталогам</vt:lpstr>
      <vt:lpstr>Переход по дискам и каталогам</vt:lpstr>
      <vt:lpstr>Презентация PowerPoint</vt:lpstr>
      <vt:lpstr>Презентация PowerPoint</vt:lpstr>
      <vt:lpstr>Переход по дискам и каталогам</vt:lpstr>
      <vt:lpstr>Презентация PowerPoint</vt:lpstr>
      <vt:lpstr>Презентация PowerPoint</vt:lpstr>
      <vt:lpstr>Презентация PowerPoint</vt:lpstr>
      <vt:lpstr>Переход по дискам и каталогам</vt:lpstr>
      <vt:lpstr>Просмотр содержимого файла</vt:lpstr>
      <vt:lpstr>Просмотр содержимого файла</vt:lpstr>
      <vt:lpstr>Просмотр содержимого файла</vt:lpstr>
      <vt:lpstr>Переход по дискам и каталогам</vt:lpstr>
      <vt:lpstr>Копирование файлов</vt:lpstr>
      <vt:lpstr>Копирование файлов</vt:lpstr>
      <vt:lpstr>Презентация PowerPoint</vt:lpstr>
      <vt:lpstr>Переименование файлов</vt:lpstr>
      <vt:lpstr>Переименование файлов</vt:lpstr>
      <vt:lpstr>Презентация PowerPoint</vt:lpstr>
      <vt:lpstr>Перемещение файлов</vt:lpstr>
      <vt:lpstr>Перемещение файлов</vt:lpstr>
      <vt:lpstr>Переход по дискам и каталогам</vt:lpstr>
      <vt:lpstr>Удаление файлов</vt:lpstr>
      <vt:lpstr>Удаление каталога</vt:lpstr>
      <vt:lpstr>Презентация PowerPoint</vt:lpstr>
      <vt:lpstr>Удаление файлов</vt:lpstr>
      <vt:lpstr>Удаление файлов</vt:lpstr>
      <vt:lpstr>Создание каталога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Диски PowerShell</vt:lpstr>
      <vt:lpstr>Диски PowerShell</vt:lpstr>
      <vt:lpstr>Презентация PowerPoint</vt:lpstr>
      <vt:lpstr>Презентация PowerPoint</vt:lpstr>
      <vt:lpstr>Создание нового диска (на время сеанса PowerShell)</vt:lpstr>
      <vt:lpstr>Создание нового диска</vt:lpstr>
      <vt:lpstr>Перенаправление вывода</vt:lpstr>
      <vt:lpstr>Перенаправление вывода</vt:lpstr>
      <vt:lpstr>Перенаправление вывода</vt:lpstr>
      <vt:lpstr>Перенаправление вывода</vt:lpstr>
      <vt:lpstr>Перенаправление вывода</vt:lpstr>
      <vt:lpstr>Подавление вывода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Коньков</dc:creator>
  <cp:lastModifiedBy>dgalahov@gmail.com</cp:lastModifiedBy>
  <cp:revision>349</cp:revision>
  <dcterms:created xsi:type="dcterms:W3CDTF">1601-01-01T00:00:00Z</dcterms:created>
  <dcterms:modified xsi:type="dcterms:W3CDTF">2018-02-24T07:32:40Z</dcterms:modified>
</cp:coreProperties>
</file>