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94" r:id="rId3"/>
    <p:sldId id="450" r:id="rId4"/>
    <p:sldId id="451" r:id="rId5"/>
    <p:sldId id="452" r:id="rId6"/>
    <p:sldId id="453" r:id="rId7"/>
    <p:sldId id="458" r:id="rId8"/>
    <p:sldId id="459" r:id="rId9"/>
    <p:sldId id="454" r:id="rId10"/>
    <p:sldId id="412" r:id="rId11"/>
    <p:sldId id="455" r:id="rId12"/>
    <p:sldId id="462" r:id="rId13"/>
    <p:sldId id="479" r:id="rId14"/>
    <p:sldId id="507" r:id="rId15"/>
    <p:sldId id="461" r:id="rId16"/>
    <p:sldId id="460" r:id="rId17"/>
    <p:sldId id="508" r:id="rId18"/>
    <p:sldId id="513" r:id="rId19"/>
    <p:sldId id="509" r:id="rId20"/>
    <p:sldId id="456" r:id="rId21"/>
    <p:sldId id="457" r:id="rId22"/>
    <p:sldId id="506" r:id="rId23"/>
    <p:sldId id="467" r:id="rId24"/>
    <p:sldId id="468" r:id="rId25"/>
    <p:sldId id="469" r:id="rId26"/>
    <p:sldId id="471" r:id="rId27"/>
    <p:sldId id="470" r:id="rId28"/>
    <p:sldId id="472" r:id="rId29"/>
    <p:sldId id="495" r:id="rId30"/>
    <p:sldId id="529" r:id="rId31"/>
    <p:sldId id="474" r:id="rId32"/>
    <p:sldId id="475" r:id="rId33"/>
    <p:sldId id="51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0" autoAdjust="0"/>
    <p:restoredTop sz="94527" autoAdjust="0"/>
  </p:normalViewPr>
  <p:slideViewPr>
    <p:cSldViewPr>
      <p:cViewPr varScale="1">
        <p:scale>
          <a:sx n="110" d="100"/>
          <a:sy n="110" d="100"/>
        </p:scale>
        <p:origin x="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ru-RU" dirty="0" err="1"/>
            <a:t>Комлт</a:t>
          </a:r>
          <a:r>
            <a:rPr lang="ru-RU" dirty="0"/>
            <a:t> 1</a:t>
          </a:r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AEA6D221-3387-425D-BA75-2BDE8792D118}">
      <dgm:prSet phldrT="[Текст]"/>
      <dgm:spPr/>
      <dgm:t>
        <a:bodyPr/>
        <a:lstStyle/>
        <a:p>
          <a:r>
            <a:rPr lang="ru-RU" dirty="0" err="1"/>
            <a:t>Комлт</a:t>
          </a:r>
          <a:r>
            <a:rPr lang="ru-RU" dirty="0"/>
            <a:t> 2</a:t>
          </a:r>
        </a:p>
      </dgm:t>
    </dgm:pt>
    <dgm:pt modelId="{3D6E384D-86C7-442A-9356-5F8C0B1FC0D3}" type="parTrans" cxnId="{8C5CA0E3-EF9A-4826-A11E-6861940E11BC}">
      <dgm:prSet/>
      <dgm:spPr/>
      <dgm:t>
        <a:bodyPr/>
        <a:lstStyle/>
        <a:p>
          <a:endParaRPr lang="ru-RU"/>
        </a:p>
      </dgm:t>
    </dgm:pt>
    <dgm:pt modelId="{846C252E-FFF7-4ACF-9F7D-58CE000B5756}" type="sibTrans" cxnId="{8C5CA0E3-EF9A-4826-A11E-6861940E11BC}">
      <dgm:prSet/>
      <dgm:spPr/>
      <dgm:t>
        <a:bodyPr/>
        <a:lstStyle/>
        <a:p>
          <a:endParaRPr lang="ru-RU"/>
        </a:p>
      </dgm:t>
    </dgm:pt>
    <dgm:pt modelId="{24DB005D-3E81-4CE4-9449-448F08600FE1}">
      <dgm:prSet phldrT="[Текст]"/>
      <dgm:spPr/>
      <dgm:t>
        <a:bodyPr/>
        <a:lstStyle/>
        <a:p>
          <a:r>
            <a:rPr lang="ru-RU" dirty="0" err="1"/>
            <a:t>Комлт</a:t>
          </a:r>
          <a:r>
            <a:rPr lang="ru-RU" dirty="0"/>
            <a:t> 3</a:t>
          </a:r>
        </a:p>
      </dgm:t>
    </dgm:pt>
    <dgm:pt modelId="{C86E91C7-812C-40FE-8208-097F7C8FDC34}" type="parTrans" cxnId="{A96DBCC7-4D2A-4AF5-88F1-F5FC1A8344AB}">
      <dgm:prSet/>
      <dgm:spPr/>
      <dgm:t>
        <a:bodyPr/>
        <a:lstStyle/>
        <a:p>
          <a:endParaRPr lang="ru-RU"/>
        </a:p>
      </dgm:t>
    </dgm:pt>
    <dgm:pt modelId="{A4D74487-73C5-45F6-955F-C8A4F7F5F03D}" type="sibTrans" cxnId="{A96DBCC7-4D2A-4AF5-88F1-F5FC1A8344AB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3">
        <dgm:presLayoutVars>
          <dgm:bulletEnabled val="1"/>
        </dgm:presLayoutVars>
      </dgm:prSet>
      <dgm:spPr/>
    </dgm:pt>
    <dgm:pt modelId="{EE9E8E2C-F06F-470A-B065-3A8147BB0BCB}" type="pres">
      <dgm:prSet presAssocID="{A61724DB-51C4-492F-97A2-4B4C1D65BBE2}" presName="sibTrans" presStyleLbl="sibTrans2D1" presStyleIdx="0" presStyleCnt="2"/>
      <dgm:spPr/>
    </dgm:pt>
    <dgm:pt modelId="{24777245-540F-4762-A9FC-9FBD300B6021}" type="pres">
      <dgm:prSet presAssocID="{A61724DB-51C4-492F-97A2-4B4C1D65BBE2}" presName="connectorText" presStyleLbl="sibTrans2D1" presStyleIdx="0" presStyleCnt="2"/>
      <dgm:spPr/>
    </dgm:pt>
    <dgm:pt modelId="{74D996FD-6C4A-4612-8567-4D6B582DED02}" type="pres">
      <dgm:prSet presAssocID="{AEA6D221-3387-425D-BA75-2BDE8792D118}" presName="node" presStyleLbl="node1" presStyleIdx="1" presStyleCnt="3">
        <dgm:presLayoutVars>
          <dgm:bulletEnabled val="1"/>
        </dgm:presLayoutVars>
      </dgm:prSet>
      <dgm:spPr/>
    </dgm:pt>
    <dgm:pt modelId="{55FC6837-C3B1-4CDD-83B4-D646F1E0828C}" type="pres">
      <dgm:prSet presAssocID="{846C252E-FFF7-4ACF-9F7D-58CE000B5756}" presName="sibTrans" presStyleLbl="sibTrans2D1" presStyleIdx="1" presStyleCnt="2"/>
      <dgm:spPr/>
    </dgm:pt>
    <dgm:pt modelId="{3963720E-D3A5-46D9-A56C-2FC20A23939E}" type="pres">
      <dgm:prSet presAssocID="{846C252E-FFF7-4ACF-9F7D-58CE000B5756}" presName="connectorText" presStyleLbl="sibTrans2D1" presStyleIdx="1" presStyleCnt="2"/>
      <dgm:spPr/>
    </dgm:pt>
    <dgm:pt modelId="{BE179426-8925-4479-8D5D-A7B6C797491C}" type="pres">
      <dgm:prSet presAssocID="{24DB005D-3E81-4CE4-9449-448F08600FE1}" presName="node" presStyleLbl="node1" presStyleIdx="2" presStyleCnt="3">
        <dgm:presLayoutVars>
          <dgm:bulletEnabled val="1"/>
        </dgm:presLayoutVars>
      </dgm:prSet>
      <dgm:spPr/>
    </dgm:pt>
  </dgm:ptLst>
  <dgm:cxnLst>
    <dgm:cxn modelId="{9794893F-95E2-4377-9B64-FC2E6B6E63EF}" type="presOf" srcId="{A61724DB-51C4-492F-97A2-4B4C1D65BBE2}" destId="{EE9E8E2C-F06F-470A-B065-3A8147BB0BCB}" srcOrd="0" destOrd="0" presId="urn:microsoft.com/office/officeart/2005/8/layout/process1"/>
    <dgm:cxn modelId="{A889CB8A-0C9F-48C5-A3AD-D44C46944DAD}" type="presOf" srcId="{24DB005D-3E81-4CE4-9449-448F08600FE1}" destId="{BE179426-8925-4479-8D5D-A7B6C797491C}" srcOrd="0" destOrd="0" presId="urn:microsoft.com/office/officeart/2005/8/layout/process1"/>
    <dgm:cxn modelId="{FB5ECA9D-A2E0-4F6C-B439-50E9F4CF1F46}" type="presOf" srcId="{AEA6D221-3387-425D-BA75-2BDE8792D118}" destId="{74D996FD-6C4A-4612-8567-4D6B582DED02}" srcOrd="0" destOrd="0" presId="urn:microsoft.com/office/officeart/2005/8/layout/process1"/>
    <dgm:cxn modelId="{BE3BE0A2-AB83-44B1-9B6C-BAEF8A0B5041}" type="presOf" srcId="{8EA79103-B0ED-40B2-B789-863FFE6BFD70}" destId="{AB55FD09-4D8F-4DED-BA71-072213EF08B8}" srcOrd="0" destOrd="0" presId="urn:microsoft.com/office/officeart/2005/8/layout/process1"/>
    <dgm:cxn modelId="{AC651DA3-25F5-476A-BF7A-47DC858EE240}" type="presOf" srcId="{25659C86-2354-4954-AC56-EDB38F06DFF8}" destId="{BB969321-36DA-47D9-B66C-03291D86FF40}" srcOrd="0" destOrd="0" presId="urn:microsoft.com/office/officeart/2005/8/layout/process1"/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A96DBCC7-4D2A-4AF5-88F1-F5FC1A8344AB}" srcId="{25659C86-2354-4954-AC56-EDB38F06DFF8}" destId="{24DB005D-3E81-4CE4-9449-448F08600FE1}" srcOrd="2" destOrd="0" parTransId="{C86E91C7-812C-40FE-8208-097F7C8FDC34}" sibTransId="{A4D74487-73C5-45F6-955F-C8A4F7F5F03D}"/>
    <dgm:cxn modelId="{83E878E1-85AE-422D-9366-A9473CAFA7C0}" type="presOf" srcId="{846C252E-FFF7-4ACF-9F7D-58CE000B5756}" destId="{3963720E-D3A5-46D9-A56C-2FC20A23939E}" srcOrd="1" destOrd="0" presId="urn:microsoft.com/office/officeart/2005/8/layout/process1"/>
    <dgm:cxn modelId="{8C5CA0E3-EF9A-4826-A11E-6861940E11BC}" srcId="{25659C86-2354-4954-AC56-EDB38F06DFF8}" destId="{AEA6D221-3387-425D-BA75-2BDE8792D118}" srcOrd="1" destOrd="0" parTransId="{3D6E384D-86C7-442A-9356-5F8C0B1FC0D3}" sibTransId="{846C252E-FFF7-4ACF-9F7D-58CE000B5756}"/>
    <dgm:cxn modelId="{9FFC60EA-8E7B-46F6-8B5F-B9E7EAE29829}" type="presOf" srcId="{A61724DB-51C4-492F-97A2-4B4C1D65BBE2}" destId="{24777245-540F-4762-A9FC-9FBD300B6021}" srcOrd="1" destOrd="0" presId="urn:microsoft.com/office/officeart/2005/8/layout/process1"/>
    <dgm:cxn modelId="{C44332F6-D55A-4513-A4D9-6DC8D6CBB7FD}" type="presOf" srcId="{846C252E-FFF7-4ACF-9F7D-58CE000B5756}" destId="{55FC6837-C3B1-4CDD-83B4-D646F1E0828C}" srcOrd="0" destOrd="0" presId="urn:microsoft.com/office/officeart/2005/8/layout/process1"/>
    <dgm:cxn modelId="{37F5B498-FCBF-4606-A11C-1F344F526A11}" type="presParOf" srcId="{BB969321-36DA-47D9-B66C-03291D86FF40}" destId="{AB55FD09-4D8F-4DED-BA71-072213EF08B8}" srcOrd="0" destOrd="0" presId="urn:microsoft.com/office/officeart/2005/8/layout/process1"/>
    <dgm:cxn modelId="{7C43D1C5-F982-4AA3-B8AD-AD400A570DD1}" type="presParOf" srcId="{BB969321-36DA-47D9-B66C-03291D86FF40}" destId="{EE9E8E2C-F06F-470A-B065-3A8147BB0BCB}" srcOrd="1" destOrd="0" presId="urn:microsoft.com/office/officeart/2005/8/layout/process1"/>
    <dgm:cxn modelId="{EA73B3C6-A5A7-4A5D-A0F6-969A872E6BC6}" type="presParOf" srcId="{EE9E8E2C-F06F-470A-B065-3A8147BB0BCB}" destId="{24777245-540F-4762-A9FC-9FBD300B6021}" srcOrd="0" destOrd="0" presId="urn:microsoft.com/office/officeart/2005/8/layout/process1"/>
    <dgm:cxn modelId="{CDC9BC1C-5398-4C6C-89FB-560BE6292B73}" type="presParOf" srcId="{BB969321-36DA-47D9-B66C-03291D86FF40}" destId="{74D996FD-6C4A-4612-8567-4D6B582DED02}" srcOrd="2" destOrd="0" presId="urn:microsoft.com/office/officeart/2005/8/layout/process1"/>
    <dgm:cxn modelId="{094DD984-2703-46FC-A989-2106D3DCC697}" type="presParOf" srcId="{BB969321-36DA-47D9-B66C-03291D86FF40}" destId="{55FC6837-C3B1-4CDD-83B4-D646F1E0828C}" srcOrd="3" destOrd="0" presId="urn:microsoft.com/office/officeart/2005/8/layout/process1"/>
    <dgm:cxn modelId="{60290DB1-6D4E-423F-9DBB-3256282E5134}" type="presParOf" srcId="{55FC6837-C3B1-4CDD-83B4-D646F1E0828C}" destId="{3963720E-D3A5-46D9-A56C-2FC20A23939E}" srcOrd="0" destOrd="0" presId="urn:microsoft.com/office/officeart/2005/8/layout/process1"/>
    <dgm:cxn modelId="{C9F984D5-4DA9-4757-B40A-43A1FA3049C4}" type="presParOf" srcId="{BB969321-36DA-47D9-B66C-03291D86FF40}" destId="{BE179426-8925-4479-8D5D-A7B6C797491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ru-RU" dirty="0" err="1"/>
            <a:t>Команлета</a:t>
          </a:r>
          <a:r>
            <a:rPr lang="ru-RU" dirty="0"/>
            <a:t> 1</a:t>
          </a:r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156D2564-FE20-4CAA-801C-9867FDEB97AE}">
      <dgm:prSet phldrT="[Текст]"/>
      <dgm:spPr/>
      <dgm:t>
        <a:bodyPr/>
        <a:lstStyle/>
        <a:p>
          <a:r>
            <a:rPr lang="ru-RU" dirty="0" err="1"/>
            <a:t>Команлета</a:t>
          </a:r>
          <a:r>
            <a:rPr lang="ru-RU" dirty="0"/>
            <a:t> 2</a:t>
          </a:r>
        </a:p>
      </dgm:t>
    </dgm:pt>
    <dgm:pt modelId="{D5FCDDC4-790F-412D-8BE7-CE23D45590DD}" type="parTrans" cxnId="{63B2FE7F-5FD5-4A44-B58E-813B208D14AD}">
      <dgm:prSet/>
      <dgm:spPr/>
      <dgm:t>
        <a:bodyPr/>
        <a:lstStyle/>
        <a:p>
          <a:endParaRPr lang="ru-RU"/>
        </a:p>
      </dgm:t>
    </dgm:pt>
    <dgm:pt modelId="{C2908CD5-0F6B-4B04-A815-28DB7D096DD4}" type="sibTrans" cxnId="{63B2FE7F-5FD5-4A44-B58E-813B208D14AD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2">
        <dgm:presLayoutVars>
          <dgm:bulletEnabled val="1"/>
        </dgm:presLayoutVars>
      </dgm:prSet>
      <dgm:spPr/>
    </dgm:pt>
    <dgm:pt modelId="{EE9E8E2C-F06F-470A-B065-3A8147BB0BCB}" type="pres">
      <dgm:prSet presAssocID="{A61724DB-51C4-492F-97A2-4B4C1D65BBE2}" presName="sibTrans" presStyleLbl="sibTrans2D1" presStyleIdx="0" presStyleCnt="1"/>
      <dgm:spPr/>
    </dgm:pt>
    <dgm:pt modelId="{24777245-540F-4762-A9FC-9FBD300B6021}" type="pres">
      <dgm:prSet presAssocID="{A61724DB-51C4-492F-97A2-4B4C1D65BBE2}" presName="connectorText" presStyleLbl="sibTrans2D1" presStyleIdx="0" presStyleCnt="1"/>
      <dgm:spPr/>
    </dgm:pt>
    <dgm:pt modelId="{987E6096-B3DA-47E7-AC51-B8C8E5F0A5E6}" type="pres">
      <dgm:prSet presAssocID="{156D2564-FE20-4CAA-801C-9867FDEB97AE}" presName="node" presStyleLbl="node1" presStyleIdx="1" presStyleCnt="2">
        <dgm:presLayoutVars>
          <dgm:bulletEnabled val="1"/>
        </dgm:presLayoutVars>
      </dgm:prSet>
      <dgm:spPr/>
    </dgm:pt>
  </dgm:ptLst>
  <dgm:cxnLst>
    <dgm:cxn modelId="{1B237317-CE96-4FE8-B3F4-2877EEB000C3}" type="presOf" srcId="{25659C86-2354-4954-AC56-EDB38F06DFF8}" destId="{BB969321-36DA-47D9-B66C-03291D86FF40}" srcOrd="0" destOrd="0" presId="urn:microsoft.com/office/officeart/2005/8/layout/process1"/>
    <dgm:cxn modelId="{32F92638-5F1B-4A9F-8127-5B786066BE0A}" type="presOf" srcId="{156D2564-FE20-4CAA-801C-9867FDEB97AE}" destId="{987E6096-B3DA-47E7-AC51-B8C8E5F0A5E6}" srcOrd="0" destOrd="0" presId="urn:microsoft.com/office/officeart/2005/8/layout/process1"/>
    <dgm:cxn modelId="{9241DD51-9781-4318-8DB9-F58CE6B84F48}" type="presOf" srcId="{A61724DB-51C4-492F-97A2-4B4C1D65BBE2}" destId="{24777245-540F-4762-A9FC-9FBD300B6021}" srcOrd="1" destOrd="0" presId="urn:microsoft.com/office/officeart/2005/8/layout/process1"/>
    <dgm:cxn modelId="{63B2FE7F-5FD5-4A44-B58E-813B208D14AD}" srcId="{25659C86-2354-4954-AC56-EDB38F06DFF8}" destId="{156D2564-FE20-4CAA-801C-9867FDEB97AE}" srcOrd="1" destOrd="0" parTransId="{D5FCDDC4-790F-412D-8BE7-CE23D45590DD}" sibTransId="{C2908CD5-0F6B-4B04-A815-28DB7D096DD4}"/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B579E3D6-51BE-44BC-8990-5505048DE3F4}" type="presOf" srcId="{8EA79103-B0ED-40B2-B789-863FFE6BFD70}" destId="{AB55FD09-4D8F-4DED-BA71-072213EF08B8}" srcOrd="0" destOrd="0" presId="urn:microsoft.com/office/officeart/2005/8/layout/process1"/>
    <dgm:cxn modelId="{B5ABD4D7-C2BE-4EE0-984A-30DCA553C1CF}" type="presOf" srcId="{A61724DB-51C4-492F-97A2-4B4C1D65BBE2}" destId="{EE9E8E2C-F06F-470A-B065-3A8147BB0BCB}" srcOrd="0" destOrd="0" presId="urn:microsoft.com/office/officeart/2005/8/layout/process1"/>
    <dgm:cxn modelId="{46082A08-5AEE-45B0-9F84-2DDFCE1E9832}" type="presParOf" srcId="{BB969321-36DA-47D9-B66C-03291D86FF40}" destId="{AB55FD09-4D8F-4DED-BA71-072213EF08B8}" srcOrd="0" destOrd="0" presId="urn:microsoft.com/office/officeart/2005/8/layout/process1"/>
    <dgm:cxn modelId="{76C76B5B-45A1-45E2-B20B-6CF8447A7938}" type="presParOf" srcId="{BB969321-36DA-47D9-B66C-03291D86FF40}" destId="{EE9E8E2C-F06F-470A-B065-3A8147BB0BCB}" srcOrd="1" destOrd="0" presId="urn:microsoft.com/office/officeart/2005/8/layout/process1"/>
    <dgm:cxn modelId="{8FA1BC28-4B8A-4439-8BAC-C54AECE18F06}" type="presParOf" srcId="{EE9E8E2C-F06F-470A-B065-3A8147BB0BCB}" destId="{24777245-540F-4762-A9FC-9FBD300B6021}" srcOrd="0" destOrd="0" presId="urn:microsoft.com/office/officeart/2005/8/layout/process1"/>
    <dgm:cxn modelId="{7CCDD704-F27C-4739-AF30-7D05F21B7E74}" type="presParOf" srcId="{BB969321-36DA-47D9-B66C-03291D86FF40}" destId="{987E6096-B3DA-47E7-AC51-B8C8E5F0A5E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Get-Process</a:t>
          </a:r>
          <a:endParaRPr lang="ru-RU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156D2564-FE20-4CAA-801C-9867FDEB97AE}">
      <dgm:prSet phldrT="[Текст]"/>
      <dgm:spPr/>
      <dgm:t>
        <a:bodyPr/>
        <a:lstStyle/>
        <a:p>
          <a:r>
            <a: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Get-Member</a:t>
          </a:r>
          <a:endParaRPr lang="ru-RU" b="1" dirty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solidFill>
              <a:schemeClr val="accent1">
                <a:lumMod val="20000"/>
                <a:lumOff val="8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FCDDC4-790F-412D-8BE7-CE23D45590DD}" type="parTrans" cxnId="{63B2FE7F-5FD5-4A44-B58E-813B208D14AD}">
      <dgm:prSet/>
      <dgm:spPr/>
      <dgm:t>
        <a:bodyPr/>
        <a:lstStyle/>
        <a:p>
          <a:endParaRPr lang="ru-RU"/>
        </a:p>
      </dgm:t>
    </dgm:pt>
    <dgm:pt modelId="{C2908CD5-0F6B-4B04-A815-28DB7D096DD4}" type="sibTrans" cxnId="{63B2FE7F-5FD5-4A44-B58E-813B208D14AD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2">
        <dgm:presLayoutVars>
          <dgm:bulletEnabled val="1"/>
        </dgm:presLayoutVars>
      </dgm:prSet>
      <dgm:spPr/>
    </dgm:pt>
    <dgm:pt modelId="{EE9E8E2C-F06F-470A-B065-3A8147BB0BCB}" type="pres">
      <dgm:prSet presAssocID="{A61724DB-51C4-492F-97A2-4B4C1D65BBE2}" presName="sibTrans" presStyleLbl="sibTrans2D1" presStyleIdx="0" presStyleCnt="1"/>
      <dgm:spPr/>
    </dgm:pt>
    <dgm:pt modelId="{24777245-540F-4762-A9FC-9FBD300B6021}" type="pres">
      <dgm:prSet presAssocID="{A61724DB-51C4-492F-97A2-4B4C1D65BBE2}" presName="connectorText" presStyleLbl="sibTrans2D1" presStyleIdx="0" presStyleCnt="1"/>
      <dgm:spPr/>
    </dgm:pt>
    <dgm:pt modelId="{987E6096-B3DA-47E7-AC51-B8C8E5F0A5E6}" type="pres">
      <dgm:prSet presAssocID="{156D2564-FE20-4CAA-801C-9867FDEB97AE}" presName="node" presStyleLbl="node1" presStyleIdx="1" presStyleCnt="2">
        <dgm:presLayoutVars>
          <dgm:bulletEnabled val="1"/>
        </dgm:presLayoutVars>
      </dgm:prSet>
      <dgm:spPr/>
    </dgm:pt>
  </dgm:ptLst>
  <dgm:cxnLst>
    <dgm:cxn modelId="{E95DB231-C3A2-4B5B-9D94-DD26D96D6DFC}" type="presOf" srcId="{A61724DB-51C4-492F-97A2-4B4C1D65BBE2}" destId="{EE9E8E2C-F06F-470A-B065-3A8147BB0BCB}" srcOrd="0" destOrd="0" presId="urn:microsoft.com/office/officeart/2005/8/layout/process1"/>
    <dgm:cxn modelId="{1F07D635-7E54-459B-A0E5-C9D04B4F3F43}" type="presOf" srcId="{8EA79103-B0ED-40B2-B789-863FFE6BFD70}" destId="{AB55FD09-4D8F-4DED-BA71-072213EF08B8}" srcOrd="0" destOrd="0" presId="urn:microsoft.com/office/officeart/2005/8/layout/process1"/>
    <dgm:cxn modelId="{63B2FE7F-5FD5-4A44-B58E-813B208D14AD}" srcId="{25659C86-2354-4954-AC56-EDB38F06DFF8}" destId="{156D2564-FE20-4CAA-801C-9867FDEB97AE}" srcOrd="1" destOrd="0" parTransId="{D5FCDDC4-790F-412D-8BE7-CE23D45590DD}" sibTransId="{C2908CD5-0F6B-4B04-A815-28DB7D096DD4}"/>
    <dgm:cxn modelId="{8F29A489-C44C-418F-AE5D-E241A7FD467A}" type="presOf" srcId="{156D2564-FE20-4CAA-801C-9867FDEB97AE}" destId="{987E6096-B3DA-47E7-AC51-B8C8E5F0A5E6}" srcOrd="0" destOrd="0" presId="urn:microsoft.com/office/officeart/2005/8/layout/process1"/>
    <dgm:cxn modelId="{0AD2D59E-C8E8-4A55-9A87-67220FE1F7BE}" type="presOf" srcId="{25659C86-2354-4954-AC56-EDB38F06DFF8}" destId="{BB969321-36DA-47D9-B66C-03291D86FF40}" srcOrd="0" destOrd="0" presId="urn:microsoft.com/office/officeart/2005/8/layout/process1"/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401C27FD-AB59-4902-990E-985BF71D172E}" type="presOf" srcId="{A61724DB-51C4-492F-97A2-4B4C1D65BBE2}" destId="{24777245-540F-4762-A9FC-9FBD300B6021}" srcOrd="1" destOrd="0" presId="urn:microsoft.com/office/officeart/2005/8/layout/process1"/>
    <dgm:cxn modelId="{4910F9A8-7D52-48A5-B8D2-674DD340F602}" type="presParOf" srcId="{BB969321-36DA-47D9-B66C-03291D86FF40}" destId="{AB55FD09-4D8F-4DED-BA71-072213EF08B8}" srcOrd="0" destOrd="0" presId="urn:microsoft.com/office/officeart/2005/8/layout/process1"/>
    <dgm:cxn modelId="{52810A96-EB07-486C-868E-D6E31B6F785C}" type="presParOf" srcId="{BB969321-36DA-47D9-B66C-03291D86FF40}" destId="{EE9E8E2C-F06F-470A-B065-3A8147BB0BCB}" srcOrd="1" destOrd="0" presId="urn:microsoft.com/office/officeart/2005/8/layout/process1"/>
    <dgm:cxn modelId="{328D7250-37DB-4F4E-96F3-D8E29FD1267E}" type="presParOf" srcId="{EE9E8E2C-F06F-470A-B065-3A8147BB0BCB}" destId="{24777245-540F-4762-A9FC-9FBD300B6021}" srcOrd="0" destOrd="0" presId="urn:microsoft.com/office/officeart/2005/8/layout/process1"/>
    <dgm:cxn modelId="{EDA8BF51-A7AD-4496-A2FF-65E30E612AF5}" type="presParOf" srcId="{BB969321-36DA-47D9-B66C-03291D86FF40}" destId="{987E6096-B3DA-47E7-AC51-B8C8E5F0A5E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659C86-2354-4954-AC56-EDB38F06DFF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A79103-B0ED-40B2-B789-863FFE6BFD70}">
      <dgm:prSet phldrT="[Текст]"/>
      <dgm:spPr/>
      <dgm:t>
        <a:bodyPr/>
        <a:lstStyle/>
        <a:p>
          <a:r>
            <a:rPr lang="ru-RU" dirty="0" err="1"/>
            <a:t>Команлета</a:t>
          </a:r>
          <a:r>
            <a:rPr lang="ru-RU" dirty="0"/>
            <a:t> 1</a:t>
          </a:r>
        </a:p>
      </dgm:t>
    </dgm:pt>
    <dgm:pt modelId="{8E96A3C6-9B39-4681-B79C-9CF8D9A21021}" type="parTrans" cxnId="{5BCCE0BF-C2D5-4AE5-9812-0EEA73E5C1CC}">
      <dgm:prSet/>
      <dgm:spPr/>
      <dgm:t>
        <a:bodyPr/>
        <a:lstStyle/>
        <a:p>
          <a:endParaRPr lang="ru-RU"/>
        </a:p>
      </dgm:t>
    </dgm:pt>
    <dgm:pt modelId="{A61724DB-51C4-492F-97A2-4B4C1D65BBE2}" type="sibTrans" cxnId="{5BCCE0BF-C2D5-4AE5-9812-0EEA73E5C1CC}">
      <dgm:prSet/>
      <dgm:spPr/>
      <dgm:t>
        <a:bodyPr/>
        <a:lstStyle/>
        <a:p>
          <a:endParaRPr lang="ru-RU"/>
        </a:p>
      </dgm:t>
    </dgm:pt>
    <dgm:pt modelId="{156D2564-FE20-4CAA-801C-9867FDEB97AE}">
      <dgm:prSet phldrT="[Текст]"/>
      <dgm:spPr/>
      <dgm:t>
        <a:bodyPr/>
        <a:lstStyle/>
        <a:p>
          <a:r>
            <a:rPr lang="ru-RU" dirty="0" err="1"/>
            <a:t>Команлета</a:t>
          </a:r>
          <a:r>
            <a:rPr lang="ru-RU" dirty="0"/>
            <a:t> 2</a:t>
          </a:r>
        </a:p>
      </dgm:t>
    </dgm:pt>
    <dgm:pt modelId="{D5FCDDC4-790F-412D-8BE7-CE23D45590DD}" type="parTrans" cxnId="{63B2FE7F-5FD5-4A44-B58E-813B208D14AD}">
      <dgm:prSet/>
      <dgm:spPr/>
      <dgm:t>
        <a:bodyPr/>
        <a:lstStyle/>
        <a:p>
          <a:endParaRPr lang="ru-RU"/>
        </a:p>
      </dgm:t>
    </dgm:pt>
    <dgm:pt modelId="{C2908CD5-0F6B-4B04-A815-28DB7D096DD4}" type="sibTrans" cxnId="{63B2FE7F-5FD5-4A44-B58E-813B208D14AD}">
      <dgm:prSet/>
      <dgm:spPr/>
      <dgm:t>
        <a:bodyPr/>
        <a:lstStyle/>
        <a:p>
          <a:endParaRPr lang="ru-RU"/>
        </a:p>
      </dgm:t>
    </dgm:pt>
    <dgm:pt modelId="{BB969321-36DA-47D9-B66C-03291D86FF40}" type="pres">
      <dgm:prSet presAssocID="{25659C86-2354-4954-AC56-EDB38F06DFF8}" presName="Name0" presStyleCnt="0">
        <dgm:presLayoutVars>
          <dgm:dir/>
          <dgm:resizeHandles val="exact"/>
        </dgm:presLayoutVars>
      </dgm:prSet>
      <dgm:spPr/>
    </dgm:pt>
    <dgm:pt modelId="{AB55FD09-4D8F-4DED-BA71-072213EF08B8}" type="pres">
      <dgm:prSet presAssocID="{8EA79103-B0ED-40B2-B789-863FFE6BFD70}" presName="node" presStyleLbl="node1" presStyleIdx="0" presStyleCnt="2">
        <dgm:presLayoutVars>
          <dgm:bulletEnabled val="1"/>
        </dgm:presLayoutVars>
      </dgm:prSet>
      <dgm:spPr/>
    </dgm:pt>
    <dgm:pt modelId="{EE9E8E2C-F06F-470A-B065-3A8147BB0BCB}" type="pres">
      <dgm:prSet presAssocID="{A61724DB-51C4-492F-97A2-4B4C1D65BBE2}" presName="sibTrans" presStyleLbl="sibTrans2D1" presStyleIdx="0" presStyleCnt="1"/>
      <dgm:spPr/>
    </dgm:pt>
    <dgm:pt modelId="{24777245-540F-4762-A9FC-9FBD300B6021}" type="pres">
      <dgm:prSet presAssocID="{A61724DB-51C4-492F-97A2-4B4C1D65BBE2}" presName="connectorText" presStyleLbl="sibTrans2D1" presStyleIdx="0" presStyleCnt="1"/>
      <dgm:spPr/>
    </dgm:pt>
    <dgm:pt modelId="{987E6096-B3DA-47E7-AC51-B8C8E5F0A5E6}" type="pres">
      <dgm:prSet presAssocID="{156D2564-FE20-4CAA-801C-9867FDEB97AE}" presName="node" presStyleLbl="node1" presStyleIdx="1" presStyleCnt="2">
        <dgm:presLayoutVars>
          <dgm:bulletEnabled val="1"/>
        </dgm:presLayoutVars>
      </dgm:prSet>
      <dgm:spPr/>
    </dgm:pt>
  </dgm:ptLst>
  <dgm:cxnLst>
    <dgm:cxn modelId="{F59C3641-7D4F-44A5-9785-34A0F914B250}" type="presOf" srcId="{A61724DB-51C4-492F-97A2-4B4C1D65BBE2}" destId="{EE9E8E2C-F06F-470A-B065-3A8147BB0BCB}" srcOrd="0" destOrd="0" presId="urn:microsoft.com/office/officeart/2005/8/layout/process1"/>
    <dgm:cxn modelId="{36323A68-52AD-4FA4-AE73-F9423A12B99D}" type="presOf" srcId="{8EA79103-B0ED-40B2-B789-863FFE6BFD70}" destId="{AB55FD09-4D8F-4DED-BA71-072213EF08B8}" srcOrd="0" destOrd="0" presId="urn:microsoft.com/office/officeart/2005/8/layout/process1"/>
    <dgm:cxn modelId="{63B2FE7F-5FD5-4A44-B58E-813B208D14AD}" srcId="{25659C86-2354-4954-AC56-EDB38F06DFF8}" destId="{156D2564-FE20-4CAA-801C-9867FDEB97AE}" srcOrd="1" destOrd="0" parTransId="{D5FCDDC4-790F-412D-8BE7-CE23D45590DD}" sibTransId="{C2908CD5-0F6B-4B04-A815-28DB7D096DD4}"/>
    <dgm:cxn modelId="{BAFEC0A2-8495-4289-8355-42538B35DFA2}" type="presOf" srcId="{A61724DB-51C4-492F-97A2-4B4C1D65BBE2}" destId="{24777245-540F-4762-A9FC-9FBD300B6021}" srcOrd="1" destOrd="0" presId="urn:microsoft.com/office/officeart/2005/8/layout/process1"/>
    <dgm:cxn modelId="{0EA077B9-24BD-4CB3-BE17-B81D20C83A27}" type="presOf" srcId="{25659C86-2354-4954-AC56-EDB38F06DFF8}" destId="{BB969321-36DA-47D9-B66C-03291D86FF40}" srcOrd="0" destOrd="0" presId="urn:microsoft.com/office/officeart/2005/8/layout/process1"/>
    <dgm:cxn modelId="{5BCCE0BF-C2D5-4AE5-9812-0EEA73E5C1CC}" srcId="{25659C86-2354-4954-AC56-EDB38F06DFF8}" destId="{8EA79103-B0ED-40B2-B789-863FFE6BFD70}" srcOrd="0" destOrd="0" parTransId="{8E96A3C6-9B39-4681-B79C-9CF8D9A21021}" sibTransId="{A61724DB-51C4-492F-97A2-4B4C1D65BBE2}"/>
    <dgm:cxn modelId="{D62189D8-079B-435A-8D4A-78057A65A390}" type="presOf" srcId="{156D2564-FE20-4CAA-801C-9867FDEB97AE}" destId="{987E6096-B3DA-47E7-AC51-B8C8E5F0A5E6}" srcOrd="0" destOrd="0" presId="urn:microsoft.com/office/officeart/2005/8/layout/process1"/>
    <dgm:cxn modelId="{8B83B183-622A-45CF-BD8D-2FB58499A598}" type="presParOf" srcId="{BB969321-36DA-47D9-B66C-03291D86FF40}" destId="{AB55FD09-4D8F-4DED-BA71-072213EF08B8}" srcOrd="0" destOrd="0" presId="urn:microsoft.com/office/officeart/2005/8/layout/process1"/>
    <dgm:cxn modelId="{E0CC2038-F7D9-46D2-A7DE-4FA0EB49FAE0}" type="presParOf" srcId="{BB969321-36DA-47D9-B66C-03291D86FF40}" destId="{EE9E8E2C-F06F-470A-B065-3A8147BB0BCB}" srcOrd="1" destOrd="0" presId="urn:microsoft.com/office/officeart/2005/8/layout/process1"/>
    <dgm:cxn modelId="{00BD616B-05B4-482D-9BE9-B943291F2B18}" type="presParOf" srcId="{EE9E8E2C-F06F-470A-B065-3A8147BB0BCB}" destId="{24777245-540F-4762-A9FC-9FBD300B6021}" srcOrd="0" destOrd="0" presId="urn:microsoft.com/office/officeart/2005/8/layout/process1"/>
    <dgm:cxn modelId="{3055795C-2DEF-4A7A-86CA-A08BD22CFA72}" type="presParOf" srcId="{BB969321-36DA-47D9-B66C-03291D86FF40}" destId="{987E6096-B3DA-47E7-AC51-B8C8E5F0A5E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7404" y="496058"/>
          <a:ext cx="2213191" cy="1327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 err="1"/>
            <a:t>Комлт</a:t>
          </a:r>
          <a:r>
            <a:rPr lang="ru-RU" sz="4200" kern="1200" dirty="0"/>
            <a:t> 1</a:t>
          </a:r>
        </a:p>
      </dsp:txBody>
      <dsp:txXfrm>
        <a:off x="46297" y="534951"/>
        <a:ext cx="2135405" cy="1250128"/>
      </dsp:txXfrm>
    </dsp:sp>
    <dsp:sp modelId="{EE9E8E2C-F06F-470A-B065-3A8147BB0BCB}">
      <dsp:nvSpPr>
        <dsp:cNvPr id="0" name=""/>
        <dsp:cNvSpPr/>
      </dsp:nvSpPr>
      <dsp:spPr>
        <a:xfrm>
          <a:off x="2441915" y="885580"/>
          <a:ext cx="469196" cy="5488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2441915" y="995354"/>
        <a:ext cx="328437" cy="329323"/>
      </dsp:txXfrm>
    </dsp:sp>
    <dsp:sp modelId="{74D996FD-6C4A-4612-8567-4D6B582DED02}">
      <dsp:nvSpPr>
        <dsp:cNvPr id="0" name=""/>
        <dsp:cNvSpPr/>
      </dsp:nvSpPr>
      <dsp:spPr>
        <a:xfrm>
          <a:off x="3105872" y="496058"/>
          <a:ext cx="2213191" cy="1327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 err="1"/>
            <a:t>Комлт</a:t>
          </a:r>
          <a:r>
            <a:rPr lang="ru-RU" sz="4200" kern="1200" dirty="0"/>
            <a:t> 2</a:t>
          </a:r>
        </a:p>
      </dsp:txBody>
      <dsp:txXfrm>
        <a:off x="3144765" y="534951"/>
        <a:ext cx="2135405" cy="1250128"/>
      </dsp:txXfrm>
    </dsp:sp>
    <dsp:sp modelId="{55FC6837-C3B1-4CDD-83B4-D646F1E0828C}">
      <dsp:nvSpPr>
        <dsp:cNvPr id="0" name=""/>
        <dsp:cNvSpPr/>
      </dsp:nvSpPr>
      <dsp:spPr>
        <a:xfrm>
          <a:off x="5540382" y="885580"/>
          <a:ext cx="469196" cy="5488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5540382" y="995354"/>
        <a:ext cx="328437" cy="329323"/>
      </dsp:txXfrm>
    </dsp:sp>
    <dsp:sp modelId="{BE179426-8925-4479-8D5D-A7B6C797491C}">
      <dsp:nvSpPr>
        <dsp:cNvPr id="0" name=""/>
        <dsp:cNvSpPr/>
      </dsp:nvSpPr>
      <dsp:spPr>
        <a:xfrm>
          <a:off x="6204340" y="496058"/>
          <a:ext cx="2213191" cy="1327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 err="1"/>
            <a:t>Комлт</a:t>
          </a:r>
          <a:r>
            <a:rPr lang="ru-RU" sz="4200" kern="1200" dirty="0"/>
            <a:t> 3</a:t>
          </a:r>
        </a:p>
      </dsp:txBody>
      <dsp:txXfrm>
        <a:off x="6243233" y="534951"/>
        <a:ext cx="2135405" cy="125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1645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 err="1"/>
            <a:t>Команлета</a:t>
          </a:r>
          <a:r>
            <a:rPr lang="ru-RU" sz="4500" kern="1200" dirty="0"/>
            <a:t> 1</a:t>
          </a:r>
        </a:p>
      </dsp:txBody>
      <dsp:txXfrm>
        <a:off x="39608" y="37963"/>
        <a:ext cx="3433092" cy="1220218"/>
      </dsp:txXfrm>
    </dsp:sp>
    <dsp:sp modelId="{EE9E8E2C-F06F-470A-B065-3A8147BB0BCB}">
      <dsp:nvSpPr>
        <dsp:cNvPr id="0" name=""/>
        <dsp:cNvSpPr/>
      </dsp:nvSpPr>
      <dsp:spPr>
        <a:xfrm>
          <a:off x="3861566" y="212953"/>
          <a:ext cx="743911" cy="8702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861566" y="387000"/>
        <a:ext cx="520738" cy="522142"/>
      </dsp:txXfrm>
    </dsp:sp>
    <dsp:sp modelId="{987E6096-B3DA-47E7-AC51-B8C8E5F0A5E6}">
      <dsp:nvSpPr>
        <dsp:cNvPr id="0" name=""/>
        <dsp:cNvSpPr/>
      </dsp:nvSpPr>
      <dsp:spPr>
        <a:xfrm>
          <a:off x="4914271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 err="1"/>
            <a:t>Команлета</a:t>
          </a:r>
          <a:r>
            <a:rPr lang="ru-RU" sz="4500" kern="1200" dirty="0"/>
            <a:t> 2</a:t>
          </a:r>
        </a:p>
      </dsp:txBody>
      <dsp:txXfrm>
        <a:off x="4952234" y="37963"/>
        <a:ext cx="3433092" cy="122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1645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ru-RU" sz="4300" b="1" kern="12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Get-Process</a:t>
          </a:r>
          <a:endParaRPr lang="ru-RU" sz="43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39608" y="37963"/>
        <a:ext cx="3433092" cy="1220218"/>
      </dsp:txXfrm>
    </dsp:sp>
    <dsp:sp modelId="{EE9E8E2C-F06F-470A-B065-3A8147BB0BCB}">
      <dsp:nvSpPr>
        <dsp:cNvPr id="0" name=""/>
        <dsp:cNvSpPr/>
      </dsp:nvSpPr>
      <dsp:spPr>
        <a:xfrm>
          <a:off x="3861566" y="212953"/>
          <a:ext cx="743911" cy="8702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400" kern="1200"/>
        </a:p>
      </dsp:txBody>
      <dsp:txXfrm>
        <a:off x="3861566" y="387000"/>
        <a:ext cx="520738" cy="522142"/>
      </dsp:txXfrm>
    </dsp:sp>
    <dsp:sp modelId="{987E6096-B3DA-47E7-AC51-B8C8E5F0A5E6}">
      <dsp:nvSpPr>
        <dsp:cNvPr id="0" name=""/>
        <dsp:cNvSpPr/>
      </dsp:nvSpPr>
      <dsp:spPr>
        <a:xfrm>
          <a:off x="4914271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ru-RU" sz="4300" b="1" kern="12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Get-Member</a:t>
          </a:r>
          <a:endParaRPr lang="ru-RU" sz="4300" b="1" kern="1200" dirty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solidFill>
              <a:schemeClr val="accent1">
                <a:lumMod val="20000"/>
                <a:lumOff val="8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52234" y="37963"/>
        <a:ext cx="3433092" cy="1220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5FD09-4D8F-4DED-BA71-072213EF08B8}">
      <dsp:nvSpPr>
        <dsp:cNvPr id="0" name=""/>
        <dsp:cNvSpPr/>
      </dsp:nvSpPr>
      <dsp:spPr>
        <a:xfrm>
          <a:off x="1645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 err="1"/>
            <a:t>Команлета</a:t>
          </a:r>
          <a:r>
            <a:rPr lang="ru-RU" sz="4500" kern="1200" dirty="0"/>
            <a:t> 1</a:t>
          </a:r>
        </a:p>
      </dsp:txBody>
      <dsp:txXfrm>
        <a:off x="39608" y="37963"/>
        <a:ext cx="3433092" cy="1220218"/>
      </dsp:txXfrm>
    </dsp:sp>
    <dsp:sp modelId="{EE9E8E2C-F06F-470A-B065-3A8147BB0BCB}">
      <dsp:nvSpPr>
        <dsp:cNvPr id="0" name=""/>
        <dsp:cNvSpPr/>
      </dsp:nvSpPr>
      <dsp:spPr>
        <a:xfrm>
          <a:off x="3861566" y="212953"/>
          <a:ext cx="743911" cy="8702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861566" y="387000"/>
        <a:ext cx="520738" cy="522142"/>
      </dsp:txXfrm>
    </dsp:sp>
    <dsp:sp modelId="{987E6096-B3DA-47E7-AC51-B8C8E5F0A5E6}">
      <dsp:nvSpPr>
        <dsp:cNvPr id="0" name=""/>
        <dsp:cNvSpPr/>
      </dsp:nvSpPr>
      <dsp:spPr>
        <a:xfrm>
          <a:off x="4914271" y="0"/>
          <a:ext cx="3509018" cy="1296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 err="1"/>
            <a:t>Команлета</a:t>
          </a:r>
          <a:r>
            <a:rPr lang="ru-RU" sz="4500" kern="1200" dirty="0"/>
            <a:t> 2</a:t>
          </a:r>
        </a:p>
      </dsp:txBody>
      <dsp:txXfrm>
        <a:off x="4952234" y="37963"/>
        <a:ext cx="3433092" cy="122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44C09B-F631-45AA-A180-7017C55FDF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9128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98EA4-1E08-4BAB-8A03-A9F940415BFB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CAC63-0BFD-4DAE-859F-A5D67C6692A2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D6977-3514-4B83-9E54-E6DD940478CD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B4B25-1AF4-41DD-B191-8B2ED15B0295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692150"/>
            <a:ext cx="2074862" cy="58943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692150"/>
            <a:ext cx="6073775" cy="58943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223D2-674F-45D0-B762-08044ECBD7D8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D92C-6049-40F6-86AF-3252D66EE39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6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415B3C-9184-4E05-8FDD-E16577AAE6E8}" type="datetime1">
              <a:rPr lang="en-US" smtClean="0"/>
              <a:t>2/26/18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F9D3-3A50-4ED6-9A57-7CC2AF5F47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3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221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8121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99566-94F5-4366-862B-23C0D64D1603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8FA7D-4389-4B15-8509-913CF124AB0D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5DFA8F-0DFE-450A-93BA-A4F8635BD816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EB44-0F52-44DD-BF3E-43B106426CB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6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BC93D7-9D33-4156-93ED-8EEAE18EBC67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64784-3785-4037-9459-32DA75A0073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5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A0723-A2C5-4892-AA1D-90BD5D85487E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3937F-7340-4E82-B3DE-C05436DB2CBF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5467B0-3E6A-44E9-A4BD-974A1DFC4A3B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9A9A-E408-46A7-A51F-6F7A37A61C6C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99A16E-CC1C-4F36-B445-73FE0F5B725F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CA4A-C5E7-47CF-A2E5-4890D70C4CD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6740C-EA90-4824-9078-B2179D19D9BF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CE13-854D-4D0F-B850-99EA44678C07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8736D-DCCA-471B-8547-4CEEB68FE392}" type="datetime1">
              <a:rPr lang="en-US" altLang="zh-CN" smtClean="0"/>
              <a:t>2/26/18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9DFA1-447C-416C-ACE9-3CD42FDC2EDB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92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>
                <a:sym typeface="MS PGothic" pitchFamily="34" charset="-128"/>
              </a:rPr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>
                <a:sym typeface="MS PGothic" pitchFamily="34" charset="-128"/>
              </a:rPr>
              <a:t>Образец текста</a:t>
            </a:r>
          </a:p>
          <a:p>
            <a:pPr lvl="1"/>
            <a:r>
              <a:rPr lang="ru-RU" altLang="zh-CN">
                <a:sym typeface="MS PGothic" pitchFamily="34" charset="-128"/>
              </a:rPr>
              <a:t>Второй уровень</a:t>
            </a:r>
          </a:p>
          <a:p>
            <a:pPr lvl="2"/>
            <a:r>
              <a:rPr lang="ru-RU" altLang="zh-CN">
                <a:sym typeface="MS PGothic" pitchFamily="34" charset="-128"/>
              </a:rPr>
              <a:t>Третий уровень</a:t>
            </a:r>
          </a:p>
          <a:p>
            <a:pPr lvl="3"/>
            <a:r>
              <a:rPr lang="ru-RU" altLang="zh-CN">
                <a:sym typeface="MS PGothic" pitchFamily="34" charset="-128"/>
              </a:rPr>
              <a:t>Четвертый уровень</a:t>
            </a:r>
          </a:p>
          <a:p>
            <a:pPr lvl="4"/>
            <a:r>
              <a:rPr lang="ru-RU" altLang="zh-CN">
                <a:sym typeface="MS PGothic" pitchFamily="34" charset="-128"/>
              </a:rPr>
              <a:t>Пятый уровень</a:t>
            </a:r>
          </a:p>
        </p:txBody>
      </p:sp>
      <p:sp>
        <p:nvSpPr>
          <p:cNvPr id="1028" name="Дата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90900739-0D09-4EBD-8884-2F27BE405398}" type="datetime1">
              <a:rPr lang="en-US" altLang="zh-CN" smtClean="0">
                <a:latin typeface="Arial" charset="0"/>
              </a:rPr>
              <a:t>2/26/18</a:t>
            </a:fld>
            <a:endParaRPr lang="ru-RU" altLang="zh-CN">
              <a:latin typeface="Arial" charset="0"/>
            </a:endParaRPr>
          </a:p>
        </p:txBody>
      </p:sp>
      <p:sp>
        <p:nvSpPr>
          <p:cNvPr id="1029" name="Нижний колонтитул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endParaRPr lang="ru-RU">
              <a:latin typeface="Arial" charset="0"/>
            </a:endParaRPr>
          </a:p>
        </p:txBody>
      </p:sp>
      <p:sp>
        <p:nvSpPr>
          <p:cNvPr id="1030" name="Номер слайда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E4B21A55-2918-45DE-97C8-10C8DA517688}" type="slidenum">
              <a:rPr lang="ru-RU" altLang="zh-CN">
                <a:latin typeface="Arial" charset="0"/>
              </a:rPr>
              <a:pPr eaLnBrk="1" hangingPunct="1"/>
              <a:t>‹#›</a:t>
            </a:fld>
            <a:endParaRPr lang="ru-RU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itchFamily="34" charset="-128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S PGothic" pitchFamily="3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uelogic.org/wordpress/wp-content/uploads/2015/09/MSPowers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24743"/>
            <a:ext cx="6984776" cy="540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C63-0BFD-4DAE-859F-A5D67C6692A2}" type="slidenum">
              <a:rPr lang="ru-RU" altLang="zh-CN" smtClean="0"/>
              <a:pPr/>
              <a:t>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только указанных свойств объекта: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/>
          </a:p>
          <a:p>
            <a:pPr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err="1">
                <a:sym typeface="Symbol"/>
              </a:rPr>
              <a:t>список_свойств_через_запятую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объект поступает на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командлету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конвейер.</a:t>
            </a:r>
          </a:p>
          <a:p>
            <a:pPr indent="1905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>
              <a:buNone/>
            </a:pP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  Select-Object   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LastWriteTime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директорию, где имеется достаточно файлов.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содержимое найденной директории. Список выводимых свойств: </a:t>
            </a:r>
            <a:r>
              <a:rPr lang="en-US" altLang="ru-RU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CreationTime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Mode, Length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элементов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Упорядочивание (сортировку) элементов конвейера: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/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i="1" dirty="0" err="1">
                <a:sym typeface="Symbol"/>
              </a:rPr>
              <a:t>список_свойств_через_запятую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элементов конвейера в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обратном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порядоке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i="1" dirty="0" err="1">
                <a:sym typeface="Symbol"/>
              </a:rPr>
              <a:t>список_свойств</a:t>
            </a:r>
            <a:r>
              <a:rPr lang="ru-RU" altLang="ru-RU" i="1" dirty="0">
                <a:sym typeface="Symbol"/>
              </a:rPr>
              <a:t> 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  <a:endParaRPr lang="ru-RU" altLang="ru-RU" dirty="0">
              <a:sym typeface="Symbol"/>
            </a:endParaRPr>
          </a:p>
          <a:p>
            <a:pPr eaLnBrk="1" hangingPunct="1">
              <a:buNone/>
            </a:pPr>
            <a:endParaRPr lang="ru-RU" altLang="ru-RU" i="1" dirty="0"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8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52736"/>
            <a:ext cx="8572560" cy="5448098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altLang="ru-RU" dirty="0"/>
              <a:t> 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ru-RU" altLang="ru-RU" dirty="0"/>
          </a:p>
          <a:p>
            <a:pPr eaLnBrk="1" hangingPunct="1">
              <a:buNone/>
            </a:pP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altLang="ru-RU" dirty="0"/>
              <a:t> </a:t>
            </a:r>
          </a:p>
          <a:p>
            <a:pPr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  |  Sort-Object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Length</a:t>
            </a:r>
          </a:p>
          <a:p>
            <a:pPr eaLnBrk="1" hangingPunct="1"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eaLnBrk="1" hangingPunct="1">
              <a:buNone/>
            </a:pP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  Sort-Object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Name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</a:p>
          <a:p>
            <a:pPr eaLnBrk="1" hangingPunct="1">
              <a:buNone/>
            </a:pP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dirty="0">
              <a:sym typeface="Symbol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директорию, где имеется достаточно файлов.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содержимое найденной директории. Список выводимых свойств: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CreationTime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Упорядочить выводимую информацию по времени создания объекта (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CreationTime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информацию содержимое директории упорядочив её по имени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обратном порядке (параметр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8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Выбор свойств объекта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4032448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Ограничить вывод количеством первых или последних записей: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/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First</a:t>
            </a:r>
            <a:r>
              <a:rPr lang="ru-RU" altLang="ru-RU" dirty="0">
                <a:sym typeface="Symbol"/>
              </a:rPr>
              <a:t>   </a:t>
            </a:r>
            <a:r>
              <a:rPr lang="ru-RU" altLang="ru-RU" i="1" dirty="0" err="1">
                <a:sym typeface="Symbol"/>
              </a:rPr>
              <a:t>количество_первых</a:t>
            </a:r>
            <a:endParaRPr lang="ru-RU" altLang="ru-RU" i="1" dirty="0">
              <a:sym typeface="Symbol"/>
            </a:endParaRPr>
          </a:p>
          <a:p>
            <a:pPr>
              <a:buNone/>
            </a:pP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Select-Object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Last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</a:t>
            </a:r>
            <a:r>
              <a:rPr lang="ru-RU" altLang="ru-RU" i="1" dirty="0" err="1">
                <a:sym typeface="Symbol"/>
              </a:rPr>
              <a:t>количество_последних</a:t>
            </a:r>
            <a:endParaRPr lang="ru-RU" altLang="ru-RU" i="1" dirty="0">
              <a:sym typeface="Symbol"/>
            </a:endParaRPr>
          </a:p>
          <a:p>
            <a:pPr eaLnBrk="1" hangingPunct="1">
              <a:buNone/>
            </a:pPr>
            <a:endParaRPr lang="ru-RU" altLang="ru-RU" i="1" dirty="0">
              <a:sym typeface="Symbo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0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 список всех программных продуктов, установленных на компьютере, в переменную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$pr_1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$pr_1 = </a:t>
            </a:r>
            <a:r>
              <a:rPr lang="en-US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en-US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WmiObject</a:t>
            </a:r>
            <a:r>
              <a:rPr 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win32_product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полученный список: 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$pr_1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список, установленного на компьютере ПО. Список выводимых свойств: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Vendor,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InstallDate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Упорядочить выводимую информацию по дате инсталляции ПО (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InstallDate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 убыванию (параметр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Descending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1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84976" cy="4944612"/>
          </a:xfrm>
        </p:spPr>
        <p:txBody>
          <a:bodyPr/>
          <a:lstStyle/>
          <a:p>
            <a:pPr marL="727075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altLang="ru-RU" dirty="0"/>
              <a:t>  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ru-RU" altLang="ru-RU" sz="3600" dirty="0"/>
          </a:p>
          <a:p>
            <a:pPr eaLnBrk="1" hangingPunct="1">
              <a:buNone/>
            </a:pPr>
            <a:endParaRPr lang="en-US" altLang="ru-RU" i="1" dirty="0">
              <a:sym typeface="Symbol"/>
            </a:endParaRPr>
          </a:p>
          <a:p>
            <a:pPr marL="631825" indent="0" eaLnBrk="1" hangingPunct="1"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altLang="ru-RU" dirty="0"/>
              <a:t> </a:t>
            </a:r>
          </a:p>
          <a:p>
            <a:pPr eaLnBrk="1" hangingPunct="1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</a:p>
          <a:p>
            <a:pPr eaLnBrk="1" hangingPunct="1"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 Get-Member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Информации о процессах</a:t>
            </a:r>
          </a:p>
        </p:txBody>
      </p:sp>
    </p:spTree>
    <p:extLst>
      <p:ext uri="{BB962C8B-B14F-4D97-AF65-F5344CB8AC3E}">
        <p14:creationId xmlns:p14="http://schemas.microsoft.com/office/powerpoint/2010/main" val="132158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список процессов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свойства, описывающие процессы (</a:t>
            </a:r>
            <a:r>
              <a:rPr lang="en-US" altLang="ru-RU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r>
              <a:rPr lang="ru-RU" altLang="ru-RU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имя процесса, идентификатор и процессное время.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 список процессов упорядочить по убыванию процессного времени. 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Упорядочивание информации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7129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 объединение нескольких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путем последовательного перенаправления выходного потока одной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 входной поток другой.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50403238"/>
              </p:ext>
            </p:extLst>
          </p:nvPr>
        </p:nvGraphicFramePr>
        <p:xfrm>
          <a:off x="402220" y="4221088"/>
          <a:ext cx="8424936" cy="232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678768" cy="4114800"/>
          </a:xfrm>
        </p:spPr>
        <p:txBody>
          <a:bodyPr/>
          <a:lstStyle/>
          <a:p>
            <a:pPr marL="0" indent="361950" algn="just" eaLnBrk="1" hangingPunct="1">
              <a:buNone/>
            </a:pPr>
            <a:r>
              <a:rPr lang="ru-RU" altLang="ru-RU" dirty="0"/>
              <a:t>В переменные используются для хранения информации. Временно или постоянно (переменные </a:t>
            </a:r>
            <a:r>
              <a:rPr lang="en-US" altLang="ru-RU" dirty="0"/>
              <a:t>Windows </a:t>
            </a:r>
            <a:r>
              <a:rPr lang="ru-RU" altLang="ru-RU" dirty="0"/>
              <a:t>и </a:t>
            </a:r>
            <a:r>
              <a:rPr lang="en-US" altLang="ru-RU" dirty="0"/>
              <a:t>PowerShell</a:t>
            </a:r>
            <a:r>
              <a:rPr lang="ru-RU" altLang="ru-RU" dirty="0"/>
              <a:t>).</a:t>
            </a:r>
          </a:p>
          <a:p>
            <a:pPr marL="0" indent="361950" algn="just" eaLnBrk="1" hangingPunct="1">
              <a:buNone/>
            </a:pPr>
            <a:r>
              <a:rPr lang="ru-RU" altLang="ru-RU" dirty="0"/>
              <a:t>Имя переменной начинается со знака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dirty="0"/>
              <a:t> (доллар), далее любой набор букв, цифр и знака подчеркивания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dirty="0"/>
              <a:t>.</a:t>
            </a:r>
          </a:p>
          <a:p>
            <a:pPr marL="0" indent="361950" algn="just" eaLnBrk="1" hangingPunct="1">
              <a:buNone/>
            </a:pPr>
            <a:r>
              <a:rPr lang="ru-RU" altLang="ru-RU" dirty="0"/>
              <a:t>Переменные </a:t>
            </a:r>
            <a:r>
              <a:rPr lang="en-US" altLang="ru-RU" dirty="0"/>
              <a:t>PowerShell</a:t>
            </a:r>
            <a:r>
              <a:rPr lang="ru-RU" altLang="ru-RU" dirty="0"/>
              <a:t>, временные и постоянные, хранятся на диске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ru-RU" dirty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3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876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/>
              <a:t>Присвоить значения переменной можно  операцией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altLang="ru-RU" dirty="0"/>
              <a:t>(знак «равно»):</a:t>
            </a:r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символов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361950" algn="just">
              <a:buNone/>
            </a:pPr>
            <a:r>
              <a:rPr lang="ru-RU" altLang="ru-RU" dirty="0"/>
              <a:t>Вывод значения переменной на</a:t>
            </a:r>
            <a:r>
              <a:rPr lang="en-US" altLang="ru-RU" dirty="0"/>
              <a:t> </a:t>
            </a:r>
            <a:r>
              <a:rPr lang="ru-RU" altLang="ru-RU" dirty="0"/>
              <a:t>экран:</a:t>
            </a:r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altLang="ru-RU" dirty="0"/>
              <a:t>Вывести тип переменной на</a:t>
            </a:r>
            <a:r>
              <a:rPr lang="en-US" altLang="ru-RU" dirty="0"/>
              <a:t> </a:t>
            </a:r>
            <a:r>
              <a:rPr lang="ru-RU" altLang="ru-RU" dirty="0"/>
              <a:t>экран :</a:t>
            </a:r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Get-Member</a:t>
            </a:r>
          </a:p>
          <a:p>
            <a:pPr marL="0" indent="361950" algn="just">
              <a:buNone/>
            </a:pPr>
            <a:r>
              <a:rPr lang="ru-RU" altLang="ru-RU" dirty="0"/>
              <a:t>		или</a:t>
            </a:r>
            <a:r>
              <a:rPr lang="en-US" altLang="ru-RU" dirty="0"/>
              <a:t> </a:t>
            </a:r>
            <a:r>
              <a:rPr lang="ru-RU" altLang="ru-RU" dirty="0"/>
              <a:t>через метод </a:t>
            </a:r>
            <a:r>
              <a:rPr lang="en-US" altLang="ru-RU" i="1" dirty="0" err="1"/>
              <a:t>GetType</a:t>
            </a:r>
            <a:r>
              <a:rPr lang="en-US" altLang="ru-RU" i="1" dirty="0"/>
              <a:t>()</a:t>
            </a:r>
            <a:r>
              <a:rPr lang="en-US" altLang="ru-RU" dirty="0"/>
              <a:t>:</a:t>
            </a:r>
            <a:endParaRPr lang="ru-RU" altLang="ru-RU" dirty="0"/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$w_1.GetType().Name</a:t>
            </a:r>
          </a:p>
          <a:p>
            <a:pPr marL="0" indent="361950" algn="just" eaLnBrk="1" hangingPunct="1"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 eaLnBrk="1" hangingPunct="1">
              <a:buNone/>
            </a:pPr>
            <a:endParaRPr lang="en-US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7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Занести произвольную текстовую строку в переменную, имя которой начинается с символа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директорию.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New-Item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в файл (в созданной директории) список всех переменных, начинающихся с символа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диска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Вывести на экран содержимое созданного файла.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ru-RU" alt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6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876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/>
              <a:t>Справа от знак «равно» (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dirty="0"/>
              <a:t>) может стоять выражение (арифметическое или строковое) или </a:t>
            </a:r>
            <a:r>
              <a:rPr lang="ru-RU" altLang="ru-RU" dirty="0" err="1"/>
              <a:t>командлета</a:t>
            </a:r>
            <a:r>
              <a:rPr lang="ru-RU" altLang="ru-RU" dirty="0"/>
              <a:t> (конвейер </a:t>
            </a:r>
            <a:r>
              <a:rPr lang="ru-RU" altLang="ru-RU" dirty="0" err="1"/>
              <a:t>командлет</a:t>
            </a:r>
            <a:r>
              <a:rPr lang="ru-RU" altLang="ru-RU" dirty="0"/>
              <a:t>).</a:t>
            </a: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150 + 401</a:t>
            </a:r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символов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361950" algn="just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= ( 2 -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2 )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=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Select-Object  -First 5</a:t>
            </a:r>
          </a:p>
          <a:p>
            <a:pPr marL="0" indent="361950" algn="just" eaLnBrk="1" hangingPunct="1">
              <a:buNone/>
            </a:pPr>
            <a:endParaRPr lang="en-US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8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692696"/>
            <a:ext cx="892899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spcBef>
                <a:spcPts val="0"/>
              </a:spcBef>
              <a:buNone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следующих операции занести в файл:</a:t>
            </a:r>
          </a:p>
          <a:p>
            <a:pPr marL="0" indent="361950" algn="just">
              <a:spcBef>
                <a:spcPts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v_int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150 + 401</a:t>
            </a:r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v_str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символов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361950" algn="just" eaLnBrk="1" hangingPunct="1">
              <a:spcBef>
                <a:spcPts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v_log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( 2 -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2 )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spcBef>
                <a:spcPts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v_obj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Select-Object  -First 5</a:t>
            </a:r>
          </a:p>
          <a:p>
            <a:pPr marL="785813" indent="-514350" algn="just" eaLnBrk="1" hangingPunct="1">
              <a:spcBef>
                <a:spcPts val="0"/>
              </a:spcBef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каждой операции.</a:t>
            </a:r>
          </a:p>
          <a:p>
            <a:pPr marL="785813" indent="-514350" algn="just" eaLnBrk="1" hangingPunct="1">
              <a:spcBef>
                <a:spcPts val="0"/>
              </a:spcBef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результата каждой операции записать тип результата через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().Name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потом через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</a:p>
          <a:p>
            <a:pPr marL="785813" indent="-514350" algn="just" eaLnBrk="1" hangingPunct="1">
              <a:spcBef>
                <a:spcPts val="0"/>
              </a:spcBef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созданного файла.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3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35292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задании строки текста могут использоваться одинарные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’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двойные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”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кавычки. </a:t>
            </a:r>
          </a:p>
          <a:p>
            <a:pPr marL="0" indent="361950" algn="just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одинарных кавычках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текст остается без изменений. А при двойных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”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вместо переменных, расположенных в тексте, подставляются их значения.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2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352928" cy="540060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Использование одинарных</a:t>
            </a:r>
            <a:r>
              <a:rPr lang="ru-RU" altLang="ru-RU" dirty="0"/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’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двойных (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”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кавычек:</a:t>
            </a:r>
            <a:r>
              <a:rPr lang="ru-RU" altLang="ru-RU" dirty="0"/>
              <a:t> </a:t>
            </a: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$w_1 = “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$w_2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‘$w_1 $w_2 !’</a:t>
            </a:r>
          </a:p>
          <a:p>
            <a:pPr marL="0" indent="361950" algn="just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“$w_1 $w_2 ???”</a:t>
            </a:r>
          </a:p>
          <a:p>
            <a:pPr marL="0" indent="361950" algn="just" eaLnBrk="1" hangingPunct="1">
              <a:buNone/>
            </a:pPr>
            <a:endParaRPr lang="en-US" altLang="ru-RU" dirty="0"/>
          </a:p>
          <a:p>
            <a:pPr marL="0" indent="361950" algn="just" eaLnBrk="1" hangingPunct="1">
              <a:buNone/>
            </a:pPr>
            <a:endParaRPr lang="en-US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81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620688"/>
            <a:ext cx="892899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переменную поместить в одинарных кавычках (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‘’) 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строку, в которой помимо текста присутствуют две переменные.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второй переменной числовое значение, а третей – символьное значение.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первой переменной.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Повторить п.1 с двойными кавычками (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“”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п.3.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0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352928" cy="720080"/>
          </a:xfrm>
        </p:spPr>
        <p:txBody>
          <a:bodyPr/>
          <a:lstStyle/>
          <a:p>
            <a:pPr marL="0" indent="361950" algn="just">
              <a:buNone/>
            </a:pPr>
            <a:r>
              <a:rPr lang="ru-RU" altLang="ru-RU" dirty="0"/>
              <a:t>Операции над строковыми значениями: </a:t>
            </a:r>
          </a:p>
          <a:p>
            <a:pPr marL="0" indent="361950" algn="just" eaLnBrk="1" hangingPunct="1">
              <a:buNone/>
            </a:pPr>
            <a:endParaRPr lang="en-US" altLang="ru-RU" dirty="0"/>
          </a:p>
          <a:p>
            <a:pPr marL="0" indent="361950" algn="just" eaLnBrk="1" hangingPunct="1">
              <a:buNone/>
            </a:pPr>
            <a:endParaRPr lang="en-US" alt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27818"/>
              </p:ext>
            </p:extLst>
          </p:nvPr>
        </p:nvGraphicFramePr>
        <p:xfrm>
          <a:off x="215516" y="1268759"/>
          <a:ext cx="8712968" cy="558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93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Операция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Пример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Результат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364">
                <a:tc>
                  <a:txBody>
                    <a:bodyPr/>
                    <a:lstStyle/>
                    <a:p>
                      <a:pPr algn="ctr"/>
                      <a:r>
                        <a:rPr lang="ru-RU" sz="3200" b="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Объединение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= 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a’+’z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364">
                <a:tc>
                  <a:txBody>
                    <a:bodyPr/>
                    <a:lstStyle/>
                    <a:p>
                      <a:pPr algn="ctr"/>
                      <a:r>
                        <a:rPr lang="ru-RU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Повторение строки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‘a’*3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2364">
                <a:tc>
                  <a:txBody>
                    <a:bodyPr/>
                    <a:lstStyle/>
                    <a:p>
                      <a:pPr algn="ctr"/>
                      <a:r>
                        <a:rPr lang="ru-RU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Добавление к</a:t>
                      </a:r>
                      <a:r>
                        <a:rPr lang="ru-RU" sz="2400" baseline="0" dirty="0"/>
                        <a:t> переменной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= 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+= 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qw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qw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632">
                <a:tc>
                  <a:txBody>
                    <a:bodyPr/>
                    <a:lstStyle/>
                    <a:p>
                      <a:pPr algn="ctr"/>
                      <a:r>
                        <a:rPr lang="ru-RU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Повторение символьной</a:t>
                      </a:r>
                      <a:r>
                        <a:rPr lang="ru-RU" sz="2400" baseline="0" dirty="0"/>
                        <a:t> </a:t>
                      </a:r>
                      <a:r>
                        <a:rPr lang="ru-RU" sz="2400" dirty="0"/>
                        <a:t>переменной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= 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$w1 *=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’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2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Поместить строку из 4 символов в переменную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$var_1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Повторить в переменной эту строку 3 раза.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 начало этой строки слово 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конец – слово 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Финиш</a:t>
            </a:r>
            <a:r>
              <a:rPr lang="en-US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содержимое созданной переменной.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7129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обеспечивает комбинированное действие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командлетов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счет передачи результата выполнения первой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вход второй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03452312"/>
              </p:ext>
            </p:extLst>
          </p:nvPr>
        </p:nvGraphicFramePr>
        <p:xfrm>
          <a:off x="395536" y="4653136"/>
          <a:ext cx="8424936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5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со строками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методы: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Chars( </a:t>
            </a:r>
            <a:r>
              <a:rPr lang="ru-RU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</a:t>
            </a:r>
            <a:r>
              <a:rPr lang="en-US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endParaRPr lang="en-US" altLang="ru-RU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2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endParaRPr lang="ru-RU" altLang="ru-RU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ru-RU" altLang="ru-RU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выборка по символам: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$a[2]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75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352928" cy="720080"/>
          </a:xfrm>
        </p:spPr>
        <p:txBody>
          <a:bodyPr/>
          <a:lstStyle/>
          <a:p>
            <a:pPr marL="0" indent="361950" algn="ctr">
              <a:buNone/>
            </a:pPr>
            <a:r>
              <a:rPr lang="ru-RU" altLang="ru-RU" dirty="0"/>
              <a:t>Операции сравнения: </a:t>
            </a:r>
          </a:p>
          <a:p>
            <a:pPr marL="0" indent="361950" algn="just" eaLnBrk="1" hangingPunct="1">
              <a:buNone/>
            </a:pPr>
            <a:endParaRPr lang="en-US" altLang="ru-RU" dirty="0"/>
          </a:p>
          <a:p>
            <a:pPr marL="0" indent="361950" algn="just" eaLnBrk="1" hangingPunct="1">
              <a:buNone/>
            </a:pPr>
            <a:endParaRPr lang="en-US" alt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32479"/>
              </p:ext>
            </p:extLst>
          </p:nvPr>
        </p:nvGraphicFramePr>
        <p:xfrm>
          <a:off x="215516" y="1268759"/>
          <a:ext cx="8712968" cy="554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Операция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Пример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Результат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cap="none" spc="0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eq</a:t>
                      </a:r>
                      <a:endParaRPr lang="ru-RU" sz="3200" b="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Равно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-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844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-ne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Не равно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 -ne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3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kern="1200" cap="none" spc="0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lt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Меньше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 -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-le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Меньше или равно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 -le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512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kern="1200" cap="none" spc="0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gt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Больше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 -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cap="none" spc="0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-</a:t>
                      </a:r>
                      <a:r>
                        <a:rPr lang="en-US" sz="3200" b="0" kern="1200" cap="none" spc="0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ge</a:t>
                      </a:r>
                      <a:endParaRPr lang="ru-RU" sz="3200" b="0" kern="1200" cap="none" spc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Больше или равно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1 -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8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83"/>
            <a:ext cx="7772400" cy="744421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Использование переменных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Поместить в 4 переменные различные числовые значения.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r>
              <a:rPr lang="ru-RU" alt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все возможные результаты выполнения всех операций сравнения.</a:t>
            </a:r>
          </a:p>
          <a:p>
            <a:pPr marL="1014413" indent="-742950" algn="just" eaLnBrk="1" hangingPunct="1">
              <a:buFont typeface="+mj-lt"/>
              <a:buAutoNum type="arabicParenR" startAt="2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46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Описать использование </a:t>
            </a:r>
            <a:r>
              <a:rPr lang="ru-RU"/>
              <a:t>функций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7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71296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записывается как последовательность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разделенных символом «вертикальная черта».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  | Get-Member</a:t>
            </a: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42098741"/>
              </p:ext>
            </p:extLst>
          </p:nvPr>
        </p:nvGraphicFramePr>
        <p:xfrm>
          <a:off x="395536" y="4653136"/>
          <a:ext cx="8424936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4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Конвейер </a:t>
            </a:r>
            <a:r>
              <a:rPr lang="ru-RU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командлет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340768"/>
            <a:ext cx="87129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между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командлетами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конвейера, передается в виде объектов.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196852409"/>
              </p:ext>
            </p:extLst>
          </p:nvPr>
        </p:nvGraphicFramePr>
        <p:xfrm>
          <a:off x="395536" y="3933056"/>
          <a:ext cx="8424936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совокупность данных (свойства объекта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способов работы с этими данными (методы объекта 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Get-Member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7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структуре объекта можно получить посредством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на вход этой </a:t>
            </a:r>
            <a:r>
              <a:rPr lang="ru-RU" altLang="ru-RU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командлете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поступить объект. Это можно выполнить через конвейер:</a:t>
            </a: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 | Get-Member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ru-RU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вывести только свойства объекта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только методы объекта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en-US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212976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3600" kern="0" dirty="0">
                <a:cs typeface="Times New Roman" panose="02020603050405020304" pitchFamily="18" charset="0"/>
                <a:sym typeface="Wingdings" pitchFamily="2" charset="2"/>
              </a:rPr>
              <a:t>Пример:</a:t>
            </a:r>
            <a:endParaRPr lang="en-US" altLang="ru-RU" sz="3600" kern="0" dirty="0"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dir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| Get-Member  -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MemberType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Property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dir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| Get-Member  -</a:t>
            </a:r>
            <a:r>
              <a:rPr lang="en-US" altLang="ru-RU" sz="3600" b="1" kern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MemberType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  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cs typeface="Times New Roman" panose="02020603050405020304" pitchFamily="18" charset="0"/>
              </a:rPr>
              <a:t>Method</a:t>
            </a:r>
            <a:endParaRPr lang="ru-RU" altLang="ru-RU" sz="3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7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772400" cy="738484"/>
          </a:xfrm>
        </p:spPr>
        <p:txBody>
          <a:bodyPr/>
          <a:lstStyle/>
          <a:p>
            <a:pPr eaLnBrk="1" hangingPunct="1"/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все свойства объекта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который, описывает процессы, выполняемые на компьютере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Get-Process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все методы (</a:t>
            </a:r>
            <a:r>
              <a:rPr lang="en-US" altLang="ru-RU" sz="3600" b="1" kern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работы с процессами.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r>
              <a:rPr lang="ru-RU" alt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Вывести на экран свойства процессов и методы работы с ними.</a:t>
            </a:r>
          </a:p>
          <a:p>
            <a:pPr marL="1014413" indent="-742950" algn="just" eaLnBrk="1" hangingPunct="1">
              <a:buFont typeface="+mj-lt"/>
              <a:buAutoNum type="arabicParenR"/>
              <a:tabLst>
                <a:tab pos="450850" algn="l"/>
              </a:tabLst>
            </a:pPr>
            <a:endParaRPr lang="en-US" altLang="ru-RU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24276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9303</TotalTime>
  <Words>1251</Words>
  <Application>Microsoft Macintosh PowerPoint</Application>
  <PresentationFormat>Экран (4:3)</PresentationFormat>
  <Paragraphs>259</Paragraphs>
  <Slides>33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MS PGothic</vt:lpstr>
      <vt:lpstr>SimSun</vt:lpstr>
      <vt:lpstr>Arial</vt:lpstr>
      <vt:lpstr>Calibri</vt:lpstr>
      <vt:lpstr>Symbol</vt:lpstr>
      <vt:lpstr>Times New Roman</vt:lpstr>
      <vt:lpstr>Wingdings</vt:lpstr>
      <vt:lpstr>1_Тема Office</vt:lpstr>
      <vt:lpstr>Презентация PowerPoint</vt:lpstr>
      <vt:lpstr>Конвейер командлет</vt:lpstr>
      <vt:lpstr>Конвейер командлет</vt:lpstr>
      <vt:lpstr>Конвейер командлет</vt:lpstr>
      <vt:lpstr>Конвейер командлет</vt:lpstr>
      <vt:lpstr>Объекты</vt:lpstr>
      <vt:lpstr>Объекты</vt:lpstr>
      <vt:lpstr>Объекты</vt:lpstr>
      <vt:lpstr>Объекты</vt:lpstr>
      <vt:lpstr>Выбор свойств объекта</vt:lpstr>
      <vt:lpstr>Выбор свойств объекта</vt:lpstr>
      <vt:lpstr>Упорядочивание элементов</vt:lpstr>
      <vt:lpstr>Презентация PowerPoint</vt:lpstr>
      <vt:lpstr>Презентация PowerPoint</vt:lpstr>
      <vt:lpstr>Выбор свойств объекта</vt:lpstr>
      <vt:lpstr>Объекты</vt:lpstr>
      <vt:lpstr>Презентация PowerPoint</vt:lpstr>
      <vt:lpstr>Презентация PowerPoint</vt:lpstr>
      <vt:lpstr>Презентация PowerPoint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Использование переменных</vt:lpstr>
      <vt:lpstr>Работа со строками</vt:lpstr>
      <vt:lpstr>Использование переменных</vt:lpstr>
      <vt:lpstr>Использование переменных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Коньков</dc:creator>
  <cp:lastModifiedBy>dgalahov@gmail.com</cp:lastModifiedBy>
  <cp:revision>345</cp:revision>
  <dcterms:created xsi:type="dcterms:W3CDTF">1601-01-01T00:00:00Z</dcterms:created>
  <dcterms:modified xsi:type="dcterms:W3CDTF">2018-02-26T13:41:15Z</dcterms:modified>
</cp:coreProperties>
</file>