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9" r:id="rId9"/>
    <p:sldId id="265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19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4897C-07F7-4231-8A90-4FEE8E42E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11C0D0E-0FA7-4B88-9966-7A676A822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504ACB-7C03-4194-B65A-A71B19A0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B30-F3B8-4021-8F47-F88558E64383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6DB806-A11A-40C5-937E-6B4EB534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314E30-AF39-4490-9878-22DF1DDD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B056-FABE-4FE1-97D1-0B0D46D18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27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35CED1-4A98-4CE3-8481-6CB99EFE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808BBF-7C9A-430F-A8E1-A096626B1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12EB34-98E3-4F5C-A31B-7867F4031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B30-F3B8-4021-8F47-F88558E64383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03BC36-5C15-4179-BD9B-9C1DE590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66D8A8-79B4-48B6-BE6B-E2F9F941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B056-FABE-4FE1-97D1-0B0D46D18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49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DBB970A-FE3F-4524-B602-8D8E098C3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20285F-D4D0-48E3-9CF6-E98F08814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150DB4-773A-4A24-99DF-A6AF9FE3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B30-F3B8-4021-8F47-F88558E64383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B571B5-5973-400C-9649-95BBDFC6F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7F73FE-7F99-4737-80EF-E225C455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B056-FABE-4FE1-97D1-0B0D46D18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438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58016-3DB9-4F5B-9983-3E5D95D9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163185-9FEF-47A4-A638-6E5FEBC7C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7898D4-F9A1-4507-8147-89B444F0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B30-F3B8-4021-8F47-F88558E64383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0E2022-1AD9-4CBB-B1E9-2AFA198FA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D2E80D-582E-4BA6-B32F-B295FC39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B056-FABE-4FE1-97D1-0B0D46D18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81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ABE217-9250-4836-B598-CC6525547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4C646C-344C-406B-9EF4-3984ABDBE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D6248A-9BF3-4AEB-A9BF-C6131101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B30-F3B8-4021-8F47-F88558E64383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7E33E1-8DB4-4CE2-99DD-AB8472D0D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82A341-1F9E-40F9-A73F-C59A0B34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B056-FABE-4FE1-97D1-0B0D46D18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11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71FB7-AA65-482C-BD12-B2A10E478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5842F8-CB7A-4C41-8F66-404D84B72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E421F1-88EC-43F8-86C8-F354E5BEB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EE03C8-0A52-42DC-8F30-5B85C38B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B30-F3B8-4021-8F47-F88558E64383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ACFD20-88D5-403C-98F2-3B3FCAC93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C9458B-2BC7-4003-AA63-4B94D46F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B056-FABE-4FE1-97D1-0B0D46D18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8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FF5D6-01D6-4A89-9128-69ECBB5C7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12C41D-CF95-44DB-AE07-F21373F47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E999E6-B5B4-4927-A5A4-3B2380CF0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A656FC8-25B9-47F7-AD9F-CA5845C77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7D68846-45D4-4E00-BA63-83B00BC50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6B6C6EC-B015-4840-B508-C94BA083D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B30-F3B8-4021-8F47-F88558E64383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4A5B383-0104-4A20-A24E-28284944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0DEDDC5-151E-4870-8620-36F828FB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B056-FABE-4FE1-97D1-0B0D46D18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66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92031C-16B5-4DC1-8E48-7A497101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EFA31AE-F46C-4011-BD56-175BB04D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B30-F3B8-4021-8F47-F88558E64383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7FA0C06-72E2-4280-9C37-F468F66E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0793613-52BC-49C5-9E41-3B504BFE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B056-FABE-4FE1-97D1-0B0D46D18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87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0C949CF-12F8-4304-8E18-5B139F748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B30-F3B8-4021-8F47-F88558E64383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82A91F-C081-4E2A-B0A8-A21A4E5D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BADCFE-53F1-4F35-9577-0F4ECC83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B056-FABE-4FE1-97D1-0B0D46D18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28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235196-1EEA-4FE8-9636-AF32D2906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8E4A81-1A0D-4BD6-8B63-271A70BDA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84064A-7A2D-40B4-9BC9-B07F692CB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A2F4BD-C8D4-4CA9-82FC-A92515F2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B30-F3B8-4021-8F47-F88558E64383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DA0D7A-9B74-4B13-A00C-DCE49116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97C418-91A8-4449-824C-DBD3EFB5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B056-FABE-4FE1-97D1-0B0D46D18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11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D43395-E7D2-4CE1-845F-119F403A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BDF7618-FEBB-424C-8439-C0EF4020A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5C2F34-7E23-49B0-98A8-2C0EFE1AB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A6D031-FCD9-4084-B0A8-6F02C5BE2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B30-F3B8-4021-8F47-F88558E64383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B8582C-FF3F-442C-943D-322E93FD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B7A086-378C-49DE-AD82-33F51B91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B056-FABE-4FE1-97D1-0B0D46D18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98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74189-3782-4A8A-843C-85EFBDC24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45B813-7EC3-418D-AF45-EE42DFACE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F52003-5D53-461A-8CD2-9E2EB8F0D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D3B30-F3B8-4021-8F47-F88558E64383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24172C-530C-4617-8510-B9F1AD65E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ECBA00-78C4-42A1-9E2D-DE5B740E9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CB056-FABE-4FE1-97D1-0B0D46D18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50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0219479-D966-465C-9207-00A1324B7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E66E46B-93F6-46D1-A376-427B87F41E5A}"/>
              </a:ext>
            </a:extLst>
          </p:cNvPr>
          <p:cNvSpPr/>
          <p:nvPr/>
        </p:nvSpPr>
        <p:spPr>
          <a:xfrm>
            <a:off x="3497145" y="0"/>
            <a:ext cx="775505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Элективные дисциплины по физической культуре и спорту</a:t>
            </a:r>
            <a:endParaRPr lang="en-US" sz="200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Антропометрические характеристики волейболистов разных амплуа (№13)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Российский экономический университет имени Г. В. Плеханова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Кутырин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Егор Максимович</a:t>
            </a:r>
          </a:p>
          <a:p>
            <a:pPr algn="r"/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факультета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ИМИСиЦЭ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курса</a:t>
            </a:r>
          </a:p>
          <a:p>
            <a:pPr algn="r"/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15.11Д-БИ10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/19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596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Соматотипы волейболистов 17-21 года различных амплуа (I - вид спереди, II - вид сзади)">
            <a:extLst>
              <a:ext uri="{FF2B5EF4-FFF2-40B4-BE49-F238E27FC236}">
                <a16:creationId xmlns:a16="http://schemas.microsoft.com/office/drawing/2014/main" id="{30D00777-F554-4ED0-862D-5C28BD9F7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638" y="566445"/>
            <a:ext cx="3927321" cy="386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011D077-7176-41FA-B077-696EC1135CE1}"/>
              </a:ext>
            </a:extLst>
          </p:cNvPr>
          <p:cNvSpPr/>
          <p:nvPr/>
        </p:nvSpPr>
        <p:spPr>
          <a:xfrm>
            <a:off x="2832883" y="459632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Соматотипы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волейболистов 17-21 года различных амплуа : а - нападающий,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макросомный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тип, б - связующий,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мсзомакросомный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тип, в - либеро,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микросомный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тип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05CC5F9-EB00-42E9-8272-1488A862A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023" y="566445"/>
            <a:ext cx="3971554" cy="386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580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D950FF4-DF89-4340-81BB-6A5CE52ABF77}"/>
              </a:ext>
            </a:extLst>
          </p:cNvPr>
          <p:cNvSpPr/>
          <p:nvPr/>
        </p:nvSpPr>
        <p:spPr>
          <a:xfrm>
            <a:off x="194431" y="178889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выявления взаимосвязи между изученными морфофункциональными показателями волейболистов проведен корреляционный анализ. Достоверная взаимосвязь (р&lt;0,01) выявлена между показателями массы тела и весоростовым коэффициентом (г=0,973), длины тела и длины шеи (г=0,889).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AE2B2CF9-0B20-42FD-B188-A2B3790A0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77093"/>
            <a:ext cx="6811795" cy="428090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56E76542-41D2-44E1-A77D-B02BAC5ED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253" y="178889"/>
            <a:ext cx="4388653" cy="274290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44A131B7-1D5C-46BE-9A57-ACF5E58E7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500" y="3429000"/>
            <a:ext cx="3856406" cy="321243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704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350D514-18AA-4630-8E87-7425E27E1298}"/>
              </a:ext>
            </a:extLst>
          </p:cNvPr>
          <p:cNvSpPr/>
          <p:nvPr/>
        </p:nvSpPr>
        <p:spPr>
          <a:xfrm>
            <a:off x="341376" y="277797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выборе тестов для определения уровня должного вестибулярной устойчивости и функции равновесия учитывались требования к технической подготовленности волейболистов, связанной с координационными способностями (строго вертикальное выпрыгивание для выполнения технических приемов, таких как одиночное и групповое блокирование, выполнение передачи на нападающий удар; сохранение заданного положения тела в пространстве для выполнения нападающих ударов с первой и задней линии; выполнение защитных действий в падении с перекатом на грудь и др.), а также доступность использования тестов в условиях тренировок групп совершенствования спортивного мастерства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2FCFE9-3003-41FE-A377-3123148B1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535" y="438912"/>
            <a:ext cx="5236304" cy="454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56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BF0BE1-A30F-40FC-A334-62588AEB6672}"/>
              </a:ext>
            </a:extLst>
          </p:cNvPr>
          <p:cNvSpPr txBox="1"/>
          <p:nvPr/>
        </p:nvSpPr>
        <p:spPr>
          <a:xfrm>
            <a:off x="4815840" y="97536"/>
            <a:ext cx="256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Список источников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C6B0A9-FA9A-448D-B780-BD4F92E5DEA9}"/>
              </a:ext>
            </a:extLst>
          </p:cNvPr>
          <p:cNvSpPr txBox="1"/>
          <p:nvPr/>
        </p:nvSpPr>
        <p:spPr>
          <a:xfrm>
            <a:off x="3056021" y="1191126"/>
            <a:ext cx="569093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https://revolution.allbest.ru/sport/00847932_0.html</a:t>
            </a:r>
            <a:endParaRPr lang="ru-RU" b="1" dirty="0"/>
          </a:p>
          <a:p>
            <a:pPr marL="342900" indent="-342900">
              <a:buFont typeface="+mj-lt"/>
              <a:buAutoNum type="arabicPeriod"/>
            </a:pPr>
            <a:endParaRPr lang="ru-RU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https://allvolley.ru/amplua-v-volejbole.html</a:t>
            </a:r>
            <a:endParaRPr lang="ru-RU" b="1" dirty="0"/>
          </a:p>
          <a:p>
            <a:pPr marL="342900" indent="-342900">
              <a:buFont typeface="+mj-lt"/>
              <a:buAutoNum type="arabicPeriod"/>
            </a:pPr>
            <a:endParaRPr lang="ru-RU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https://ozlib.com/960357/sport/morfofunktsionalnye_harakteristiki_voleybolistov</a:t>
            </a:r>
            <a:endParaRPr lang="ru-RU" b="1" dirty="0"/>
          </a:p>
          <a:p>
            <a:pPr marL="342900" indent="-342900">
              <a:buFont typeface="+mj-lt"/>
              <a:buAutoNum type="arabicPeriod"/>
            </a:pPr>
            <a:endParaRPr lang="ru-RU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https://ru.wikipedia.org/wiki/%D0%92%D0%BE%D0%BB%D0%B5%D0%B9%D0%B1%D0%BE%D0%BB</a:t>
            </a:r>
            <a:endParaRPr lang="ru-RU" b="1" dirty="0"/>
          </a:p>
          <a:p>
            <a:pPr marL="342900" indent="-342900">
              <a:buFont typeface="+mj-lt"/>
              <a:buAutoNum type="arabicPeriod"/>
            </a:pPr>
            <a:endParaRPr lang="ru-RU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https://www.ballgames.ru/%D0%B2%D0%BE%D0%BB%D0%B5%D0%B9%D0%B1%D0%BE%D0%BB/%D0%B8%D0%B3%D1%80%D0%BE%D0%BA%D0%B8_%D0%B2_%D0%B2%D0%BE%D0%BB%D0%B5%D0%B9%D0%B1%D0%BE%D0%BB%D0%B5/%D0%BF%D0%BE%D0%B7%D0%B8%D1%86%D0%B8%D0%B8_%D0%B2_%D0%B2%D0%BE%D0%BB%D0%B5%D0%B9%D0%B1%D0%BE%D0%BB%D0%B5/</a:t>
            </a:r>
            <a:endParaRPr lang="ru-RU" b="1" dirty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551909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DFECD1-7046-4773-9005-D18246F6B308}"/>
              </a:ext>
            </a:extLst>
          </p:cNvPr>
          <p:cNvSpPr txBox="1"/>
          <p:nvPr/>
        </p:nvSpPr>
        <p:spPr>
          <a:xfrm>
            <a:off x="4947062" y="237507"/>
            <a:ext cx="2297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78FD7AC-B018-4282-A336-6C8649C8486F}"/>
              </a:ext>
            </a:extLst>
          </p:cNvPr>
          <p:cNvSpPr/>
          <p:nvPr/>
        </p:nvSpPr>
        <p:spPr>
          <a:xfrm>
            <a:off x="2813249" y="1197620"/>
            <a:ext cx="6799984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Современные тенденции развития волейбола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Тенденции изменения морфологических особенностей спортсменов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Антропометрические характеристики волейболистов разных амплуа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Выявление взаимосвязи между морфофункциональными показателями волейболистов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348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7498316-76F1-426E-9BF9-21534F517773}"/>
              </a:ext>
            </a:extLst>
          </p:cNvPr>
          <p:cNvSpPr/>
          <p:nvPr/>
        </p:nvSpPr>
        <p:spPr>
          <a:xfrm>
            <a:off x="1182624" y="446038"/>
            <a:ext cx="71445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Современные тенденции развития волейбола, связанные с развитием атлетичности, предъявляют определенные требования, как к спортивной подготовленности, так и к морфологическим показателям спортсменов. Ростовые данные спортсменов участников крупнейших соревнований по волейболу неуклонно повышаются. Однако высокорослые игроки, как правило, менее координированы и не так эффективно играют в защите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52231CD-B377-4726-84B9-F6311D4C5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20" y="3106140"/>
            <a:ext cx="4797806" cy="35933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70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B368855-D574-4F22-AF52-528E5AD07EC6}"/>
              </a:ext>
            </a:extLst>
          </p:cNvPr>
          <p:cNvSpPr/>
          <p:nvPr/>
        </p:nvSpPr>
        <p:spPr>
          <a:xfrm>
            <a:off x="2755392" y="377952"/>
            <a:ext cx="68762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Тенденция увеличения длины тела волейболистов касается не только нападающих игроков, по и связующих. Вызвано это необходимостью усилить не только нападение, но и защиту и, в первую очередь, непосредственно у сетки - блокирование. За последние сорок лет длина тела высококвалифицированных волейболистов увеличилась в среднем на 22,3 см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A5DA8A3-DC9E-4ACF-94CA-CFC9738E5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185160"/>
            <a:ext cx="6096000" cy="3429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85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BFB6131-CE1A-4660-AA1E-CAAF61697473}"/>
              </a:ext>
            </a:extLst>
          </p:cNvPr>
          <p:cNvSpPr/>
          <p:nvPr/>
        </p:nvSpPr>
        <p:spPr>
          <a:xfrm>
            <a:off x="2066544" y="911781"/>
            <a:ext cx="757123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факт с тенденцией на повышение длины тела волейболистов можно объяснить все возрастающей ролью мощных нападающих ударов и выполнения эффективного блокирования на окончательный результат встречи. Низкорослые по волейбольным параметрам спортсмены не сумеют обеспечить эффективный блок в длительном поединке, поскольку для выполнения блока таким игрокам требуется больше времени и сил по сравнению с высокорослыми. Чем больше длина тела спортсмена, тем больший размах рук она обеспечивает, создавая благоприятные условия для действий волейболистов во время игры. Таким образом, длина тела выступает основным показателем морфофункционального статуса</a:t>
            </a:r>
          </a:p>
        </p:txBody>
      </p:sp>
    </p:spTree>
    <p:extLst>
      <p:ext uri="{BB962C8B-B14F-4D97-AF65-F5344CB8AC3E}">
        <p14:creationId xmlns:p14="http://schemas.microsoft.com/office/powerpoint/2010/main" val="3735779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E08B537-15ED-4505-87DC-A76EDE02D25D}"/>
              </a:ext>
            </a:extLst>
          </p:cNvPr>
          <p:cNvSpPr/>
          <p:nvPr/>
        </p:nvSpPr>
        <p:spPr>
          <a:xfrm>
            <a:off x="950976" y="340698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основным направлениям развития современного волейбола можно отнести: изменения в технике и тактике с направлением на атлетизм в рисунке игры; направленность подготовки игроков на узкую специализацию с учетом модельных характеристик разных амплуа, предъявлением различных требований к их морфофункциональным 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техникотактическим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показателям;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F80632F-4BFB-40C7-83A3-B9C94FB56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376" y="3003668"/>
            <a:ext cx="5848414" cy="385433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814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842AA9A-0F39-4B71-8DD4-27EFF87E2A32}"/>
              </a:ext>
            </a:extLst>
          </p:cNvPr>
          <p:cNvSpPr/>
          <p:nvPr/>
        </p:nvSpPr>
        <p:spPr>
          <a:xfrm>
            <a:off x="2852928" y="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длины тела ведущих волейболистов амплуа «нападающий» и «связующий», 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48490524-4612-4DF9-966C-EBE829807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3584"/>
            <a:ext cx="6181344" cy="41452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4449CE2B-4892-46FB-B54B-B4247EB94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392" y="1243584"/>
            <a:ext cx="6007608" cy="41452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038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F2370CA-216A-49FD-A766-6441AC71998A}"/>
              </a:ext>
            </a:extLst>
          </p:cNvPr>
          <p:cNvSpPr/>
          <p:nvPr/>
        </p:nvSpPr>
        <p:spPr>
          <a:xfrm>
            <a:off x="3291840" y="305068"/>
            <a:ext cx="6096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0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Связующий</a:t>
            </a:r>
            <a:r>
              <a:rPr lang="ru-RU" sz="20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– одно из самых сложных амплуа. Цель связующего — дать нападающему игроку передачу вторым касанием (как правило) и тем самым организовать атаку на сторону соперника. Задача важная и крайне сложная. Связующий игрок должен учитывать десятки факторов: это возможности каждого нападающего своей команды, его место расположения в данный конкретный момент на площадке и возможность совершения им нападающего удара. При всем при этом нужно отслеживать расположение соперника на блоке и в защите и дать пас, который с наибольшей вероятностью и с наименьшим сопротивлением принесет очко команде. Пас должен быть точным, иногда неожиданным для соперника. Связующие — очень ценные игроки, от ведения игры которыми в большой степени зависит общий результат команды. Но для многих начинающих волейболистов амплуа не очень интересное, поскольку в атаке связующий игрок не участвует.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46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1412D1D-C47C-4076-A85A-13851CF7D390}"/>
              </a:ext>
            </a:extLst>
          </p:cNvPr>
          <p:cNvSpPr/>
          <p:nvPr/>
        </p:nvSpPr>
        <p:spPr>
          <a:xfrm>
            <a:off x="5279136" y="51530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/>
              <a:t>Появление нового амплуа «либеро» (свободный защитник) с невысокими показателями габаритных размеров тела;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0700660-5CCA-43B3-BB2D-AABB1DAC1A47}"/>
              </a:ext>
            </a:extLst>
          </p:cNvPr>
          <p:cNvSpPr/>
          <p:nvPr/>
        </p:nvSpPr>
        <p:spPr>
          <a:xfrm>
            <a:off x="0" y="0"/>
            <a:ext cx="507187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Либеро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Его основная задача на площадке – это прием. Принимать либеро должен подачи и атаки (игра в защите) соперника и максимально точно довести мяч связующему игроку. Поскольку он обладает лучшим приемом в команде, подача соперника чаще направлена в сторону других принимающих игроков. Либеро играет только на задней линии, при чем там он заменяет центрального блокирующего в расстановке после его подачи. Заменой этот тактический ход не считается и разрешен бесконечное количество раз. В подаче либеро не участвует, так же как и не может атаковать, ставить блок, передавать мяч сверху при нахождении в трехметровой зоне возле сетки. Если первое касание мяча делает связующий игрок, то роль пасующего в розыгрыше как правило тоже принадлежит либеро. Рост у волейболистов этого амплуа не высокий (обычно не больше 190 см)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DAB2C234-0495-414A-A16D-1AACC716C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792" y="1938290"/>
            <a:ext cx="6998208" cy="46609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2685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1013</Words>
  <Application>Microsoft Office PowerPoint</Application>
  <PresentationFormat>Широкоэкранный</PresentationFormat>
  <Paragraphs>49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Егор</dc:creator>
  <cp:lastModifiedBy>Егор</cp:lastModifiedBy>
  <cp:revision>13</cp:revision>
  <dcterms:created xsi:type="dcterms:W3CDTF">2021-09-11T11:16:01Z</dcterms:created>
  <dcterms:modified xsi:type="dcterms:W3CDTF">2021-09-17T07:46:31Z</dcterms:modified>
</cp:coreProperties>
</file>