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iv.ru/doc/sport/slovar/slovar-volejbola.htm" TargetMode="External"/><Relationship Id="rId2" Type="http://schemas.openxmlformats.org/officeDocument/2006/relationships/hyperlink" Target="https://sportschools.ru/page.php?name=volleyball_russi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fourok.ru/referat-po-fizicheskoy-kulture-na-temu-razvitie-voleybola-v-nashey-strane-1650873.html" TargetMode="External"/><Relationship Id="rId4" Type="http://schemas.openxmlformats.org/officeDocument/2006/relationships/hyperlink" Target="https://zen.yandex.ru/media/id/6012a5eb9819351c5d6bccc6/velikie-rossiiskie-voleibolisty-601304621dce1b4b9633834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93551" y="4515196"/>
            <a:ext cx="8825658" cy="3329581"/>
          </a:xfrm>
        </p:spPr>
        <p:txBody>
          <a:bodyPr/>
          <a:lstStyle/>
          <a:p>
            <a:r>
              <a:rPr lang="ru-RU" sz="8800" dirty="0" smtClean="0"/>
              <a:t/>
            </a:r>
            <a:br>
              <a:rPr lang="ru-RU" sz="8800" dirty="0" smtClean="0"/>
            </a:br>
            <a:endParaRPr lang="ru-RU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121718" y="598517"/>
            <a:ext cx="1109749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Министерство науки и высшего образования Российской Федерации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федеральное государственное бюджетное образовательное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учреждение высшего образования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«Российский экономический университет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имени Г.В. Плеханова»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dirty="0" smtClean="0"/>
              <a:t>Презентация </a:t>
            </a:r>
            <a:r>
              <a:rPr lang="ru-RU" sz="2000" dirty="0"/>
              <a:t>по </a:t>
            </a:r>
            <a:r>
              <a:rPr lang="ru-RU" sz="2000" dirty="0" err="1"/>
              <a:t>ЭДФКиС</a:t>
            </a:r>
            <a:endParaRPr lang="ru-RU" sz="2000" dirty="0"/>
          </a:p>
          <a:p>
            <a:pPr algn="ctr"/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На тему: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Выдающиеся волейболисты РФ</a:t>
            </a:r>
          </a:p>
          <a:p>
            <a:pPr algn="ctr"/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dirty="0" smtClean="0"/>
              <a:t> Выполнил:</a:t>
            </a:r>
            <a:br>
              <a:rPr lang="ru-RU" sz="2000" dirty="0" smtClean="0"/>
            </a:br>
            <a:r>
              <a:rPr lang="ru-RU" sz="2000" dirty="0" smtClean="0"/>
              <a:t> студент 3 курса 4310 группы</a:t>
            </a:r>
            <a:br>
              <a:rPr lang="ru-RU" sz="2000" dirty="0" smtClean="0"/>
            </a:br>
            <a:r>
              <a:rPr lang="ru-RU" sz="2000" dirty="0" smtClean="0"/>
              <a:t>Назаров Даниил Дмитриевич</a:t>
            </a:r>
            <a:br>
              <a:rPr lang="ru-RU" sz="2000" dirty="0" smtClean="0"/>
            </a:br>
            <a:r>
              <a:rPr lang="ru-RU" sz="2000" baseline="30000" dirty="0" smtClean="0"/>
              <a:t> 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>                                                       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5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056" y="280124"/>
            <a:ext cx="9404723" cy="1400530"/>
          </a:xfrm>
        </p:spPr>
        <p:txBody>
          <a:bodyPr/>
          <a:lstStyle/>
          <a:p>
            <a:r>
              <a:rPr lang="ru-RU" b="1" dirty="0"/>
              <a:t>Максим Михайлов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973" y="980389"/>
            <a:ext cx="11714914" cy="6051991"/>
          </a:xfrm>
        </p:spPr>
        <p:txBody>
          <a:bodyPr>
            <a:normAutofit/>
          </a:bodyPr>
          <a:lstStyle/>
          <a:p>
            <a:r>
              <a:rPr lang="ru-RU" dirty="0"/>
              <a:t>Спортсмен демонстрировал запредельную стабильность на протяжении 10 лет и набрал 4412 очков. Интерес к спорту проснулся у Максима в 8 лет. Отучившись в спортивной школе, спортсмен переехал в Ярославль, где волейбол стал его основным видом деятельности. В 2004-2005 волейболист становится победителем чемпионата мира в Алжире. Успехи Максима в составе команды «Нефтяник» только растут:</a:t>
            </a:r>
          </a:p>
          <a:p>
            <a:r>
              <a:rPr lang="ru-RU" dirty="0"/>
              <a:t>Золото чемпионата Европы,</a:t>
            </a:r>
          </a:p>
          <a:p>
            <a:r>
              <a:rPr lang="ru-RU" dirty="0"/>
              <a:t>Серебро ЧМ в Марокко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02510"/>
            <a:ext cx="4804409" cy="3208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451" y="4006384"/>
            <a:ext cx="66501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Волейболист был приглашен в состав сборной России в 2008 и в этот же год команда обыгрывает сборную КНР. Михайлов за свою продолжительную карьеру был призван лучшим игроком и ценным волейболистом. В составе сборной спортсмен стал четырехкратным победителем чемпионата России и завоевал кубок Мира.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0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используемой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227485"/>
            <a:ext cx="8946541" cy="4195481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sportschools.ru/page.php?name=volleyball_russia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niv.ru/doc/sport/slovar/slovar-volejbola.htm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zen.yandex.ru/media/id/6012a5eb9819351c5d6bccc6/velikie-rossiiskie-voleibolisty-601304621dce1b4b96338341</a:t>
            </a:r>
            <a:endParaRPr lang="ru-RU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infourok.ru/referat-po-fizicheskoy-kulture-na-temu-razvitie-voleybola-v-nashey-strane-1650873.html</a:t>
            </a:r>
            <a:endParaRPr lang="ru-RU" dirty="0" smtClean="0"/>
          </a:p>
          <a:p>
            <a:r>
              <a:rPr lang="ru-RU" dirty="0" err="1" smtClean="0"/>
              <a:t>Яндекс.Картинки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9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301" y="1471027"/>
            <a:ext cx="10867015" cy="4195481"/>
          </a:xfrm>
        </p:spPr>
        <p:txBody>
          <a:bodyPr>
            <a:noAutofit/>
          </a:bodyPr>
          <a:lstStyle/>
          <a:p>
            <a:r>
              <a:rPr lang="ru-RU" dirty="0" smtClean="0"/>
              <a:t>Блокер </a:t>
            </a:r>
            <a:r>
              <a:rPr lang="ru-RU" dirty="0"/>
              <a:t>(разг.) – волейболист, выполняющий блок.</a:t>
            </a:r>
          </a:p>
          <a:p>
            <a:r>
              <a:rPr lang="ru-RU" dirty="0"/>
              <a:t>Доигровщик – нападающий, который играет вторым темпом.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Либеро </a:t>
            </a:r>
            <a:r>
              <a:rPr lang="ru-RU" dirty="0"/>
              <a:t>– особый игрок команды, который выполняет роль свободного защитника.</a:t>
            </a:r>
          </a:p>
          <a:p>
            <a:r>
              <a:rPr lang="ru-RU" dirty="0" smtClean="0"/>
              <a:t>Пасер </a:t>
            </a:r>
            <a:r>
              <a:rPr lang="ru-RU" dirty="0"/>
              <a:t>(пасующий, связующий) – игрок в составе команды, основная задача которого заключается в том, чтобы пасовать нападающим.</a:t>
            </a:r>
          </a:p>
          <a:p>
            <a:r>
              <a:rPr lang="ru-RU" dirty="0" smtClean="0"/>
              <a:t>Разводящий </a:t>
            </a:r>
            <a:r>
              <a:rPr lang="ru-RU" dirty="0"/>
              <a:t>– связующий игрок, через которого проходят розыгрыши атак команды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Связующий </a:t>
            </a:r>
            <a:r>
              <a:rPr lang="ru-RU" dirty="0"/>
              <a:t>– игрок, через которого проходят все атаки команды.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9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185" y="2859579"/>
            <a:ext cx="8088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Спасибо за внимание </a:t>
            </a:r>
            <a:r>
              <a:rPr lang="ru-RU" sz="4400" dirty="0" smtClean="0">
                <a:sym typeface="Wingdings" panose="05000000000000000000" pitchFamily="2" charset="2"/>
              </a:rPr>
              <a:t>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27914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Содержание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239" y="1853248"/>
            <a:ext cx="8946541" cy="4195481"/>
          </a:xfrm>
        </p:spPr>
        <p:txBody>
          <a:bodyPr/>
          <a:lstStyle/>
          <a:p>
            <a:r>
              <a:rPr lang="ru-RU" dirty="0" smtClean="0"/>
              <a:t>1. Успехи российских атлетов</a:t>
            </a:r>
          </a:p>
          <a:p>
            <a:r>
              <a:rPr lang="ru-RU" dirty="0" smtClean="0"/>
              <a:t>2. </a:t>
            </a:r>
            <a:r>
              <a:rPr lang="ru-RU" b="1" dirty="0"/>
              <a:t>ТОП-6 лучших волейболистов России</a:t>
            </a:r>
          </a:p>
          <a:p>
            <a:r>
              <a:rPr lang="ru-RU" b="1" dirty="0"/>
              <a:t>Александр Волков</a:t>
            </a:r>
          </a:p>
          <a:p>
            <a:r>
              <a:rPr lang="ru-RU" b="1" dirty="0"/>
              <a:t>Алексей Родичев</a:t>
            </a:r>
          </a:p>
          <a:p>
            <a:r>
              <a:rPr lang="ru-RU" b="1" dirty="0"/>
              <a:t>Павел Круглов</a:t>
            </a:r>
          </a:p>
          <a:p>
            <a:r>
              <a:rPr lang="ru-RU" b="1" dirty="0"/>
              <a:t>Дмитрий </a:t>
            </a:r>
            <a:r>
              <a:rPr lang="ru-RU" b="1" dirty="0" err="1"/>
              <a:t>Мусэрский</a:t>
            </a:r>
            <a:endParaRPr lang="ru-RU" b="1" dirty="0"/>
          </a:p>
          <a:p>
            <a:r>
              <a:rPr lang="ru-RU" b="1" dirty="0"/>
              <a:t>Константин </a:t>
            </a:r>
            <a:r>
              <a:rPr lang="ru-RU" b="1" dirty="0" err="1"/>
              <a:t>Бакун</a:t>
            </a:r>
            <a:endParaRPr lang="ru-RU" b="1" dirty="0"/>
          </a:p>
          <a:p>
            <a:r>
              <a:rPr lang="ru-RU" b="1" dirty="0"/>
              <a:t>Максим </a:t>
            </a:r>
            <a:r>
              <a:rPr lang="ru-RU" b="1" dirty="0" smtClean="0"/>
              <a:t>Михайлов</a:t>
            </a:r>
          </a:p>
          <a:p>
            <a:r>
              <a:rPr lang="ru-RU" b="1" dirty="0" smtClean="0"/>
              <a:t>3. Список литературы и глоссарий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4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Успехи российских атлетов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603" y="1537529"/>
            <a:ext cx="11515408" cy="4195481"/>
          </a:xfrm>
        </p:spPr>
        <p:txBody>
          <a:bodyPr>
            <a:normAutofit/>
          </a:bodyPr>
          <a:lstStyle/>
          <a:p>
            <a:r>
              <a:rPr lang="ru-RU" dirty="0"/>
              <a:t>Волейбол закрепил свои позиции в России. На сегодняшний день эта игра является одной из самых популярных в стране. Всероссийская федерация волейбола берет свое начало с 1992 года, как и первое выступление мужской сборной на международных соревнованиях. </a:t>
            </a:r>
            <a:endParaRPr lang="ru-RU" dirty="0" smtClean="0"/>
          </a:p>
          <a:p>
            <a:r>
              <a:rPr lang="ru-RU" dirty="0" smtClean="0"/>
              <a:t>Первый </a:t>
            </a:r>
            <a:r>
              <a:rPr lang="ru-RU" dirty="0"/>
              <a:t>Кубок мира был выигран русскими спортсменами уже в 1999 году. После такого значимого события </a:t>
            </a:r>
            <a:r>
              <a:rPr lang="ru-RU" dirty="0" smtClean="0"/>
              <a:t>все</a:t>
            </a:r>
          </a:p>
          <a:p>
            <a:pPr marL="0" indent="0">
              <a:buNone/>
            </a:pPr>
            <a:r>
              <a:rPr lang="ru-RU" dirty="0" smtClean="0"/>
              <a:t>     участники </a:t>
            </a:r>
            <a:r>
              <a:rPr lang="ru-RU" dirty="0"/>
              <a:t>турнира стали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заслуженными мастерами</a:t>
            </a:r>
          </a:p>
          <a:p>
            <a:pPr marL="0" indent="0">
              <a:buNone/>
            </a:pPr>
            <a:r>
              <a:rPr lang="ru-RU" dirty="0" smtClean="0"/>
              <a:t>     спорта </a:t>
            </a:r>
            <a:r>
              <a:rPr lang="ru-RU" dirty="0"/>
              <a:t>и стали выступать на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соревнованиях </a:t>
            </a:r>
            <a:r>
              <a:rPr lang="ru-RU" dirty="0"/>
              <a:t>подобного уровня.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34" y="3500523"/>
            <a:ext cx="5749636" cy="32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Успехи российских атлетов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479" y="2003041"/>
            <a:ext cx="11216150" cy="4195481"/>
          </a:xfrm>
        </p:spPr>
        <p:txBody>
          <a:bodyPr>
            <a:normAutofit/>
          </a:bodyPr>
          <a:lstStyle/>
          <a:p>
            <a:r>
              <a:rPr lang="ru-RU" dirty="0"/>
              <a:t>Победу в Мировой Лиге волейболисты одержали в 2002 и 2011 годах. Мужская сборная России по волейболу не раз демонстрировала хорошую игру на мировом уровне. Одной из величайших побед за историю волейбола стала победа на олимпиаде в Лондоне в 2012 год. Проиграв на групповом этапе главному фавориту соревнований — Бразилии, в финале сборная России смогла вырвать победу со счетом 15:9. Самое свежее достижение спортсменов российской команды — победа в Лиге Наций 2018 года. Российская сборная стала первой командой в истории, одержавшая победу в данном состязании. За годы существования волейбола в России открылось множество именитых спортсменов, которые не раз доказывали свое мастерство. Подробно рассмотрим лучших результативных волейболистов за последние 10 лет.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Александр Волков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542" y="1853248"/>
            <a:ext cx="5804563" cy="419548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 11 лет будущий чемпион начал активно тренироваться и заниматься волейболом. В 2002 году произошел дебют Александра в московском «Динамо». А к 17 годам удалось пробиться в молодёжную сборную России. Лучшая игра Волкова состоялась на Кубке мира 2007 года в Токио. Невероятная игра Александра вытянула команду со счетом 16:24. В сезоне 2011-2012 волейболист стал капитаном «Зенита», а в 2013-2014 стал призером «Финала четырех» в Лиге чемпионов.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97" y="2179745"/>
            <a:ext cx="5803030" cy="31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Алексей Родичев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039" y="2036128"/>
            <a:ext cx="6062258" cy="4195481"/>
          </a:xfrm>
        </p:spPr>
        <p:txBody>
          <a:bodyPr/>
          <a:lstStyle/>
          <a:p>
            <a:r>
              <a:rPr lang="ru-RU" dirty="0"/>
              <a:t>Занимается волейболом с 7 лет. Выиграл титул чемпиона в юношеском чемпионате России. Уже в 18 лет продолжил профессиональную карьеру в основном составе команды «</a:t>
            </a:r>
            <a:r>
              <a:rPr lang="ru-RU" dirty="0" err="1"/>
              <a:t>Уралсвязьинформ</a:t>
            </a:r>
            <a:r>
              <a:rPr lang="ru-RU" dirty="0"/>
              <a:t>», в дальнейшем став ее лидером. На протяжении восьми лет, начиная с 2009 года выступал за команду «Газпром-Югра», где успел забить 2968 очков за десять последних сезонов.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8" y="2268884"/>
            <a:ext cx="5319799" cy="35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Павел Круглов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540" y="1375585"/>
            <a:ext cx="11455525" cy="4195481"/>
          </a:xfrm>
        </p:spPr>
        <p:txBody>
          <a:bodyPr>
            <a:normAutofit/>
          </a:bodyPr>
          <a:lstStyle/>
          <a:p>
            <a:r>
              <a:rPr lang="ru-RU" dirty="0"/>
              <a:t>Его волейбольный дебют состоялся в 2001 году в составе команды «Динамо-МГФСО-Олимп», где спортсмен выиграл бронзу чемпионата России. После такого успеха юного Павла пригласили в молодежную сборную. В 2003 волейболист взял золото чемпионата Европы среди молодёжи и несмотря на травму, смог стать лучшим в атаке и самым результативным игроком в сезоне. Является мастером спорта международного класса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244" y="3541221"/>
            <a:ext cx="5131462" cy="277669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0892" y="369772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/>
              <a:t>За </a:t>
            </a:r>
            <a:r>
              <a:rPr lang="ru-RU" sz="2000" dirty="0"/>
              <a:t>этим спортсменом множество титулов. Павел стал чемпионом России в 2008 году, обладателем Кубка мира в 2011, победителем Всемирной универсиады в 2011 году. Его спортивная карьера началась с команды «Динамо», в которой волейболист состоит и сейчас.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128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798" y="247237"/>
            <a:ext cx="9404723" cy="1400530"/>
          </a:xfrm>
        </p:spPr>
        <p:txBody>
          <a:bodyPr/>
          <a:lstStyle/>
          <a:p>
            <a:r>
              <a:rPr lang="ru-RU" b="1" dirty="0"/>
              <a:t>Дмитрий </a:t>
            </a:r>
            <a:r>
              <a:rPr lang="ru-RU" b="1" dirty="0" err="1"/>
              <a:t>Мусэрский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417" y="1171769"/>
            <a:ext cx="11803583" cy="4195481"/>
          </a:xfrm>
        </p:spPr>
        <p:txBody>
          <a:bodyPr>
            <a:normAutofit/>
          </a:bodyPr>
          <a:lstStyle/>
          <a:p>
            <a:r>
              <a:rPr lang="ru-RU" dirty="0"/>
              <a:t>Один из самых уникальных волейболистов. Будучи на позиции центрального не только за 8 сезонов смог забраться так высоко, но и однажды даже умудрился выиграть бомбардирскую гонку, набрав 574 очка в сезоне 2012-2013. Дмитрий стал обладателем Кубка Европейской конфедерации волейбола в 2009 году. В 2010 году был признан самым результативным спортсменом в матче с США, где набрал 13 очков. Также за волейболистом значится множество титулов:</a:t>
            </a:r>
          </a:p>
          <a:p>
            <a:r>
              <a:rPr lang="ru-RU" dirty="0"/>
              <a:t>Заслуженный мастер спорта,</a:t>
            </a:r>
          </a:p>
          <a:p>
            <a:r>
              <a:rPr lang="ru-RU" dirty="0"/>
              <a:t>Лучший спортсмен года,</a:t>
            </a:r>
          </a:p>
          <a:p>
            <a:r>
              <a:rPr lang="ru-RU" dirty="0"/>
              <a:t>Лучший подающий в «Финале шести» и т.д.</a:t>
            </a:r>
          </a:p>
          <a:p>
            <a:r>
              <a:rPr lang="ru-RU" dirty="0"/>
              <a:t>Входил в состав команды,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взявшей </a:t>
            </a:r>
            <a:r>
              <a:rPr lang="ru-RU" dirty="0"/>
              <a:t>Кубок мира в 2011 году.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25" y="3225581"/>
            <a:ext cx="4943302" cy="35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Константин </a:t>
            </a:r>
            <a:r>
              <a:rPr lang="ru-RU" b="1" dirty="0" err="1"/>
              <a:t>Бакун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233" y="1429463"/>
            <a:ext cx="5322426" cy="486327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Этому игроку покорилась отметка в 4000 очков за последние 10 сезонов. Первым большим достижением спортсмена стало золото в составе киевской команды «Локомотив» в 2007 году. В составе команды «Факел», в которую Константин пришел в 2010 году, стал вторым по результативности среди всех игроков Суперлиги. Являлся лучшим атакующим в сезоне Суперлиги 2015/16. У спортсмена также немало титулов и наград, среди которых Кубок Европейской конференции волейбола, Чемпион России, Чемпион Украины.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29" y="1960602"/>
            <a:ext cx="5701490" cy="380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957</Words>
  <Application>Microsoft Office PowerPoint</Application>
  <PresentationFormat>Широкоэкранный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Ион</vt:lpstr>
      <vt:lpstr> </vt:lpstr>
      <vt:lpstr>Содержание</vt:lpstr>
      <vt:lpstr>Успехи российских атлетов</vt:lpstr>
      <vt:lpstr>Успехи российских атлетов</vt:lpstr>
      <vt:lpstr>Александр Волков </vt:lpstr>
      <vt:lpstr>Алексей Родичев </vt:lpstr>
      <vt:lpstr>Павел Круглов </vt:lpstr>
      <vt:lpstr>Дмитрий Мусэрский </vt:lpstr>
      <vt:lpstr>Константин Бакун </vt:lpstr>
      <vt:lpstr>Максим Михайлов </vt:lpstr>
      <vt:lpstr>Список используемой литературы</vt:lpstr>
      <vt:lpstr>Глоссарий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1</dc:creator>
  <cp:lastModifiedBy>1</cp:lastModifiedBy>
  <cp:revision>8</cp:revision>
  <dcterms:created xsi:type="dcterms:W3CDTF">2021-09-16T22:32:22Z</dcterms:created>
  <dcterms:modified xsi:type="dcterms:W3CDTF">2021-09-16T23:13:46Z</dcterms:modified>
</cp:coreProperties>
</file>