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DAD5A-2AAA-437F-9731-937BF015F22A}" v="18" dt="2021-09-17T07:29:03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goc Anh" userId="b1cb32b2cdcaf850" providerId="LiveId" clId="{FBADAD5A-2AAA-437F-9731-937BF015F22A}"/>
    <pc:docChg chg="undo custSel modSld modMainMaster">
      <pc:chgData name="Nguyen Ngoc Anh" userId="b1cb32b2cdcaf850" providerId="LiveId" clId="{FBADAD5A-2AAA-437F-9731-937BF015F22A}" dt="2021-09-17T07:37:32.012" v="153" actId="123"/>
      <pc:docMkLst>
        <pc:docMk/>
      </pc:docMkLst>
      <pc:sldChg chg="addSp delSp modSp mod modMedia setBg delAnim">
        <pc:chgData name="Nguyen Ngoc Anh" userId="b1cb32b2cdcaf850" providerId="LiveId" clId="{FBADAD5A-2AAA-437F-9731-937BF015F22A}" dt="2021-09-17T07:35:03.285" v="96" actId="2710"/>
        <pc:sldMkLst>
          <pc:docMk/>
          <pc:sldMk cId="813491605" sldId="256"/>
        </pc:sldMkLst>
        <pc:spChg chg="mod">
          <ac:chgData name="Nguyen Ngoc Anh" userId="b1cb32b2cdcaf850" providerId="LiveId" clId="{FBADAD5A-2AAA-437F-9731-937BF015F22A}" dt="2021-09-17T07:30:19.229" v="29" actId="1076"/>
          <ac:spMkLst>
            <pc:docMk/>
            <pc:sldMk cId="813491605" sldId="256"/>
            <ac:spMk id="2" creationId="{1628BEF8-8C9A-4D85-853A-DB0417B0033F}"/>
          </ac:spMkLst>
        </pc:spChg>
        <pc:spChg chg="mod">
          <ac:chgData name="Nguyen Ngoc Anh" userId="b1cb32b2cdcaf850" providerId="LiveId" clId="{FBADAD5A-2AAA-437F-9731-937BF015F22A}" dt="2021-09-17T07:35:03.285" v="96" actId="2710"/>
          <ac:spMkLst>
            <pc:docMk/>
            <pc:sldMk cId="813491605" sldId="256"/>
            <ac:spMk id="3" creationId="{E40FA866-0760-487A-A1BE-FB78B5D3D085}"/>
          </ac:spMkLst>
        </pc:spChg>
        <pc:spChg chg="add del">
          <ac:chgData name="Nguyen Ngoc Anh" userId="b1cb32b2cdcaf850" providerId="LiveId" clId="{FBADAD5A-2AAA-437F-9731-937BF015F22A}" dt="2021-09-17T07:29:33.767" v="20" actId="26606"/>
          <ac:spMkLst>
            <pc:docMk/>
            <pc:sldMk cId="813491605" sldId="256"/>
            <ac:spMk id="9" creationId="{C1DD1A8A-57D5-4A81-AD04-532B043C5611}"/>
          </ac:spMkLst>
        </pc:spChg>
        <pc:spChg chg="add del">
          <ac:chgData name="Nguyen Ngoc Anh" userId="b1cb32b2cdcaf850" providerId="LiveId" clId="{FBADAD5A-2AAA-437F-9731-937BF015F22A}" dt="2021-09-17T07:29:56.482" v="24" actId="26606"/>
          <ac:spMkLst>
            <pc:docMk/>
            <pc:sldMk cId="813491605" sldId="256"/>
            <ac:spMk id="10" creationId="{2643BE6C-86B7-4AB9-91E8-9B5DB45AC8EA}"/>
          </ac:spMkLst>
        </pc:spChg>
        <pc:spChg chg="add del">
          <ac:chgData name="Nguyen Ngoc Anh" userId="b1cb32b2cdcaf850" providerId="LiveId" clId="{FBADAD5A-2AAA-437F-9731-937BF015F22A}" dt="2021-09-17T07:29:33.767" v="20" actId="26606"/>
          <ac:spMkLst>
            <pc:docMk/>
            <pc:sldMk cId="813491605" sldId="256"/>
            <ac:spMk id="11" creationId="{007891EC-4501-44ED-A8C8-B11B6DB767AB}"/>
          </ac:spMkLst>
        </pc:spChg>
        <pc:spChg chg="add del">
          <ac:chgData name="Nguyen Ngoc Anh" userId="b1cb32b2cdcaf850" providerId="LiveId" clId="{FBADAD5A-2AAA-437F-9731-937BF015F22A}" dt="2021-09-17T07:29:58.102" v="26" actId="26606"/>
          <ac:spMkLst>
            <pc:docMk/>
            <pc:sldMk cId="813491605" sldId="256"/>
            <ac:spMk id="12" creationId="{2643BE6C-86B7-4AB9-91E8-9B5DB45AC8EA}"/>
          </ac:spMkLst>
        </pc:spChg>
        <pc:spChg chg="add del">
          <ac:chgData name="Nguyen Ngoc Anh" userId="b1cb32b2cdcaf850" providerId="LiveId" clId="{FBADAD5A-2AAA-437F-9731-937BF015F22A}" dt="2021-09-17T07:29:36.450" v="22" actId="26606"/>
          <ac:spMkLst>
            <pc:docMk/>
            <pc:sldMk cId="813491605" sldId="256"/>
            <ac:spMk id="13" creationId="{AF2F604E-43BE-4DC3-B983-E071523364F8}"/>
          </ac:spMkLst>
        </pc:spChg>
        <pc:spChg chg="add del">
          <ac:chgData name="Nguyen Ngoc Anh" userId="b1cb32b2cdcaf850" providerId="LiveId" clId="{FBADAD5A-2AAA-437F-9731-937BF015F22A}" dt="2021-09-17T07:29:36.450" v="22" actId="26606"/>
          <ac:spMkLst>
            <pc:docMk/>
            <pc:sldMk cId="813491605" sldId="256"/>
            <ac:spMk id="14" creationId="{E91DC736-0EF8-4F87-9146-EBF1D2EE4D3D}"/>
          </ac:spMkLst>
        </pc:spChg>
        <pc:spChg chg="add del">
          <ac:chgData name="Nguyen Ngoc Anh" userId="b1cb32b2cdcaf850" providerId="LiveId" clId="{FBADAD5A-2AAA-437F-9731-937BF015F22A}" dt="2021-09-17T07:29:36.450" v="22" actId="26606"/>
          <ac:spMkLst>
            <pc:docMk/>
            <pc:sldMk cId="813491605" sldId="256"/>
            <ac:spMk id="15" creationId="{08C9B587-E65E-4B52-B37C-ABEBB6E87928}"/>
          </ac:spMkLst>
        </pc:spChg>
        <pc:spChg chg="add del">
          <ac:chgData name="Nguyen Ngoc Anh" userId="b1cb32b2cdcaf850" providerId="LiveId" clId="{FBADAD5A-2AAA-437F-9731-937BF015F22A}" dt="2021-09-17T07:29:36.450" v="22" actId="26606"/>
          <ac:spMkLst>
            <pc:docMk/>
            <pc:sldMk cId="813491605" sldId="256"/>
            <ac:spMk id="17" creationId="{097CD68E-23E3-4007-8847-CD0944C4F7BE}"/>
          </ac:spMkLst>
        </pc:spChg>
        <pc:spChg chg="add">
          <ac:chgData name="Nguyen Ngoc Anh" userId="b1cb32b2cdcaf850" providerId="LiveId" clId="{FBADAD5A-2AAA-437F-9731-937BF015F22A}" dt="2021-09-17T07:29:58.111" v="27" actId="26606"/>
          <ac:spMkLst>
            <pc:docMk/>
            <pc:sldMk cId="813491605" sldId="256"/>
            <ac:spMk id="20" creationId="{2643BE6C-86B7-4AB9-91E8-9B5DB45AC8EA}"/>
          </ac:spMkLst>
        </pc:spChg>
        <pc:picChg chg="add del mod">
          <ac:chgData name="Nguyen Ngoc Anh" userId="b1cb32b2cdcaf850" providerId="LiveId" clId="{FBADAD5A-2AAA-437F-9731-937BF015F22A}" dt="2021-09-17T07:29:33.767" v="20" actId="26606"/>
          <ac:picMkLst>
            <pc:docMk/>
            <pc:sldMk cId="813491605" sldId="256"/>
            <ac:picMk id="5" creationId="{BCE33674-4270-405B-9226-775BF9F31392}"/>
          </ac:picMkLst>
        </pc:picChg>
        <pc:picChg chg="add del">
          <ac:chgData name="Nguyen Ngoc Anh" userId="b1cb32b2cdcaf850" providerId="LiveId" clId="{FBADAD5A-2AAA-437F-9731-937BF015F22A}" dt="2021-09-17T07:29:56.482" v="24" actId="26606"/>
          <ac:picMkLst>
            <pc:docMk/>
            <pc:sldMk cId="813491605" sldId="256"/>
            <ac:picMk id="7" creationId="{5494F349-B7CF-4B31-8A5D-0C8C4D315AA6}"/>
          </ac:picMkLst>
        </pc:picChg>
        <pc:picChg chg="add del">
          <ac:chgData name="Nguyen Ngoc Anh" userId="b1cb32b2cdcaf850" providerId="LiveId" clId="{FBADAD5A-2AAA-437F-9731-937BF015F22A}" dt="2021-09-17T07:29:36.450" v="22" actId="26606"/>
          <ac:picMkLst>
            <pc:docMk/>
            <pc:sldMk cId="813491605" sldId="256"/>
            <ac:picMk id="16" creationId="{1DED8374-290C-4842-BDA8-AD5F63044A2E}"/>
          </ac:picMkLst>
        </pc:picChg>
        <pc:picChg chg="add del">
          <ac:chgData name="Nguyen Ngoc Anh" userId="b1cb32b2cdcaf850" providerId="LiveId" clId="{FBADAD5A-2AAA-437F-9731-937BF015F22A}" dt="2021-09-17T07:29:58.102" v="26" actId="26606"/>
          <ac:picMkLst>
            <pc:docMk/>
            <pc:sldMk cId="813491605" sldId="256"/>
            <ac:picMk id="18" creationId="{99A6D412-A9A3-4215-B442-17185DE68BEA}"/>
          </ac:picMkLst>
        </pc:picChg>
        <pc:picChg chg="add">
          <ac:chgData name="Nguyen Ngoc Anh" userId="b1cb32b2cdcaf850" providerId="LiveId" clId="{FBADAD5A-2AAA-437F-9731-937BF015F22A}" dt="2021-09-17T07:29:58.111" v="27" actId="26606"/>
          <ac:picMkLst>
            <pc:docMk/>
            <pc:sldMk cId="813491605" sldId="256"/>
            <ac:picMk id="21" creationId="{5494F349-B7CF-4B31-8A5D-0C8C4D315AA6}"/>
          </ac:picMkLst>
        </pc:picChg>
      </pc:sldChg>
      <pc:sldChg chg="addSp modSp mod setBg">
        <pc:chgData name="Nguyen Ngoc Anh" userId="b1cb32b2cdcaf850" providerId="LiveId" clId="{FBADAD5A-2AAA-437F-9731-937BF015F22A}" dt="2021-09-17T07:37:32.012" v="153" actId="123"/>
        <pc:sldMkLst>
          <pc:docMk/>
          <pc:sldMk cId="3790402908" sldId="257"/>
        </pc:sldMkLst>
        <pc:spChg chg="mod">
          <ac:chgData name="Nguyen Ngoc Anh" userId="b1cb32b2cdcaf850" providerId="LiveId" clId="{FBADAD5A-2AAA-437F-9731-937BF015F22A}" dt="2021-09-17T07:32:05.543" v="53" actId="26606"/>
          <ac:spMkLst>
            <pc:docMk/>
            <pc:sldMk cId="3790402908" sldId="257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7:32.012" v="153" actId="123"/>
          <ac:spMkLst>
            <pc:docMk/>
            <pc:sldMk cId="3790402908" sldId="257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2:05.543" v="53" actId="26606"/>
          <ac:spMkLst>
            <pc:docMk/>
            <pc:sldMk cId="3790402908" sldId="257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2:05.543" v="53" actId="26606"/>
          <ac:spMkLst>
            <pc:docMk/>
            <pc:sldMk cId="3790402908" sldId="257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2:05.543" v="53" actId="26606"/>
          <ac:spMkLst>
            <pc:docMk/>
            <pc:sldMk cId="3790402908" sldId="257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2:05.543" v="53" actId="26606"/>
          <ac:spMkLst>
            <pc:docMk/>
            <pc:sldMk cId="3790402908" sldId="257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2:05.543" v="53" actId="26606"/>
          <ac:spMkLst>
            <pc:docMk/>
            <pc:sldMk cId="3790402908" sldId="257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2:05.543" v="53" actId="26606"/>
          <ac:spMkLst>
            <pc:docMk/>
            <pc:sldMk cId="3790402908" sldId="257"/>
            <ac:spMk id="18" creationId="{14E91B64-9FCC-451E-AFB4-A827D6329367}"/>
          </ac:spMkLst>
        </pc:spChg>
      </pc:sldChg>
      <pc:sldChg chg="addSp modSp mod setBg">
        <pc:chgData name="Nguyen Ngoc Anh" userId="b1cb32b2cdcaf850" providerId="LiveId" clId="{FBADAD5A-2AAA-437F-9731-937BF015F22A}" dt="2021-09-17T07:37:27.360" v="152" actId="123"/>
        <pc:sldMkLst>
          <pc:docMk/>
          <pc:sldMk cId="1413487081" sldId="259"/>
        </pc:sldMkLst>
        <pc:spChg chg="mod">
          <ac:chgData name="Nguyen Ngoc Anh" userId="b1cb32b2cdcaf850" providerId="LiveId" clId="{FBADAD5A-2AAA-437F-9731-937BF015F22A}" dt="2021-09-17T07:32:16.010" v="54" actId="26606"/>
          <ac:spMkLst>
            <pc:docMk/>
            <pc:sldMk cId="1413487081" sldId="259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7:27.360" v="152" actId="123"/>
          <ac:spMkLst>
            <pc:docMk/>
            <pc:sldMk cId="1413487081" sldId="259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2:16.010" v="54" actId="26606"/>
          <ac:spMkLst>
            <pc:docMk/>
            <pc:sldMk cId="1413487081" sldId="259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2:16.010" v="54" actId="26606"/>
          <ac:spMkLst>
            <pc:docMk/>
            <pc:sldMk cId="1413487081" sldId="259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2:16.010" v="54" actId="26606"/>
          <ac:spMkLst>
            <pc:docMk/>
            <pc:sldMk cId="1413487081" sldId="259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2:16.010" v="54" actId="26606"/>
          <ac:spMkLst>
            <pc:docMk/>
            <pc:sldMk cId="1413487081" sldId="259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2:16.010" v="54" actId="26606"/>
          <ac:spMkLst>
            <pc:docMk/>
            <pc:sldMk cId="1413487081" sldId="259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2:16.010" v="54" actId="26606"/>
          <ac:spMkLst>
            <pc:docMk/>
            <pc:sldMk cId="1413487081" sldId="259"/>
            <ac:spMk id="18" creationId="{14E91B64-9FCC-451E-AFB4-A827D6329367}"/>
          </ac:spMkLst>
        </pc:spChg>
      </pc:sldChg>
      <pc:sldChg chg="addSp modSp mod setBg">
        <pc:chgData name="Nguyen Ngoc Anh" userId="b1cb32b2cdcaf850" providerId="LiveId" clId="{FBADAD5A-2AAA-437F-9731-937BF015F22A}" dt="2021-09-17T07:37:23.259" v="151" actId="14100"/>
        <pc:sldMkLst>
          <pc:docMk/>
          <pc:sldMk cId="1516550333" sldId="260"/>
        </pc:sldMkLst>
        <pc:spChg chg="mod">
          <ac:chgData name="Nguyen Ngoc Anh" userId="b1cb32b2cdcaf850" providerId="LiveId" clId="{FBADAD5A-2AAA-437F-9731-937BF015F22A}" dt="2021-09-17T07:32:23.245" v="55" actId="26606"/>
          <ac:spMkLst>
            <pc:docMk/>
            <pc:sldMk cId="1516550333" sldId="260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7:23.259" v="151" actId="14100"/>
          <ac:spMkLst>
            <pc:docMk/>
            <pc:sldMk cId="1516550333" sldId="260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2:23.245" v="55" actId="26606"/>
          <ac:spMkLst>
            <pc:docMk/>
            <pc:sldMk cId="1516550333" sldId="260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2:23.245" v="55" actId="26606"/>
          <ac:spMkLst>
            <pc:docMk/>
            <pc:sldMk cId="1516550333" sldId="260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2:23.245" v="55" actId="26606"/>
          <ac:spMkLst>
            <pc:docMk/>
            <pc:sldMk cId="1516550333" sldId="260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2:23.245" v="55" actId="26606"/>
          <ac:spMkLst>
            <pc:docMk/>
            <pc:sldMk cId="1516550333" sldId="260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2:23.245" v="55" actId="26606"/>
          <ac:spMkLst>
            <pc:docMk/>
            <pc:sldMk cId="1516550333" sldId="260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2:23.245" v="55" actId="26606"/>
          <ac:spMkLst>
            <pc:docMk/>
            <pc:sldMk cId="1516550333" sldId="260"/>
            <ac:spMk id="18" creationId="{14E91B64-9FCC-451E-AFB4-A827D6329367}"/>
          </ac:spMkLst>
        </pc:spChg>
      </pc:sldChg>
      <pc:sldChg chg="addSp modSp mod setBg">
        <pc:chgData name="Nguyen Ngoc Anh" userId="b1cb32b2cdcaf850" providerId="LiveId" clId="{FBADAD5A-2AAA-437F-9731-937BF015F22A}" dt="2021-09-17T07:37:11.647" v="147" actId="123"/>
        <pc:sldMkLst>
          <pc:docMk/>
          <pc:sldMk cId="1682463114" sldId="261"/>
        </pc:sldMkLst>
        <pc:spChg chg="mod">
          <ac:chgData name="Nguyen Ngoc Anh" userId="b1cb32b2cdcaf850" providerId="LiveId" clId="{FBADAD5A-2AAA-437F-9731-937BF015F22A}" dt="2021-09-17T07:32:29.307" v="56" actId="26606"/>
          <ac:spMkLst>
            <pc:docMk/>
            <pc:sldMk cId="1682463114" sldId="261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7:11.647" v="147" actId="123"/>
          <ac:spMkLst>
            <pc:docMk/>
            <pc:sldMk cId="1682463114" sldId="261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2:29.307" v="56" actId="26606"/>
          <ac:spMkLst>
            <pc:docMk/>
            <pc:sldMk cId="1682463114" sldId="261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2:29.307" v="56" actId="26606"/>
          <ac:spMkLst>
            <pc:docMk/>
            <pc:sldMk cId="1682463114" sldId="261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2:29.307" v="56" actId="26606"/>
          <ac:spMkLst>
            <pc:docMk/>
            <pc:sldMk cId="1682463114" sldId="261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2:29.307" v="56" actId="26606"/>
          <ac:spMkLst>
            <pc:docMk/>
            <pc:sldMk cId="1682463114" sldId="261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2:29.307" v="56" actId="26606"/>
          <ac:spMkLst>
            <pc:docMk/>
            <pc:sldMk cId="1682463114" sldId="261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2:29.307" v="56" actId="26606"/>
          <ac:spMkLst>
            <pc:docMk/>
            <pc:sldMk cId="1682463114" sldId="261"/>
            <ac:spMk id="18" creationId="{14E91B64-9FCC-451E-AFB4-A827D6329367}"/>
          </ac:spMkLst>
        </pc:spChg>
      </pc:sldChg>
      <pc:sldChg chg="addSp modSp mod setBg">
        <pc:chgData name="Nguyen Ngoc Anh" userId="b1cb32b2cdcaf850" providerId="LiveId" clId="{FBADAD5A-2AAA-437F-9731-937BF015F22A}" dt="2021-09-17T07:36:02.294" v="118" actId="123"/>
        <pc:sldMkLst>
          <pc:docMk/>
          <pc:sldMk cId="2221339603" sldId="262"/>
        </pc:sldMkLst>
        <pc:spChg chg="mod">
          <ac:chgData name="Nguyen Ngoc Anh" userId="b1cb32b2cdcaf850" providerId="LiveId" clId="{FBADAD5A-2AAA-437F-9731-937BF015F22A}" dt="2021-09-17T07:32:32.894" v="57" actId="26606"/>
          <ac:spMkLst>
            <pc:docMk/>
            <pc:sldMk cId="2221339603" sldId="262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6:02.294" v="118" actId="123"/>
          <ac:spMkLst>
            <pc:docMk/>
            <pc:sldMk cId="2221339603" sldId="262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2:32.894" v="57" actId="26606"/>
          <ac:spMkLst>
            <pc:docMk/>
            <pc:sldMk cId="2221339603" sldId="262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2:32.894" v="57" actId="26606"/>
          <ac:spMkLst>
            <pc:docMk/>
            <pc:sldMk cId="2221339603" sldId="262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2:32.894" v="57" actId="26606"/>
          <ac:spMkLst>
            <pc:docMk/>
            <pc:sldMk cId="2221339603" sldId="262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2:32.894" v="57" actId="26606"/>
          <ac:spMkLst>
            <pc:docMk/>
            <pc:sldMk cId="2221339603" sldId="262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2:32.894" v="57" actId="26606"/>
          <ac:spMkLst>
            <pc:docMk/>
            <pc:sldMk cId="2221339603" sldId="262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2:32.894" v="57" actId="26606"/>
          <ac:spMkLst>
            <pc:docMk/>
            <pc:sldMk cId="2221339603" sldId="262"/>
            <ac:spMk id="18" creationId="{14E91B64-9FCC-451E-AFB4-A827D6329367}"/>
          </ac:spMkLst>
        </pc:spChg>
      </pc:sldChg>
      <pc:sldChg chg="addSp modSp mod setBg">
        <pc:chgData name="Nguyen Ngoc Anh" userId="b1cb32b2cdcaf850" providerId="LiveId" clId="{FBADAD5A-2AAA-437F-9731-937BF015F22A}" dt="2021-09-17T07:36:15.811" v="122" actId="14100"/>
        <pc:sldMkLst>
          <pc:docMk/>
          <pc:sldMk cId="1150473574" sldId="263"/>
        </pc:sldMkLst>
        <pc:spChg chg="mod">
          <ac:chgData name="Nguyen Ngoc Anh" userId="b1cb32b2cdcaf850" providerId="LiveId" clId="{FBADAD5A-2AAA-437F-9731-937BF015F22A}" dt="2021-09-17T07:32:36.067" v="58" actId="26606"/>
          <ac:spMkLst>
            <pc:docMk/>
            <pc:sldMk cId="1150473574" sldId="263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6:15.811" v="122" actId="14100"/>
          <ac:spMkLst>
            <pc:docMk/>
            <pc:sldMk cId="1150473574" sldId="263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2:36.067" v="58" actId="26606"/>
          <ac:spMkLst>
            <pc:docMk/>
            <pc:sldMk cId="1150473574" sldId="263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2:36.067" v="58" actId="26606"/>
          <ac:spMkLst>
            <pc:docMk/>
            <pc:sldMk cId="1150473574" sldId="263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2:36.067" v="58" actId="26606"/>
          <ac:spMkLst>
            <pc:docMk/>
            <pc:sldMk cId="1150473574" sldId="263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2:36.067" v="58" actId="26606"/>
          <ac:spMkLst>
            <pc:docMk/>
            <pc:sldMk cId="1150473574" sldId="263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2:36.067" v="58" actId="26606"/>
          <ac:spMkLst>
            <pc:docMk/>
            <pc:sldMk cId="1150473574" sldId="263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2:36.067" v="58" actId="26606"/>
          <ac:spMkLst>
            <pc:docMk/>
            <pc:sldMk cId="1150473574" sldId="263"/>
            <ac:spMk id="18" creationId="{14E91B64-9FCC-451E-AFB4-A827D6329367}"/>
          </ac:spMkLst>
        </pc:spChg>
      </pc:sldChg>
      <pc:sldChg chg="addSp modSp mod setBg">
        <pc:chgData name="Nguyen Ngoc Anh" userId="b1cb32b2cdcaf850" providerId="LiveId" clId="{FBADAD5A-2AAA-437F-9731-937BF015F22A}" dt="2021-09-17T07:36:24.226" v="125" actId="14100"/>
        <pc:sldMkLst>
          <pc:docMk/>
          <pc:sldMk cId="721356018" sldId="264"/>
        </pc:sldMkLst>
        <pc:spChg chg="mod">
          <ac:chgData name="Nguyen Ngoc Anh" userId="b1cb32b2cdcaf850" providerId="LiveId" clId="{FBADAD5A-2AAA-437F-9731-937BF015F22A}" dt="2021-09-17T07:32:43.581" v="59" actId="26606"/>
          <ac:spMkLst>
            <pc:docMk/>
            <pc:sldMk cId="721356018" sldId="264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6:24.226" v="125" actId="14100"/>
          <ac:spMkLst>
            <pc:docMk/>
            <pc:sldMk cId="721356018" sldId="264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2:43.581" v="59" actId="26606"/>
          <ac:spMkLst>
            <pc:docMk/>
            <pc:sldMk cId="721356018" sldId="264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2:43.581" v="59" actId="26606"/>
          <ac:spMkLst>
            <pc:docMk/>
            <pc:sldMk cId="721356018" sldId="264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2:43.581" v="59" actId="26606"/>
          <ac:spMkLst>
            <pc:docMk/>
            <pc:sldMk cId="721356018" sldId="264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2:43.581" v="59" actId="26606"/>
          <ac:spMkLst>
            <pc:docMk/>
            <pc:sldMk cId="721356018" sldId="264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2:43.581" v="59" actId="26606"/>
          <ac:spMkLst>
            <pc:docMk/>
            <pc:sldMk cId="721356018" sldId="264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2:43.581" v="59" actId="26606"/>
          <ac:spMkLst>
            <pc:docMk/>
            <pc:sldMk cId="721356018" sldId="264"/>
            <ac:spMk id="18" creationId="{14E91B64-9FCC-451E-AFB4-A827D6329367}"/>
          </ac:spMkLst>
        </pc:spChg>
      </pc:sldChg>
      <pc:sldChg chg="addSp modSp mod setBg">
        <pc:chgData name="Nguyen Ngoc Anh" userId="b1cb32b2cdcaf850" providerId="LiveId" clId="{FBADAD5A-2AAA-437F-9731-937BF015F22A}" dt="2021-09-17T07:36:31.953" v="130" actId="27636"/>
        <pc:sldMkLst>
          <pc:docMk/>
          <pc:sldMk cId="1600602747" sldId="265"/>
        </pc:sldMkLst>
        <pc:spChg chg="mod">
          <ac:chgData name="Nguyen Ngoc Anh" userId="b1cb32b2cdcaf850" providerId="LiveId" clId="{FBADAD5A-2AAA-437F-9731-937BF015F22A}" dt="2021-09-17T07:32:47.111" v="60" actId="26606"/>
          <ac:spMkLst>
            <pc:docMk/>
            <pc:sldMk cId="1600602747" sldId="265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6:31.953" v="130" actId="27636"/>
          <ac:spMkLst>
            <pc:docMk/>
            <pc:sldMk cId="1600602747" sldId="265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2:47.111" v="60" actId="26606"/>
          <ac:spMkLst>
            <pc:docMk/>
            <pc:sldMk cId="1600602747" sldId="265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2:47.111" v="60" actId="26606"/>
          <ac:spMkLst>
            <pc:docMk/>
            <pc:sldMk cId="1600602747" sldId="265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2:47.111" v="60" actId="26606"/>
          <ac:spMkLst>
            <pc:docMk/>
            <pc:sldMk cId="1600602747" sldId="265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2:47.111" v="60" actId="26606"/>
          <ac:spMkLst>
            <pc:docMk/>
            <pc:sldMk cId="1600602747" sldId="265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2:47.111" v="60" actId="26606"/>
          <ac:spMkLst>
            <pc:docMk/>
            <pc:sldMk cId="1600602747" sldId="265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2:47.111" v="60" actId="26606"/>
          <ac:spMkLst>
            <pc:docMk/>
            <pc:sldMk cId="1600602747" sldId="265"/>
            <ac:spMk id="18" creationId="{14E91B64-9FCC-451E-AFB4-A827D6329367}"/>
          </ac:spMkLst>
        </pc:spChg>
      </pc:sldChg>
      <pc:sldChg chg="addSp delSp modSp mod setBg">
        <pc:chgData name="Nguyen Ngoc Anh" userId="b1cb32b2cdcaf850" providerId="LiveId" clId="{FBADAD5A-2AAA-437F-9731-937BF015F22A}" dt="2021-09-17T07:36:43.275" v="133" actId="14100"/>
        <pc:sldMkLst>
          <pc:docMk/>
          <pc:sldMk cId="2427549034" sldId="266"/>
        </pc:sldMkLst>
        <pc:spChg chg="mod">
          <ac:chgData name="Nguyen Ngoc Anh" userId="b1cb32b2cdcaf850" providerId="LiveId" clId="{FBADAD5A-2AAA-437F-9731-937BF015F22A}" dt="2021-09-17T07:32:51.065" v="61" actId="26606"/>
          <ac:spMkLst>
            <pc:docMk/>
            <pc:sldMk cId="2427549034" sldId="266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6:43.275" v="133" actId="14100"/>
          <ac:spMkLst>
            <pc:docMk/>
            <pc:sldMk cId="2427549034" sldId="266"/>
            <ac:spMk id="3" creationId="{2E3AF000-566F-4890-A612-93F95D8FE881}"/>
          </ac:spMkLst>
        </pc:spChg>
        <pc:spChg chg="add del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8" creationId="{827B839B-9ADE-406B-8590-F1CAEDED45A1}"/>
          </ac:spMkLst>
        </pc:spChg>
        <pc:spChg chg="add del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10" creationId="{CFE45BF0-46DB-408C-B5F7-7B11716805D4}"/>
          </ac:spMkLst>
        </pc:spChg>
        <pc:spChg chg="add del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12" creationId="{2AEBC8F2-97B1-41B4-93F1-2D289E197FBA}"/>
          </ac:spMkLst>
        </pc:spChg>
        <pc:spChg chg="add del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14" creationId="{472E3A19-F5D5-48FC-BB9C-48C2F68F598B}"/>
          </ac:spMkLst>
        </pc:spChg>
        <pc:spChg chg="add del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16" creationId="{7A62E32F-BB65-43A8-8EB5-92346890E549}"/>
          </ac:spMkLst>
        </pc:spChg>
        <pc:spChg chg="add del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18" creationId="{14E91B64-9FCC-451E-AFB4-A827D6329367}"/>
          </ac:spMkLst>
        </pc:spChg>
        <pc:spChg chg="add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23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25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27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29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31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3:02.172" v="62" actId="26606"/>
          <ac:spMkLst>
            <pc:docMk/>
            <pc:sldMk cId="2427549034" sldId="266"/>
            <ac:spMk id="33" creationId="{14E91B64-9FCC-451E-AFB4-A827D6329367}"/>
          </ac:spMkLst>
        </pc:spChg>
      </pc:sldChg>
      <pc:sldChg chg="addSp modSp mod setBg">
        <pc:chgData name="Nguyen Ngoc Anh" userId="b1cb32b2cdcaf850" providerId="LiveId" clId="{FBADAD5A-2AAA-437F-9731-937BF015F22A}" dt="2021-09-17T07:36:51.551" v="138" actId="27636"/>
        <pc:sldMkLst>
          <pc:docMk/>
          <pc:sldMk cId="3494901831" sldId="267"/>
        </pc:sldMkLst>
        <pc:spChg chg="mod">
          <ac:chgData name="Nguyen Ngoc Anh" userId="b1cb32b2cdcaf850" providerId="LiveId" clId="{FBADAD5A-2AAA-437F-9731-937BF015F22A}" dt="2021-09-17T07:33:05.061" v="63" actId="26606"/>
          <ac:spMkLst>
            <pc:docMk/>
            <pc:sldMk cId="3494901831" sldId="267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6:51.551" v="138" actId="27636"/>
          <ac:spMkLst>
            <pc:docMk/>
            <pc:sldMk cId="3494901831" sldId="267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3:05.061" v="63" actId="26606"/>
          <ac:spMkLst>
            <pc:docMk/>
            <pc:sldMk cId="3494901831" sldId="267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3:05.061" v="63" actId="26606"/>
          <ac:spMkLst>
            <pc:docMk/>
            <pc:sldMk cId="3494901831" sldId="267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3:05.061" v="63" actId="26606"/>
          <ac:spMkLst>
            <pc:docMk/>
            <pc:sldMk cId="3494901831" sldId="267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3:05.061" v="63" actId="26606"/>
          <ac:spMkLst>
            <pc:docMk/>
            <pc:sldMk cId="3494901831" sldId="267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3:05.061" v="63" actId="26606"/>
          <ac:spMkLst>
            <pc:docMk/>
            <pc:sldMk cId="3494901831" sldId="267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3:05.061" v="63" actId="26606"/>
          <ac:spMkLst>
            <pc:docMk/>
            <pc:sldMk cId="3494901831" sldId="267"/>
            <ac:spMk id="18" creationId="{14E91B64-9FCC-451E-AFB4-A827D6329367}"/>
          </ac:spMkLst>
        </pc:spChg>
      </pc:sldChg>
      <pc:sldChg chg="addSp modSp mod setBg">
        <pc:chgData name="Nguyen Ngoc Anh" userId="b1cb32b2cdcaf850" providerId="LiveId" clId="{FBADAD5A-2AAA-437F-9731-937BF015F22A}" dt="2021-09-17T07:33:08.244" v="64" actId="26606"/>
        <pc:sldMkLst>
          <pc:docMk/>
          <pc:sldMk cId="2894293610" sldId="268"/>
        </pc:sldMkLst>
        <pc:spChg chg="mod">
          <ac:chgData name="Nguyen Ngoc Anh" userId="b1cb32b2cdcaf850" providerId="LiveId" clId="{FBADAD5A-2AAA-437F-9731-937BF015F22A}" dt="2021-09-17T07:33:08.244" v="64" actId="26606"/>
          <ac:spMkLst>
            <pc:docMk/>
            <pc:sldMk cId="2894293610" sldId="268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3:08.244" v="64" actId="26606"/>
          <ac:spMkLst>
            <pc:docMk/>
            <pc:sldMk cId="2894293610" sldId="268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3:08.244" v="64" actId="26606"/>
          <ac:spMkLst>
            <pc:docMk/>
            <pc:sldMk cId="2894293610" sldId="268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3:08.244" v="64" actId="26606"/>
          <ac:spMkLst>
            <pc:docMk/>
            <pc:sldMk cId="2894293610" sldId="268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3:08.244" v="64" actId="26606"/>
          <ac:spMkLst>
            <pc:docMk/>
            <pc:sldMk cId="2894293610" sldId="268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3:08.244" v="64" actId="26606"/>
          <ac:spMkLst>
            <pc:docMk/>
            <pc:sldMk cId="2894293610" sldId="268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3:08.244" v="64" actId="26606"/>
          <ac:spMkLst>
            <pc:docMk/>
            <pc:sldMk cId="2894293610" sldId="268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3:08.244" v="64" actId="26606"/>
          <ac:spMkLst>
            <pc:docMk/>
            <pc:sldMk cId="2894293610" sldId="268"/>
            <ac:spMk id="18" creationId="{14E91B64-9FCC-451E-AFB4-A827D6329367}"/>
          </ac:spMkLst>
        </pc:spChg>
      </pc:sldChg>
      <pc:sldChg chg="addSp modSp mod setBg">
        <pc:chgData name="Nguyen Ngoc Anh" userId="b1cb32b2cdcaf850" providerId="LiveId" clId="{FBADAD5A-2AAA-437F-9731-937BF015F22A}" dt="2021-09-17T07:37:04.749" v="146" actId="27636"/>
        <pc:sldMkLst>
          <pc:docMk/>
          <pc:sldMk cId="1885997835" sldId="269"/>
        </pc:sldMkLst>
        <pc:spChg chg="mod">
          <ac:chgData name="Nguyen Ngoc Anh" userId="b1cb32b2cdcaf850" providerId="LiveId" clId="{FBADAD5A-2AAA-437F-9731-937BF015F22A}" dt="2021-09-17T07:33:12.235" v="65" actId="26606"/>
          <ac:spMkLst>
            <pc:docMk/>
            <pc:sldMk cId="1885997835" sldId="269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7:04.749" v="146" actId="27636"/>
          <ac:spMkLst>
            <pc:docMk/>
            <pc:sldMk cId="1885997835" sldId="269"/>
            <ac:spMk id="3" creationId="{2E3AF000-566F-4890-A612-93F95D8FE881}"/>
          </ac:spMkLst>
        </pc:spChg>
        <pc:spChg chg="add">
          <ac:chgData name="Nguyen Ngoc Anh" userId="b1cb32b2cdcaf850" providerId="LiveId" clId="{FBADAD5A-2AAA-437F-9731-937BF015F22A}" dt="2021-09-17T07:33:12.235" v="65" actId="26606"/>
          <ac:spMkLst>
            <pc:docMk/>
            <pc:sldMk cId="1885997835" sldId="269"/>
            <ac:spMk id="8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3:12.235" v="65" actId="26606"/>
          <ac:spMkLst>
            <pc:docMk/>
            <pc:sldMk cId="1885997835" sldId="269"/>
            <ac:spMk id="10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3:12.235" v="65" actId="26606"/>
          <ac:spMkLst>
            <pc:docMk/>
            <pc:sldMk cId="1885997835" sldId="269"/>
            <ac:spMk id="12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3:12.235" v="65" actId="26606"/>
          <ac:spMkLst>
            <pc:docMk/>
            <pc:sldMk cId="1885997835" sldId="269"/>
            <ac:spMk id="14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3:12.235" v="65" actId="26606"/>
          <ac:spMkLst>
            <pc:docMk/>
            <pc:sldMk cId="1885997835" sldId="269"/>
            <ac:spMk id="16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3:12.235" v="65" actId="26606"/>
          <ac:spMkLst>
            <pc:docMk/>
            <pc:sldMk cId="1885997835" sldId="269"/>
            <ac:spMk id="18" creationId="{14E91B64-9FCC-451E-AFB4-A827D6329367}"/>
          </ac:spMkLst>
        </pc:spChg>
      </pc:sldChg>
      <pc:sldChg chg="addSp delSp modSp mod setBg">
        <pc:chgData name="Nguyen Ngoc Anh" userId="b1cb32b2cdcaf850" providerId="LiveId" clId="{FBADAD5A-2AAA-437F-9731-937BF015F22A}" dt="2021-09-17T07:34:42.962" v="94" actId="20577"/>
        <pc:sldMkLst>
          <pc:docMk/>
          <pc:sldMk cId="3766668406" sldId="270"/>
        </pc:sldMkLst>
        <pc:spChg chg="mod">
          <ac:chgData name="Nguyen Ngoc Anh" userId="b1cb32b2cdcaf850" providerId="LiveId" clId="{FBADAD5A-2AAA-437F-9731-937BF015F22A}" dt="2021-09-17T07:33:25.832" v="66" actId="26606"/>
          <ac:spMkLst>
            <pc:docMk/>
            <pc:sldMk cId="3766668406" sldId="270"/>
            <ac:spMk id="2" creationId="{04E16897-F3F5-475F-83CF-2C8958425ACA}"/>
          </ac:spMkLst>
        </pc:spChg>
        <pc:spChg chg="mod">
          <ac:chgData name="Nguyen Ngoc Anh" userId="b1cb32b2cdcaf850" providerId="LiveId" clId="{FBADAD5A-2AAA-437F-9731-937BF015F22A}" dt="2021-09-17T07:34:42.962" v="94" actId="20577"/>
          <ac:spMkLst>
            <pc:docMk/>
            <pc:sldMk cId="3766668406" sldId="270"/>
            <ac:spMk id="3" creationId="{2E3AF000-566F-4890-A612-93F95D8FE881}"/>
          </ac:spMkLst>
        </pc:spChg>
        <pc:spChg chg="add del">
          <ac:chgData name="Nguyen Ngoc Anh" userId="b1cb32b2cdcaf850" providerId="LiveId" clId="{FBADAD5A-2AAA-437F-9731-937BF015F22A}" dt="2021-09-17T07:33:25.832" v="66" actId="26606"/>
          <ac:spMkLst>
            <pc:docMk/>
            <pc:sldMk cId="3766668406" sldId="270"/>
            <ac:spMk id="8" creationId="{100EDD19-6802-4EC3-95CE-CFFAB042CFD6}"/>
          </ac:spMkLst>
        </pc:spChg>
        <pc:spChg chg="add del">
          <ac:chgData name="Nguyen Ngoc Anh" userId="b1cb32b2cdcaf850" providerId="LiveId" clId="{FBADAD5A-2AAA-437F-9731-937BF015F22A}" dt="2021-09-17T07:33:25.832" v="66" actId="26606"/>
          <ac:spMkLst>
            <pc:docMk/>
            <pc:sldMk cId="3766668406" sldId="270"/>
            <ac:spMk id="10" creationId="{DB17E863-922E-4C26-BD64-E8FD41D28661}"/>
          </ac:spMkLst>
        </pc:spChg>
        <pc:spChg chg="add">
          <ac:chgData name="Nguyen Ngoc Anh" userId="b1cb32b2cdcaf850" providerId="LiveId" clId="{FBADAD5A-2AAA-437F-9731-937BF015F22A}" dt="2021-09-17T07:33:25.832" v="66" actId="26606"/>
          <ac:spMkLst>
            <pc:docMk/>
            <pc:sldMk cId="3766668406" sldId="270"/>
            <ac:spMk id="15" creationId="{827B839B-9ADE-406B-8590-F1CAEDED45A1}"/>
          </ac:spMkLst>
        </pc:spChg>
        <pc:spChg chg="add">
          <ac:chgData name="Nguyen Ngoc Anh" userId="b1cb32b2cdcaf850" providerId="LiveId" clId="{FBADAD5A-2AAA-437F-9731-937BF015F22A}" dt="2021-09-17T07:33:25.832" v="66" actId="26606"/>
          <ac:spMkLst>
            <pc:docMk/>
            <pc:sldMk cId="3766668406" sldId="270"/>
            <ac:spMk id="17" creationId="{CFE45BF0-46DB-408C-B5F7-7B11716805D4}"/>
          </ac:spMkLst>
        </pc:spChg>
        <pc:spChg chg="add">
          <ac:chgData name="Nguyen Ngoc Anh" userId="b1cb32b2cdcaf850" providerId="LiveId" clId="{FBADAD5A-2AAA-437F-9731-937BF015F22A}" dt="2021-09-17T07:33:25.832" v="66" actId="26606"/>
          <ac:spMkLst>
            <pc:docMk/>
            <pc:sldMk cId="3766668406" sldId="270"/>
            <ac:spMk id="19" creationId="{2AEBC8F2-97B1-41B4-93F1-2D289E197FBA}"/>
          </ac:spMkLst>
        </pc:spChg>
        <pc:spChg chg="add">
          <ac:chgData name="Nguyen Ngoc Anh" userId="b1cb32b2cdcaf850" providerId="LiveId" clId="{FBADAD5A-2AAA-437F-9731-937BF015F22A}" dt="2021-09-17T07:33:25.832" v="66" actId="26606"/>
          <ac:spMkLst>
            <pc:docMk/>
            <pc:sldMk cId="3766668406" sldId="270"/>
            <ac:spMk id="21" creationId="{472E3A19-F5D5-48FC-BB9C-48C2F68F598B}"/>
          </ac:spMkLst>
        </pc:spChg>
        <pc:spChg chg="add">
          <ac:chgData name="Nguyen Ngoc Anh" userId="b1cb32b2cdcaf850" providerId="LiveId" clId="{FBADAD5A-2AAA-437F-9731-937BF015F22A}" dt="2021-09-17T07:33:25.832" v="66" actId="26606"/>
          <ac:spMkLst>
            <pc:docMk/>
            <pc:sldMk cId="3766668406" sldId="270"/>
            <ac:spMk id="23" creationId="{7A62E32F-BB65-43A8-8EB5-92346890E549}"/>
          </ac:spMkLst>
        </pc:spChg>
        <pc:spChg chg="add">
          <ac:chgData name="Nguyen Ngoc Anh" userId="b1cb32b2cdcaf850" providerId="LiveId" clId="{FBADAD5A-2AAA-437F-9731-937BF015F22A}" dt="2021-09-17T07:33:25.832" v="66" actId="26606"/>
          <ac:spMkLst>
            <pc:docMk/>
            <pc:sldMk cId="3766668406" sldId="270"/>
            <ac:spMk id="25" creationId="{14E91B64-9FCC-451E-AFB4-A827D6329367}"/>
          </ac:spMkLst>
        </pc:spChg>
      </pc:sldChg>
      <pc:sldMasterChg chg="setBg modSldLayout">
        <pc:chgData name="Nguyen Ngoc Anh" userId="b1cb32b2cdcaf850" providerId="LiveId" clId="{FBADAD5A-2AAA-437F-9731-937BF015F22A}" dt="2021-09-17T07:29:03.850" v="16"/>
        <pc:sldMasterMkLst>
          <pc:docMk/>
          <pc:sldMasterMk cId="1593042320" sldId="2147483648"/>
        </pc:sldMasterMkLst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1277949890" sldId="2147483649"/>
          </pc:sldLayoutMkLst>
        </pc:sldLayoutChg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4103617531" sldId="2147483650"/>
          </pc:sldLayoutMkLst>
        </pc:sldLayoutChg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2345203834" sldId="2147483651"/>
          </pc:sldLayoutMkLst>
        </pc:sldLayoutChg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2797322849" sldId="2147483652"/>
          </pc:sldLayoutMkLst>
        </pc:sldLayoutChg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1861340601" sldId="2147483653"/>
          </pc:sldLayoutMkLst>
        </pc:sldLayoutChg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1537223091" sldId="2147483654"/>
          </pc:sldLayoutMkLst>
        </pc:sldLayoutChg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2487945096" sldId="2147483655"/>
          </pc:sldLayoutMkLst>
        </pc:sldLayoutChg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3858588333" sldId="2147483656"/>
          </pc:sldLayoutMkLst>
        </pc:sldLayoutChg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454898769" sldId="2147483657"/>
          </pc:sldLayoutMkLst>
        </pc:sldLayoutChg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1214957711" sldId="2147483658"/>
          </pc:sldLayoutMkLst>
        </pc:sldLayoutChg>
        <pc:sldLayoutChg chg="setBg">
          <pc:chgData name="Nguyen Ngoc Anh" userId="b1cb32b2cdcaf850" providerId="LiveId" clId="{FBADAD5A-2AAA-437F-9731-937BF015F22A}" dt="2021-09-17T07:29:03.850" v="16"/>
          <pc:sldLayoutMkLst>
            <pc:docMk/>
            <pc:sldMasterMk cId="1593042320" sldId="2147483648"/>
            <pc:sldLayoutMk cId="84873906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AF21-25FA-4528-8A86-DAAF851BC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DCB5F-3095-47CB-954E-B4AF00B46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15CF-4726-4D9D-96DE-3DFB3E3C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2D29-4586-46DB-A51D-75B17100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67FE-6E29-4B76-BD66-9F947801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0EF1-4DC0-483D-9C33-04007A8C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06D63-8E75-4AC6-A931-0740F4A7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A91A-6533-494C-91EC-DC20DD9B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F40B-8B36-43B8-AEC4-19B8CB3F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28F0-8967-4CE6-8374-65FBA3A0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3189E-E746-41F1-8D04-83B4DBFAC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EC54E-E127-4459-B643-E359FECCD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420B1-301E-493F-A7B7-D91E6EBA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F6A74-AFBD-48FD-BDED-214A03C9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85E1-C9FE-4A2B-8A1B-C6694CB9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B9E0-A3FA-4C43-9F21-F39080D9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0777-86A5-45BF-B9AD-9A8F82140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3D75-E951-46A9-9047-A021B065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8B7D-063F-40EC-BF2A-F192BE94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1269-06E8-4C31-BFB5-A9D04F98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0B86-0E34-4F86-8CA0-486E767D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C71D7-D019-4915-B645-30C5619F6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630DE-55F0-4384-89FB-43B37876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E1EB-3855-4477-B8EF-A5F2B2D4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2EA5-DE9C-4175-828B-6B3030EC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2927-EF2B-43E2-8EBC-72F9C721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F7E-2FB0-47A5-9157-1B6DAF918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BC5F6-71C1-40F2-AB86-D6705178B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F6F58-185F-49E2-8143-A070B57F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7A30-9AE9-4A80-915F-B99D0FA4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4CB2-EFE9-4039-9911-875A13A4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7557-478D-4880-A61F-035875E9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C44C-3941-4ADE-994C-99674C90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6B851-9005-4CAD-A602-39C8356C8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6E94B-83F7-4B9F-AC8F-90F1CDFE6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372D4-7075-46DE-BA91-D1ED16DD4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CBE74-1372-4411-A624-C03A5EDD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7F701-9756-40CA-ADA0-B2712F9B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08EB4-D5D1-427A-A892-B79341F4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E2A6-82AA-40F9-91A1-22D730B3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AB4F3-C9E1-4F2A-9209-5A8F0F31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AB11A-E30B-4D1E-B24D-D2F28CC2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3625F-AC85-412E-85AF-67CA28B1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EED01-9F04-40C6-A360-105ADEE8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D0B65-4B0C-4346-92F9-C3D37901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582A-234C-47E8-A2BC-C3D26992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3E1B-085C-41A6-A404-C7B739E7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1723F-1EC0-4506-AA7C-4616ED74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B89E9-FFF5-4104-8D96-61E24BDE9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54E2F-EA64-424C-A0B2-487B5A8C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A9D2D-4D44-44BE-849D-81B533D4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29B7E-0E90-470D-9A44-F1B15D92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9697-6616-474E-A1B7-602D463B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DF50C-2C6D-414D-B0A2-8F139C65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6F213-63E4-4D0C-AC17-01FB8C0D4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2511F-E5CA-41F7-B5BB-D5B1D39A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C5D6-1531-4057-88E4-0F48BAB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659FE-A38D-4BE1-B8BA-BAA8C210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A2317-61ED-4C94-AF60-ECBBF430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455D0-8CA9-4A1B-BC03-09A42DBF4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E8A7C-EEE8-40E5-BD62-A0F14083F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D060-EC08-49C1-ACD8-A300639CED75}" type="datetimeFigureOut">
              <a:rPr lang="en-US" smtClean="0"/>
              <a:t>17-Sep-21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E2-C31A-4DF0-A3E3-A85D5F539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44A3-9F3D-4557-8FC3-67E219CA4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939E-0CBC-4C8B-AB9C-1C979484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8BEF8-8C9A-4D85-853A-DB0417B0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198" y="-408034"/>
            <a:ext cx="9605948" cy="2318665"/>
          </a:xfrm>
        </p:spPr>
        <p:txBody>
          <a:bodyPr>
            <a:normAutofit/>
          </a:bodyPr>
          <a:lstStyle/>
          <a:p>
            <a:r>
              <a:rPr lang="ru-RU" sz="2600" b="0" i="0" dirty="0">
                <a:solidFill>
                  <a:srgbClr val="FFFFFF"/>
                </a:solidFill>
                <a:effectLst/>
                <a:latin typeface="-apple-system"/>
              </a:rPr>
              <a:t>Элективные дисциплины по физической культуре и спорту</a:t>
            </a:r>
            <a:br>
              <a:rPr lang="ru-RU" sz="2600" b="0" i="0" dirty="0">
                <a:solidFill>
                  <a:srgbClr val="FFFFFF"/>
                </a:solidFill>
                <a:effectLst/>
                <a:latin typeface="-apple-system"/>
              </a:rPr>
            </a:br>
            <a:br>
              <a:rPr lang="ru-RU" sz="2600" b="0" i="0" dirty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ru-RU" sz="2600" b="0" i="0" dirty="0">
                <a:solidFill>
                  <a:srgbClr val="FFFFFF"/>
                </a:solidFill>
                <a:effectLst/>
                <a:latin typeface="-apple-system"/>
              </a:rPr>
              <a:t>Тема</a:t>
            </a:r>
            <a:r>
              <a:rPr lang="en-US" sz="2600" b="0" i="0" dirty="0">
                <a:solidFill>
                  <a:srgbClr val="FFFFFF"/>
                </a:solidFill>
                <a:effectLst/>
                <a:latin typeface="-apple-system"/>
              </a:rPr>
              <a:t>: </a:t>
            </a:r>
            <a:r>
              <a:rPr lang="en-US" sz="2600" b="1" i="0" dirty="0">
                <a:solidFill>
                  <a:srgbClr val="FFFFFF"/>
                </a:solidFill>
                <a:effectLst/>
                <a:latin typeface="-apple-system"/>
              </a:rPr>
              <a:t>“</a:t>
            </a:r>
            <a:r>
              <a:rPr lang="ru-RU" sz="2600" b="1" i="0" dirty="0">
                <a:solidFill>
                  <a:srgbClr val="FFFFFF"/>
                </a:solidFill>
                <a:effectLst/>
                <a:latin typeface="-apple-system"/>
              </a:rPr>
              <a:t>Внедрение специальных упражнений с отягощениями в тренировочный процесс юных игроков в пляжный волейбол.</a:t>
            </a:r>
            <a:r>
              <a:rPr lang="en-US" sz="2600" b="1" i="0" dirty="0">
                <a:solidFill>
                  <a:srgbClr val="FFFFFF"/>
                </a:solidFill>
                <a:effectLst/>
                <a:latin typeface="-apple-system"/>
              </a:rPr>
              <a:t>”</a:t>
            </a: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FA866-0760-487A-A1BE-FB78B5D3D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5494" y="2121408"/>
            <a:ext cx="8937522" cy="177256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Выполнила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r>
              <a:rPr lang="ru-RU" dirty="0">
                <a:solidFill>
                  <a:srgbClr val="FFFFFF"/>
                </a:solidFill>
              </a:rPr>
              <a:t>Нгуен Нгок Ань</a:t>
            </a:r>
          </a:p>
          <a:p>
            <a:r>
              <a:rPr lang="ru-RU" dirty="0">
                <a:solidFill>
                  <a:srgbClr val="FFFFFF"/>
                </a:solidFill>
              </a:rPr>
              <a:t>3 курса</a:t>
            </a:r>
          </a:p>
          <a:p>
            <a:r>
              <a:rPr lang="ru-RU" dirty="0">
                <a:solidFill>
                  <a:srgbClr val="FFFFFF"/>
                </a:solidFill>
              </a:rPr>
              <a:t>Группа 15.11Д-БИ10</a:t>
            </a:r>
            <a:r>
              <a:rPr lang="en-US" dirty="0">
                <a:solidFill>
                  <a:srgbClr val="FFFFFF"/>
                </a:solidFill>
              </a:rPr>
              <a:t>/19</a:t>
            </a:r>
            <a:r>
              <a:rPr lang="ru-RU" dirty="0">
                <a:solidFill>
                  <a:srgbClr val="FFFFFF"/>
                </a:solidFill>
              </a:rPr>
              <a:t>б ИМИСиЦЭ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1" name="Graphic 6" descr="Volleyball">
            <a:extLst>
              <a:ext uri="{FF2B5EF4-FFF2-40B4-BE49-F238E27FC236}">
                <a16:creationId xmlns:a16="http://schemas.microsoft.com/office/drawing/2014/main" id="{5494F349-B7CF-4B31-8A5D-0C8C4D31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Методические рекомендации по применению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057509"/>
          </a:xfrm>
        </p:spPr>
        <p:txBody>
          <a:bodyPr anchor="ctr"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 В занятиях с отягощениями со спортсменами 15-16 лет целесообразно использовать методы: </a:t>
            </a:r>
            <a:endParaRPr lang="en-US" sz="2400" b="0" i="0" dirty="0">
              <a:effectLst/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повторных усилий; </a:t>
            </a:r>
            <a:endParaRPr lang="en-US" sz="2400" b="0" i="0" dirty="0">
              <a:effectLst/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максимальных усилий; </a:t>
            </a:r>
            <a:endParaRPr lang="en-US" sz="2400" b="0" i="0" dirty="0">
              <a:effectLst/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динамических усилий. Наибольший эффект в развитии мышечной силы достигается путем применения метода повторных усилий со штангой среднего веса до появления заметной усталости.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060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Методические рекомендации по применению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215164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Упражнения со штангой следует использовать таким образом, чтобы способствовать развитию силы мышц и скорости их сокращения</a:t>
            </a:r>
            <a:endParaRPr lang="en-US" sz="2400" b="0" i="0" dirty="0"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Соотношение средств общей и специальной физической подготовки в зависимости от уровня спортивной квалификации пауэрлифтеров: у начинающих спортсменов и разрядников — 7:10, у спортсменов высокого класса -3:10.</a:t>
            </a:r>
            <a:endParaRPr lang="en-US" sz="2400" b="0" i="0" dirty="0"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754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Методические рекомендации по применению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078530"/>
          </a:xfrm>
        </p:spPr>
        <p:txBody>
          <a:bodyPr anchor="ctr"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Методика силовой подготовки основывается на индивидуализации физических нагрузок, средств и методов развития силы в соответствии с максимальными результатами спортсменов в тренировочных и соревновательных упражнениях.</a:t>
            </a:r>
          </a:p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Адаптация мышц к повышенным нагрузкам протекает намного быстрее, чем адаптация хрящей, сухожилий и связок. Поэтому следует медленно и постепенно увеличивать интенсивность нагрузки на протяжении ряда лет.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490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Вывод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b="0" i="0">
                <a:effectLst/>
                <a:latin typeface="Times New Roman" panose="02020603050405020304" pitchFamily="18" charset="0"/>
              </a:rPr>
              <a:t>Внедрение собственно силовых упражнений в тренировочный процесс спортсменов 14-16 лет в повышенных объёмах, характерных для тренировок в пауэрлифтинге, оказалось более эффективным и дало больший прирост результатов в соревновательных легкоатлетических дисциплинах, чем у контрольной группы, которая занималась силовой подготовкой в объёмах, характерных для игроков.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429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Литература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341848"/>
            <a:ext cx="9708995" cy="4437324"/>
          </a:xfrm>
        </p:spPr>
        <p:txBody>
          <a:bodyPr anchor="ctr"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1. Бондаренко, А.А. Особенности отбора и занятий пауэрлифтингом с подростками 12-14 лет/ А.А.Бондаренко// Пауэрлифтинг.- 2008.- №4.- С. 6-8.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2. Верхошанский, Ю.В. Общие и специальные принципы тренировки в атлетической гимнастике/ Ю.В. Верхошанский, П.С. Новиков. -М., 1991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3. Верхошанский, Ю.В. Основы специальной физической подготовки спортсменов/ Ю.В. Верхошанский. М.: Физкультура и спорт, 1988. -331 с.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599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>
                <a:solidFill>
                  <a:srgbClr val="FFFFFF"/>
                </a:solidFill>
                <a:latin typeface="Times New Roman" panose="02020603050405020304" pitchFamily="18" charset="0"/>
              </a:rPr>
              <a:t>С</a:t>
            </a:r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одержание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543174"/>
            <a:ext cx="9708995" cy="409711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i="0" dirty="0">
                <a:effectLst/>
                <a:latin typeface="Times New Roman" panose="02020603050405020304" pitchFamily="18" charset="0"/>
              </a:rPr>
              <a:t>Введение................................................................................................................................................3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i="0" dirty="0">
                <a:effectLst/>
                <a:latin typeface="Times New Roman" panose="02020603050405020304" pitchFamily="18" charset="0"/>
              </a:rPr>
              <a:t> Основные средства..............................................................................................................................4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i="0" dirty="0">
                <a:effectLst/>
                <a:latin typeface="Times New Roman" panose="02020603050405020304" pitchFamily="18" charset="0"/>
              </a:rPr>
              <a:t>Тренировки, нацеленные на гипертрофию ММВ волокон...............................................................6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i="0" dirty="0">
                <a:effectLst/>
                <a:latin typeface="Times New Roman" panose="02020603050405020304" pitchFamily="18" charset="0"/>
              </a:rPr>
              <a:t>Тренировки, нацеленные на рост БМВ волокон................................................................................8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i="0" dirty="0">
                <a:effectLst/>
                <a:latin typeface="Times New Roman" panose="02020603050405020304" pitchFamily="18" charset="0"/>
              </a:rPr>
              <a:t>Методические рекомендации по применению.................................................................................10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i="0" dirty="0">
                <a:effectLst/>
                <a:latin typeface="Times New Roman" panose="02020603050405020304" pitchFamily="18" charset="0"/>
              </a:rPr>
              <a:t>Вывод....................................................................................................................................................13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</a:rPr>
              <a:t>Литература...........................................................................................................................................14</a:t>
            </a: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i="0" dirty="0"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666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Введение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Силовая подготовка легкоатлетов является важнейшей составляющей общей физической и специальной физической подготовки. Средствами развития силы являются физические упражнения с повышенным отягощением (сопротивлением), которые направленно стимулируют увеличение степени напряжения мышц. Силовые средства условно подразделяются на основные и дополнительные.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40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Основные средства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177170"/>
            <a:ext cx="9708995" cy="4591492"/>
          </a:xfrm>
        </p:spPr>
        <p:txBody>
          <a:bodyPr anchor="ctr"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200" b="0" i="0" dirty="0">
                <a:effectLst/>
                <a:latin typeface="Times New Roman" panose="02020603050405020304" pitchFamily="18" charset="0"/>
              </a:rPr>
              <a:t>1. Упражнения с весом внешних предметов: штанги с набором дисков разного веса, разборные гантели, гири, набивные мячи, вес партнера и т.д.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200" b="0" i="0" dirty="0">
                <a:effectLst/>
                <a:latin typeface="Times New Roman" panose="02020603050405020304" pitchFamily="18" charset="0"/>
              </a:rPr>
              <a:t>2. Упражнения, отягощенные весом собственного тела: упражнения, в которых мышечное напряжение создается за счет веса собственного тела (подтягивание в висе, отжимания в упоре, удержание равновесия в упоре, в висе); упражнения, в которых собственный вес отягощается весом внешних  предметов (специальные пояса, манжеты);  упражнения, в которых собственный вес уменьшается за счет использования дополнительной опоры; ударные упражнения, например, спрыгивания с возвышения 25—70 см с мгновенным последующим выпрыгиванием вверх.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348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 Основные средства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177171"/>
            <a:ext cx="9708995" cy="4339244"/>
          </a:xfrm>
        </p:spPr>
        <p:txBody>
          <a:bodyPr anchor="ctr"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200" b="0" i="0" dirty="0">
                <a:effectLst/>
                <a:latin typeface="Times New Roman" panose="02020603050405020304" pitchFamily="18" charset="0"/>
              </a:rPr>
              <a:t>3. Упражнения с использованием тренажерных устройств общего типа.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200" b="0" i="0" dirty="0">
                <a:effectLst/>
                <a:latin typeface="Times New Roman" panose="02020603050405020304" pitchFamily="18" charset="0"/>
              </a:rPr>
              <a:t>4. Рывково-тормозные упражнения. Их особенность заключается в быстрой смене напряжений при работе мышц-синергистов и мышц-антагонистов.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200" b="0" i="0" dirty="0">
                <a:effectLst/>
                <a:latin typeface="Times New Roman" panose="02020603050405020304" pitchFamily="18" charset="0"/>
              </a:rPr>
              <a:t>5. Статические упражнения в изометрическом режиме: в которых мышечное напряжение создается за счет волевых усилий с использованием внешних предметов (различные упоры, удержания и т.п.); в которых мышечное напряжение создается за счет волевых усилий, без использования внешних предметов, в самосопротивлении.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1655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Тренировки, нацеленные на гипертрофию ММВ волокон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177170"/>
            <a:ext cx="9708995" cy="4845506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400" b="0" i="0" dirty="0">
                <a:effectLst/>
                <a:latin typeface="Times New Roman" panose="02020603050405020304" pitchFamily="18" charset="0"/>
              </a:rPr>
              <a:t>1. Нагрузка на штанге 30-50% от максимальной.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400" b="0" i="0" dirty="0">
                <a:effectLst/>
                <a:latin typeface="Times New Roman" panose="02020603050405020304" pitchFamily="18" charset="0"/>
              </a:rPr>
              <a:t>2. Амплитуда движения частичная, скорость движения – малая. В ММВ для того, чтобы создать высокие концентрации свободного креатина, необходимо устранить доступ кислорода в мышечные клетки, что достигается частичной амплитудой.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400" b="0" i="0" dirty="0">
                <a:effectLst/>
                <a:latin typeface="Times New Roman" panose="02020603050405020304" pitchFamily="18" charset="0"/>
              </a:rPr>
              <a:t>3. Время выполнения упражнения 30 секунд. Затем 30 секунд отдыха и подход повторяется.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46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Тренировки, нацеленные на гипертрофию ММВ волокон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1870842"/>
            <a:ext cx="9708995" cy="4351443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400" b="0" i="0" dirty="0">
                <a:effectLst/>
                <a:latin typeface="Times New Roman" panose="02020603050405020304" pitchFamily="18" charset="0"/>
              </a:rPr>
              <a:t>4. За тренировку выполняются три серии по три подхода. Отдых между сериями 5-10 минут, между подходами 30 секунд.</a:t>
            </a:r>
            <a:endParaRPr lang="en-US" sz="2400" b="0" i="0" dirty="0">
              <a:effectLst/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400" b="0" i="0" dirty="0">
                <a:effectLst/>
                <a:latin typeface="Times New Roman" panose="02020603050405020304" pitchFamily="18" charset="0"/>
              </a:rPr>
              <a:t>5. Задача подобрать нагрузку так, чтобы в заключительном подходе в серии выполнять упражнение на последних 10-15 секундах было очень сложно. В мышцах должно быть ощущение жжения.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133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Тренировки, нацеленные на рост БМВ волокон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731849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400" b="0" i="0" dirty="0">
                <a:effectLst/>
                <a:latin typeface="Times New Roman" panose="02020603050405020304" pitchFamily="18" charset="0"/>
              </a:rPr>
              <a:t>1. Нагрузка на штанге 70-85% от максимальной.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</a:rPr>
              <a:t>	</a:t>
            </a:r>
            <a:r>
              <a:rPr lang="ru-RU" sz="2400" b="0" i="0" dirty="0">
                <a:effectLst/>
                <a:latin typeface="Times New Roman" panose="02020603050405020304" pitchFamily="18" charset="0"/>
              </a:rPr>
              <a:t> 2. Амплитуда движения полная, скорость движения – максимально возможная с данной нагрузкой. Для БМВ достаточно просто выполнять упражнение с достаточно высокой интенсивностью до отказа мышцы.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47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6897-F3F5-475F-83CF-2C89584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pPr marL="381000"/>
            <a:r>
              <a:rPr lang="ru-RU" sz="40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Тренировки, нацеленные на рост БМВ волокон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F000-566F-4890-A612-93F95D8FE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012494"/>
            <a:ext cx="9708995" cy="4045115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3. Время нахождения мышц под нагрузкой 10-15 секунд.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 4. Время отдыха между подходами - 5-10 минут.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b="0" i="0" dirty="0">
                <a:effectLst/>
                <a:latin typeface="Times New Roman" panose="02020603050405020304" pitchFamily="18" charset="0"/>
              </a:rPr>
              <a:t> 5. Задача - подобрать оптимальную нагрузку.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35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852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Times New Roman</vt:lpstr>
      <vt:lpstr>Office Theme</vt:lpstr>
      <vt:lpstr>Элективные дисциплины по физической культуре и спорту  Тема: “Внедрение специальных упражнений с отягощениями в тренировочный процесс юных игроков в пляжный волейбол.”</vt:lpstr>
      <vt:lpstr>Содержание</vt:lpstr>
      <vt:lpstr>Введение</vt:lpstr>
      <vt:lpstr> Основные средства</vt:lpstr>
      <vt:lpstr> Основные средства</vt:lpstr>
      <vt:lpstr>Тренировки, нацеленные на гипертрофию ММВ волокон</vt:lpstr>
      <vt:lpstr>Тренировки, нацеленные на гипертрофию ММВ волокон</vt:lpstr>
      <vt:lpstr>Тренировки, нацеленные на рост БМВ волокон</vt:lpstr>
      <vt:lpstr>Тренировки, нацеленные на рост БМВ волокон</vt:lpstr>
      <vt:lpstr>Методические рекомендации по применению</vt:lpstr>
      <vt:lpstr>Методические рекомендации по применению</vt:lpstr>
      <vt:lpstr>Методические рекомендации по применению</vt:lpstr>
      <vt:lpstr>Вывод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Элективные дисциплины по физической культуре и спорту  Тема: “Внедрение специальных упражнений с отягощениями в тренировочный процесс юных игроков в пляжный волейбол.”</dc:title>
  <dc:creator>Нгуен Нгок Ань</dc:creator>
  <cp:lastModifiedBy>Нгуен Нгок Ань</cp:lastModifiedBy>
  <cp:revision>1</cp:revision>
  <dcterms:created xsi:type="dcterms:W3CDTF">2021-09-17T06:56:27Z</dcterms:created>
  <dcterms:modified xsi:type="dcterms:W3CDTF">2021-09-17T07:37:37Z</dcterms:modified>
</cp:coreProperties>
</file>