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4"/>
  </p:notesMasterIdLst>
  <p:sldIdLst>
    <p:sldId id="256" r:id="rId2"/>
    <p:sldId id="260" r:id="rId3"/>
    <p:sldId id="257" r:id="rId4"/>
    <p:sldId id="258" r:id="rId5"/>
    <p:sldId id="259" r:id="rId6"/>
    <p:sldId id="262" r:id="rId7"/>
    <p:sldId id="266" r:id="rId8"/>
    <p:sldId id="264" r:id="rId9"/>
    <p:sldId id="267" r:id="rId10"/>
    <p:sldId id="268" r:id="rId11"/>
    <p:sldId id="269"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BB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94624" autoAdjust="0"/>
  </p:normalViewPr>
  <p:slideViewPr>
    <p:cSldViewPr>
      <p:cViewPr>
        <p:scale>
          <a:sx n="66" d="100"/>
          <a:sy n="66" d="100"/>
        </p:scale>
        <p:origin x="1614"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3418C3-471B-4214-B6BF-1EF28769EB72}" type="datetimeFigureOut">
              <a:rPr lang="en-US" smtClean="0"/>
              <a:pPr/>
              <a:t>10/18/2021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A5ABAF-2DC2-4A05-AFEC-04367230296C}" type="slidenum">
              <a:rPr lang="en-US" smtClean="0"/>
              <a:pPr/>
              <a:t>‹#›</a:t>
            </a:fld>
            <a:endParaRPr lang="en-US"/>
          </a:p>
        </p:txBody>
      </p:sp>
    </p:spTree>
    <p:extLst>
      <p:ext uri="{BB962C8B-B14F-4D97-AF65-F5344CB8AC3E}">
        <p14:creationId xmlns:p14="http://schemas.microsoft.com/office/powerpoint/2010/main" val="3839071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A5ABAF-2DC2-4A05-AFEC-04367230296C}" type="slidenum">
              <a:rPr lang="en-US" smtClean="0"/>
              <a:pPr/>
              <a:t>1</a:t>
            </a:fld>
            <a:endParaRPr lang="en-US"/>
          </a:p>
        </p:txBody>
      </p:sp>
    </p:spTree>
    <p:extLst>
      <p:ext uri="{BB962C8B-B14F-4D97-AF65-F5344CB8AC3E}">
        <p14:creationId xmlns:p14="http://schemas.microsoft.com/office/powerpoint/2010/main" val="445823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3B885DA-D9C7-458B-A5F0-E12D959A958A}" type="datetimeFigureOut">
              <a:rPr lang="en-US" smtClean="0"/>
              <a:pPr/>
              <a:t>10/18/2021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75C55C3-6BA2-4E53-BECD-4394E990B0D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B885DA-D9C7-458B-A5F0-E12D959A958A}" type="datetimeFigureOut">
              <a:rPr lang="en-US" smtClean="0"/>
              <a:pPr/>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C55C3-6BA2-4E53-BECD-4394E990B0D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B885DA-D9C7-458B-A5F0-E12D959A958A}" type="datetimeFigureOut">
              <a:rPr lang="en-US" smtClean="0"/>
              <a:pPr/>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C55C3-6BA2-4E53-BECD-4394E990B0D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B885DA-D9C7-458B-A5F0-E12D959A958A}" type="datetimeFigureOut">
              <a:rPr lang="en-US" smtClean="0"/>
              <a:pPr/>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C55C3-6BA2-4E53-BECD-4394E990B0D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3B885DA-D9C7-458B-A5F0-E12D959A958A}" type="datetimeFigureOut">
              <a:rPr lang="en-US" smtClean="0"/>
              <a:pPr/>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C55C3-6BA2-4E53-BECD-4394E990B0D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B885DA-D9C7-458B-A5F0-E12D959A958A}" type="datetimeFigureOut">
              <a:rPr lang="en-US" smtClean="0"/>
              <a:pPr/>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C55C3-6BA2-4E53-BECD-4394E990B0D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3B885DA-D9C7-458B-A5F0-E12D959A958A}" type="datetimeFigureOut">
              <a:rPr lang="en-US" smtClean="0"/>
              <a:pPr/>
              <a:t>10/18/2021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5C55C3-6BA2-4E53-BECD-4394E990B0D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3B885DA-D9C7-458B-A5F0-E12D959A958A}" type="datetimeFigureOut">
              <a:rPr lang="en-US" smtClean="0"/>
              <a:pPr/>
              <a:t>10/18/2021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5C55C3-6BA2-4E53-BECD-4394E990B0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885DA-D9C7-458B-A5F0-E12D959A958A}" type="datetimeFigureOut">
              <a:rPr lang="en-US" smtClean="0"/>
              <a:pPr/>
              <a:t>10/18/2021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5C55C3-6BA2-4E53-BECD-4394E990B0D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B885DA-D9C7-458B-A5F0-E12D959A958A}" type="datetimeFigureOut">
              <a:rPr lang="en-US" smtClean="0"/>
              <a:pPr/>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C55C3-6BA2-4E53-BECD-4394E990B0D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3B885DA-D9C7-458B-A5F0-E12D959A958A}" type="datetimeFigureOut">
              <a:rPr lang="en-US" smtClean="0"/>
              <a:pPr/>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75C55C3-6BA2-4E53-BECD-4394E990B0D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3B885DA-D9C7-458B-A5F0-E12D959A958A}" type="datetimeFigureOut">
              <a:rPr lang="en-US" smtClean="0"/>
              <a:pPr/>
              <a:t>10/18/2021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75C55C3-6BA2-4E53-BECD-4394E990B0D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ctrTitle"/>
          </p:nvPr>
        </p:nvSpPr>
        <p:spPr>
          <a:xfrm>
            <a:off x="381000" y="1653988"/>
            <a:ext cx="8673385" cy="4612299"/>
          </a:xfrm>
          <a:ln/>
        </p:spPr>
        <p:style>
          <a:lnRef idx="2">
            <a:schemeClr val="dk1"/>
          </a:lnRef>
          <a:fillRef idx="1">
            <a:schemeClr val="lt1"/>
          </a:fillRef>
          <a:effectRef idx="0">
            <a:schemeClr val="dk1"/>
          </a:effectRef>
          <a:fontRef idx="minor">
            <a:schemeClr val="dk1"/>
          </a:fontRef>
        </p:style>
        <p:txBody>
          <a:bodyPr numCol="1">
            <a:normAutofit/>
          </a:bodyPr>
          <a:lstStyle/>
          <a:p>
            <a:pPr algn="ctr"/>
            <a:r>
              <a:rPr lang="en-US" sz="3200" dirty="0" smtClean="0">
                <a:solidFill>
                  <a:schemeClr val="bg1"/>
                </a:solidFill>
              </a:rPr>
              <a:t>Final year Project</a:t>
            </a:r>
            <a:r>
              <a:rPr lang="en-US" sz="3200" dirty="0">
                <a:solidFill>
                  <a:schemeClr val="bg1"/>
                </a:solidFill>
              </a:rPr>
              <a:t/>
            </a:r>
            <a:br>
              <a:rPr lang="en-US" sz="3200" dirty="0">
                <a:solidFill>
                  <a:schemeClr val="bg1"/>
                </a:solidFill>
              </a:rPr>
            </a:br>
            <a:r>
              <a:rPr lang="en-US" sz="4000" u="sng" dirty="0" smtClean="0">
                <a:solidFill>
                  <a:schemeClr val="bg1"/>
                </a:solidFill>
              </a:rPr>
              <a:t>Space infinity war</a:t>
            </a:r>
            <a:r>
              <a:rPr lang="en-US" sz="4000" u="sng" dirty="0" smtClean="0">
                <a:solidFill>
                  <a:schemeClr val="accent2">
                    <a:lumMod val="75000"/>
                  </a:schemeClr>
                </a:solidFill>
              </a:rPr>
              <a:t/>
            </a:r>
            <a:br>
              <a:rPr lang="en-US" sz="4000" u="sng" dirty="0" smtClean="0">
                <a:solidFill>
                  <a:schemeClr val="accent2">
                    <a:lumMod val="75000"/>
                  </a:schemeClr>
                </a:solidFill>
              </a:rPr>
            </a:br>
            <a:r>
              <a:rPr lang="en-US" sz="4000" u="sng" dirty="0">
                <a:solidFill>
                  <a:schemeClr val="accent2">
                    <a:lumMod val="75000"/>
                  </a:schemeClr>
                </a:solidFill>
              </a:rPr>
              <a:t/>
            </a:r>
            <a:br>
              <a:rPr lang="en-US" sz="4000" u="sng" dirty="0">
                <a:solidFill>
                  <a:schemeClr val="accent2">
                    <a:lumMod val="75000"/>
                  </a:schemeClr>
                </a:solidFill>
              </a:rPr>
            </a:br>
            <a:r>
              <a:rPr lang="en-US" sz="2200" u="sng" dirty="0">
                <a:solidFill>
                  <a:schemeClr val="bg1"/>
                </a:solidFill>
                <a:latin typeface="Agency FB" pitchFamily="34" charset="0"/>
              </a:rPr>
              <a:t>presented by</a:t>
            </a:r>
            <a:r>
              <a:rPr lang="en-US" sz="2200" u="sng" dirty="0" smtClean="0">
                <a:solidFill>
                  <a:schemeClr val="bg1"/>
                </a:solidFill>
                <a:latin typeface="Agency FB" pitchFamily="34" charset="0"/>
              </a:rPr>
              <a:t>:</a:t>
            </a:r>
            <a:r>
              <a:rPr lang="en-US" sz="3100" dirty="0">
                <a:solidFill>
                  <a:schemeClr val="bg1"/>
                </a:solidFill>
              </a:rPr>
              <a:t/>
            </a:r>
            <a:br>
              <a:rPr lang="en-US" sz="3100" dirty="0">
                <a:solidFill>
                  <a:schemeClr val="bg1"/>
                </a:solidFill>
              </a:rPr>
            </a:br>
            <a:r>
              <a:rPr lang="en-US" sz="1800" dirty="0" err="1">
                <a:solidFill>
                  <a:schemeClr val="bg1"/>
                </a:solidFill>
              </a:rPr>
              <a:t>Md.Taufiqul</a:t>
            </a:r>
            <a:r>
              <a:rPr lang="en-US" sz="1800" dirty="0">
                <a:solidFill>
                  <a:schemeClr val="bg1"/>
                </a:solidFill>
              </a:rPr>
              <a:t> </a:t>
            </a:r>
            <a:r>
              <a:rPr lang="en-US" sz="1800" dirty="0" err="1">
                <a:solidFill>
                  <a:schemeClr val="bg1"/>
                </a:solidFill>
              </a:rPr>
              <a:t>islam</a:t>
            </a:r>
            <a:r>
              <a:rPr lang="en-US" sz="1800" dirty="0">
                <a:solidFill>
                  <a:schemeClr val="bg1"/>
                </a:solidFill>
              </a:rPr>
              <a:t> </a:t>
            </a:r>
            <a:r>
              <a:rPr lang="en-US" sz="1800" dirty="0" smtClean="0">
                <a:solidFill>
                  <a:schemeClr val="bg1"/>
                </a:solidFill>
              </a:rPr>
              <a:t>------- #</a:t>
            </a:r>
            <a:r>
              <a:rPr lang="en-US" sz="1800" dirty="0">
                <a:solidFill>
                  <a:schemeClr val="bg1"/>
                </a:solidFill>
              </a:rPr>
              <a:t>ID:173 039 038</a:t>
            </a:r>
            <a:br>
              <a:rPr lang="en-US" sz="1800" dirty="0">
                <a:solidFill>
                  <a:schemeClr val="bg1"/>
                </a:solidFill>
              </a:rPr>
            </a:br>
            <a:r>
              <a:rPr lang="en-US" sz="1800" dirty="0" err="1">
                <a:solidFill>
                  <a:schemeClr val="bg1"/>
                </a:solidFill>
                <a:effectLst/>
              </a:rPr>
              <a:t>Johora</a:t>
            </a:r>
            <a:r>
              <a:rPr lang="en-US" sz="1800" dirty="0">
                <a:solidFill>
                  <a:schemeClr val="bg1"/>
                </a:solidFill>
                <a:effectLst/>
              </a:rPr>
              <a:t> Islam </a:t>
            </a:r>
            <a:r>
              <a:rPr lang="en-US" sz="1800" dirty="0" err="1">
                <a:solidFill>
                  <a:schemeClr val="bg1"/>
                </a:solidFill>
                <a:effectLst/>
              </a:rPr>
              <a:t>Ema</a:t>
            </a:r>
            <a:r>
              <a:rPr lang="en-US" sz="1800" dirty="0">
                <a:solidFill>
                  <a:schemeClr val="bg1"/>
                </a:solidFill>
              </a:rPr>
              <a:t> </a:t>
            </a:r>
            <a:r>
              <a:rPr lang="en-US" sz="1800" dirty="0" smtClean="0">
                <a:solidFill>
                  <a:schemeClr val="bg1"/>
                </a:solidFill>
              </a:rPr>
              <a:t>------- #</a:t>
            </a:r>
            <a:r>
              <a:rPr lang="en-US" sz="1800" dirty="0">
                <a:solidFill>
                  <a:schemeClr val="bg1"/>
                </a:solidFill>
                <a:effectLst/>
              </a:rPr>
              <a:t>ID</a:t>
            </a:r>
            <a:r>
              <a:rPr lang="en-US" sz="1800" dirty="0" smtClean="0">
                <a:solidFill>
                  <a:schemeClr val="bg1"/>
                </a:solidFill>
                <a:effectLst/>
              </a:rPr>
              <a:t>173 </a:t>
            </a:r>
            <a:r>
              <a:rPr lang="en-US" sz="1800" dirty="0">
                <a:solidFill>
                  <a:schemeClr val="bg1"/>
                </a:solidFill>
                <a:effectLst/>
              </a:rPr>
              <a:t>054 038</a:t>
            </a:r>
            <a:r>
              <a:rPr lang="en-US" sz="1800" dirty="0">
                <a:solidFill>
                  <a:schemeClr val="bg1"/>
                </a:solidFill>
              </a:rPr>
              <a:t/>
            </a:r>
            <a:br>
              <a:rPr lang="en-US" sz="1800" dirty="0">
                <a:solidFill>
                  <a:schemeClr val="bg1"/>
                </a:solidFill>
              </a:rPr>
            </a:br>
            <a:r>
              <a:rPr lang="en-US" sz="1800" dirty="0" err="1">
                <a:solidFill>
                  <a:schemeClr val="bg1"/>
                </a:solidFill>
                <a:effectLst/>
              </a:rPr>
              <a:t>Sathy</a:t>
            </a:r>
            <a:r>
              <a:rPr lang="en-US" sz="1800" dirty="0">
                <a:solidFill>
                  <a:schemeClr val="bg1"/>
                </a:solidFill>
                <a:effectLst/>
              </a:rPr>
              <a:t> </a:t>
            </a:r>
            <a:r>
              <a:rPr lang="en-US" sz="1800" dirty="0" err="1">
                <a:solidFill>
                  <a:schemeClr val="bg1"/>
                </a:solidFill>
                <a:effectLst/>
              </a:rPr>
              <a:t>Akter</a:t>
            </a:r>
            <a:r>
              <a:rPr lang="en-US" sz="1800" dirty="0">
                <a:solidFill>
                  <a:schemeClr val="bg1"/>
                </a:solidFill>
                <a:effectLst/>
              </a:rPr>
              <a:t> </a:t>
            </a:r>
            <a:r>
              <a:rPr lang="en-US" sz="1800" dirty="0" smtClean="0">
                <a:solidFill>
                  <a:schemeClr val="bg1"/>
                </a:solidFill>
                <a:effectLst/>
              </a:rPr>
              <a:t>--------------- </a:t>
            </a:r>
            <a:r>
              <a:rPr lang="en-US" sz="1800" dirty="0" smtClean="0">
                <a:solidFill>
                  <a:schemeClr val="bg1"/>
                </a:solidFill>
              </a:rPr>
              <a:t>#</a:t>
            </a:r>
            <a:r>
              <a:rPr lang="en-US" sz="1800" dirty="0" smtClean="0">
                <a:solidFill>
                  <a:schemeClr val="bg1"/>
                </a:solidFill>
                <a:effectLst/>
              </a:rPr>
              <a:t>ID143 </a:t>
            </a:r>
            <a:r>
              <a:rPr lang="en-US" sz="1800" dirty="0">
                <a:solidFill>
                  <a:schemeClr val="bg1"/>
                </a:solidFill>
                <a:effectLst/>
              </a:rPr>
              <a:t>127 038</a:t>
            </a:r>
            <a:r>
              <a:rPr lang="en-US" sz="1800" dirty="0">
                <a:solidFill>
                  <a:schemeClr val="bg1"/>
                </a:solidFill>
              </a:rPr>
              <a:t/>
            </a:r>
            <a:br>
              <a:rPr lang="en-US" sz="1800" dirty="0">
                <a:solidFill>
                  <a:schemeClr val="bg1"/>
                </a:solidFill>
              </a:rPr>
            </a:br>
            <a:r>
              <a:rPr lang="en-US" sz="1800" dirty="0" err="1">
                <a:solidFill>
                  <a:schemeClr val="bg1"/>
                </a:solidFill>
                <a:effectLst/>
              </a:rPr>
              <a:t>Sohanur</a:t>
            </a:r>
            <a:r>
              <a:rPr lang="en-US" sz="1800" dirty="0">
                <a:solidFill>
                  <a:schemeClr val="bg1"/>
                </a:solidFill>
                <a:effectLst/>
              </a:rPr>
              <a:t> </a:t>
            </a:r>
            <a:r>
              <a:rPr lang="en-US" sz="1800" dirty="0" smtClean="0">
                <a:solidFill>
                  <a:schemeClr val="bg1"/>
                </a:solidFill>
                <a:effectLst/>
              </a:rPr>
              <a:t>Rahman -------- </a:t>
            </a:r>
            <a:r>
              <a:rPr lang="en-US" sz="1800" dirty="0" smtClean="0">
                <a:solidFill>
                  <a:schemeClr val="bg1"/>
                </a:solidFill>
              </a:rPr>
              <a:t>#</a:t>
            </a:r>
            <a:r>
              <a:rPr lang="en-US" sz="1800" dirty="0">
                <a:solidFill>
                  <a:schemeClr val="bg1"/>
                </a:solidFill>
                <a:effectLst/>
              </a:rPr>
              <a:t>ID</a:t>
            </a:r>
            <a:r>
              <a:rPr lang="en-US" sz="1800" dirty="0" smtClean="0">
                <a:solidFill>
                  <a:schemeClr val="bg1"/>
                </a:solidFill>
                <a:effectLst/>
              </a:rPr>
              <a:t>172 </a:t>
            </a:r>
            <a:r>
              <a:rPr lang="en-US" sz="1800" dirty="0">
                <a:solidFill>
                  <a:schemeClr val="bg1"/>
                </a:solidFill>
                <a:effectLst/>
              </a:rPr>
              <a:t>017 038</a:t>
            </a:r>
            <a:r>
              <a:rPr lang="en-US" sz="1800" dirty="0">
                <a:solidFill>
                  <a:schemeClr val="bg1"/>
                </a:solidFill>
              </a:rPr>
              <a:t/>
            </a:r>
            <a:br>
              <a:rPr lang="en-US" sz="1800" dirty="0">
                <a:solidFill>
                  <a:schemeClr val="bg1"/>
                </a:solidFill>
              </a:rPr>
            </a:br>
            <a:r>
              <a:rPr lang="en-US" sz="1800" dirty="0">
                <a:solidFill>
                  <a:schemeClr val="bg1"/>
                </a:solidFill>
                <a:effectLst/>
              </a:rPr>
              <a:t>Luna </a:t>
            </a:r>
            <a:r>
              <a:rPr lang="en-US" sz="1800" dirty="0" err="1" smtClean="0">
                <a:solidFill>
                  <a:schemeClr val="bg1"/>
                </a:solidFill>
                <a:effectLst/>
              </a:rPr>
              <a:t>Akter</a:t>
            </a:r>
            <a:r>
              <a:rPr lang="en-US" sz="1800" dirty="0" smtClean="0">
                <a:solidFill>
                  <a:schemeClr val="bg1"/>
                </a:solidFill>
                <a:effectLst/>
              </a:rPr>
              <a:t>-</a:t>
            </a:r>
            <a:r>
              <a:rPr lang="en-US" sz="1600" dirty="0" smtClean="0">
                <a:solidFill>
                  <a:schemeClr val="bg1"/>
                </a:solidFill>
                <a:effectLst/>
              </a:rPr>
              <a:t>------------------</a:t>
            </a:r>
            <a:r>
              <a:rPr lang="en-US" sz="1800" dirty="0" smtClean="0">
                <a:solidFill>
                  <a:schemeClr val="bg1"/>
                </a:solidFill>
              </a:rPr>
              <a:t> #</a:t>
            </a:r>
            <a:r>
              <a:rPr lang="en-US" sz="1800" dirty="0">
                <a:solidFill>
                  <a:schemeClr val="bg1"/>
                </a:solidFill>
                <a:effectLst/>
              </a:rPr>
              <a:t>ID</a:t>
            </a:r>
            <a:r>
              <a:rPr lang="en-US" sz="1800" dirty="0" smtClean="0">
                <a:solidFill>
                  <a:schemeClr val="bg1"/>
                </a:solidFill>
                <a:effectLst/>
              </a:rPr>
              <a:t>173 </a:t>
            </a:r>
            <a:r>
              <a:rPr lang="en-US" sz="1800" dirty="0">
                <a:solidFill>
                  <a:schemeClr val="bg1"/>
                </a:solidFill>
                <a:effectLst/>
              </a:rPr>
              <a:t>013 039</a:t>
            </a:r>
            <a:r>
              <a:rPr lang="en-US" sz="3200" dirty="0">
                <a:solidFill>
                  <a:schemeClr val="bg1"/>
                </a:solidFill>
              </a:rPr>
              <a:t/>
            </a:r>
            <a:br>
              <a:rPr lang="en-US" sz="3200" dirty="0">
                <a:solidFill>
                  <a:schemeClr val="bg1"/>
                </a:solidFill>
              </a:rPr>
            </a:br>
            <a:r>
              <a:rPr lang="en-US" sz="1600" dirty="0" smtClean="0">
                <a:solidFill>
                  <a:schemeClr val="bg1"/>
                </a:solidFill>
              </a:rPr>
              <a:t/>
            </a:r>
            <a:br>
              <a:rPr lang="en-US" sz="1600" dirty="0" smtClean="0">
                <a:solidFill>
                  <a:schemeClr val="bg1"/>
                </a:solidFill>
              </a:rPr>
            </a:br>
            <a:r>
              <a:rPr lang="en-US" sz="1600" dirty="0" smtClean="0">
                <a:solidFill>
                  <a:schemeClr val="bg1"/>
                </a:solidFill>
              </a:rPr>
              <a:t>Department of Electrical and </a:t>
            </a:r>
            <a:r>
              <a:rPr lang="en-US" sz="1600" dirty="0">
                <a:solidFill>
                  <a:schemeClr val="bg1"/>
                </a:solidFill>
              </a:rPr>
              <a:t>C</a:t>
            </a:r>
            <a:r>
              <a:rPr lang="en-US" sz="1600" dirty="0" smtClean="0">
                <a:solidFill>
                  <a:schemeClr val="bg1"/>
                </a:solidFill>
              </a:rPr>
              <a:t>omputer </a:t>
            </a:r>
            <a:r>
              <a:rPr lang="en-US" sz="1600" dirty="0">
                <a:solidFill>
                  <a:schemeClr val="bg1"/>
                </a:solidFill>
              </a:rPr>
              <a:t>S</a:t>
            </a:r>
            <a:r>
              <a:rPr lang="en-US" sz="1600" dirty="0" smtClean="0">
                <a:solidFill>
                  <a:schemeClr val="bg1"/>
                </a:solidFill>
              </a:rPr>
              <a:t>cience </a:t>
            </a:r>
            <a:r>
              <a:rPr lang="en-US" sz="1600" dirty="0" smtClean="0">
                <a:solidFill>
                  <a:schemeClr val="bg1"/>
                </a:solidFill>
              </a:rPr>
              <a:t>and </a:t>
            </a:r>
            <a:r>
              <a:rPr lang="en-US" sz="1600" dirty="0" smtClean="0">
                <a:solidFill>
                  <a:schemeClr val="bg1"/>
                </a:solidFill>
              </a:rPr>
              <a:t>Engineering</a:t>
            </a:r>
            <a:r>
              <a:rPr lang="en-US" sz="1600" dirty="0" smtClean="0">
                <a:solidFill>
                  <a:schemeClr val="bg1"/>
                </a:solidFill>
              </a:rPr>
              <a:t>. </a:t>
            </a:r>
            <a:br>
              <a:rPr lang="en-US" sz="1600" dirty="0" smtClean="0">
                <a:solidFill>
                  <a:schemeClr val="bg1"/>
                </a:solidFill>
              </a:rPr>
            </a:br>
            <a:endParaRPr lang="en-US" sz="3200" dirty="0">
              <a:solidFill>
                <a:schemeClr val="bg1"/>
              </a:solidFill>
            </a:endParaRPr>
          </a:p>
        </p:txBody>
      </p:sp>
      <p:sp>
        <p:nvSpPr>
          <p:cNvPr id="15" name="Content Placeholder 14"/>
          <p:cNvSpPr>
            <a:spLocks noGrp="1"/>
          </p:cNvSpPr>
          <p:nvPr>
            <p:ph type="subTitle" idx="1"/>
          </p:nvPr>
        </p:nvSpPr>
        <p:spPr>
          <a:xfrm>
            <a:off x="381000" y="0"/>
            <a:ext cx="8458200" cy="1828800"/>
          </a:xfrm>
        </p:spPr>
        <p:txBody>
          <a:bodyPr>
            <a:normAutofit/>
          </a:bodyPr>
          <a:lstStyle/>
          <a:p>
            <a:pPr algn="ctr">
              <a:buNone/>
            </a:pPr>
            <a:r>
              <a:rPr lang="en-US" sz="3200" dirty="0" smtClean="0">
                <a:solidFill>
                  <a:schemeClr val="tx1">
                    <a:lumMod val="95000"/>
                  </a:schemeClr>
                </a:solidFill>
                <a:latin typeface="Arial Black" pitchFamily="34" charset="0"/>
              </a:rPr>
              <a:t>Presidency university</a:t>
            </a:r>
          </a:p>
          <a:p>
            <a:pPr algn="ctr">
              <a:buNone/>
            </a:pPr>
            <a:r>
              <a:rPr lang="en-US" sz="3200" dirty="0" smtClean="0">
                <a:latin typeface="Arial Black" pitchFamily="34" charset="0"/>
              </a:rPr>
              <a:t>  </a:t>
            </a:r>
          </a:p>
          <a:p>
            <a:pPr algn="ctr">
              <a:buNone/>
            </a:pPr>
            <a:endParaRPr lang="en-US" sz="3200" dirty="0" smtClean="0">
              <a:latin typeface="Arial Black" pitchFamily="34" charset="0"/>
            </a:endParaRPr>
          </a:p>
        </p:txBody>
      </p:sp>
      <p:sp>
        <p:nvSpPr>
          <p:cNvPr id="9" name="Rounded Rectangle 8"/>
          <p:cNvSpPr/>
          <p:nvPr/>
        </p:nvSpPr>
        <p:spPr>
          <a:xfrm>
            <a:off x="7772400" y="1828800"/>
            <a:ext cx="2590800" cy="685800"/>
          </a:xfrm>
          <a:prstGeom prst="roundRect">
            <a:avLst>
              <a:gd name="adj" fmla="val 5000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8153400" y="2743200"/>
            <a:ext cx="2362200" cy="6858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8610600" y="3657600"/>
            <a:ext cx="2057400" cy="6096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3733800" y="5867400"/>
            <a:ext cx="4648200" cy="6096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index.png"/>
          <p:cNvPicPr>
            <a:picLocks noChangeAspect="1"/>
          </p:cNvPicPr>
          <p:nvPr/>
        </p:nvPicPr>
        <p:blipFill>
          <a:blip r:embed="rId3"/>
          <a:stretch>
            <a:fillRect/>
          </a:stretch>
        </p:blipFill>
        <p:spPr>
          <a:xfrm>
            <a:off x="3962400" y="685800"/>
            <a:ext cx="914400" cy="968188"/>
          </a:xfrm>
          <a:prstGeom prst="rect">
            <a:avLst/>
          </a:prstGeom>
        </p:spPr>
      </p:pic>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667000"/>
            <a:ext cx="8229600" cy="1143000"/>
          </a:xfrm>
        </p:spPr>
        <p:txBody>
          <a:bodyPr>
            <a:normAutofit fontScale="90000"/>
          </a:bodyPr>
          <a:lstStyle/>
          <a:p>
            <a:pPr algn="ctr"/>
            <a:r>
              <a:rPr lang="en-US" sz="6000" b="1" dirty="0" smtClean="0"/>
              <a:t>Demonstration</a:t>
            </a:r>
            <a:br>
              <a:rPr lang="en-US" sz="6000" b="1" dirty="0" smtClean="0"/>
            </a:br>
            <a:r>
              <a:rPr lang="en-US" b="1" dirty="0" smtClean="0"/>
              <a:t/>
            </a:r>
            <a:br>
              <a:rPr lang="en-US" b="1" dirty="0" smtClean="0"/>
            </a:br>
            <a:endParaRPr lang="en-US" b="1" dirty="0"/>
          </a:p>
        </p:txBody>
      </p:sp>
      <p:sp>
        <p:nvSpPr>
          <p:cNvPr id="3" name="Content Placeholder 2"/>
          <p:cNvSpPr>
            <a:spLocks noGrp="1"/>
          </p:cNvSpPr>
          <p:nvPr>
            <p:ph idx="1"/>
          </p:nvPr>
        </p:nvSpPr>
        <p:spPr>
          <a:xfrm>
            <a:off x="457200" y="4114800"/>
            <a:ext cx="8229600" cy="2209800"/>
          </a:xfrm>
        </p:spPr>
        <p:txBody>
          <a:bodyPr>
            <a:normAutofit/>
          </a:bodyPr>
          <a:lstStyle/>
          <a:p>
            <a:pPr marL="0" indent="0" algn="ctr">
              <a:buNone/>
            </a:pPr>
            <a:r>
              <a:rPr lang="en-US" sz="3600" dirty="0" smtClean="0"/>
              <a:t>Lest go…..</a:t>
            </a:r>
            <a:endParaRPr lang="en-US" sz="3600" dirty="0"/>
          </a:p>
        </p:txBody>
      </p:sp>
      <p:sp>
        <p:nvSpPr>
          <p:cNvPr id="4" name="Right Arrow 3"/>
          <p:cNvSpPr/>
          <p:nvPr/>
        </p:nvSpPr>
        <p:spPr>
          <a:xfrm>
            <a:off x="3124200" y="3352800"/>
            <a:ext cx="3352800" cy="685800"/>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37472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229600" cy="1143000"/>
          </a:xfrm>
        </p:spPr>
        <p:txBody>
          <a:bodyPr/>
          <a:lstStyle/>
          <a:p>
            <a:pPr algn="ctr"/>
            <a:r>
              <a:rPr lang="en-US" b="1" dirty="0" smtClean="0"/>
              <a:t>Conclusion</a:t>
            </a:r>
            <a:endParaRPr lang="en-US" b="1" dirty="0"/>
          </a:p>
        </p:txBody>
      </p:sp>
      <p:sp>
        <p:nvSpPr>
          <p:cNvPr id="3" name="Content Placeholder 2"/>
          <p:cNvSpPr>
            <a:spLocks noGrp="1"/>
          </p:cNvSpPr>
          <p:nvPr>
            <p:ph idx="1"/>
          </p:nvPr>
        </p:nvSpPr>
        <p:spPr>
          <a:xfrm>
            <a:off x="457200" y="1676400"/>
            <a:ext cx="8229600" cy="4419600"/>
          </a:xfrm>
        </p:spPr>
        <p:txBody>
          <a:bodyPr>
            <a:normAutofit/>
          </a:bodyPr>
          <a:lstStyle/>
          <a:p>
            <a:pPr marL="0" indent="0" algn="just">
              <a:buNone/>
            </a:pPr>
            <a:r>
              <a:rPr lang="en-US" sz="2000" dirty="0"/>
              <a:t>In this project, we developed a Space invader game for children. We   want   to   create   a game that has a very interesting mix of inputs. In order to   ensure   that   the game is fun, we want the difficulty of the game to scale linearly with the length   of   time/ skill of the player. We also want to   ensure   that   we   have   as   many   enemies   on   screen   as   possible   by   the end.   We   hope   that   once   the   dust   settles,  we  won’t  have  just   a barebones   game,   but   a   fun   and challenging   experience   that   lives   up   to   the   name   of   the   classic   Space   Invaders.</a:t>
            </a:r>
          </a:p>
          <a:p>
            <a:pPr marL="0" indent="0">
              <a:buNone/>
            </a:pPr>
            <a:r>
              <a:rPr lang="en-US" dirty="0"/>
              <a:t/>
            </a:r>
            <a:br>
              <a:rPr lang="en-US" dirty="0"/>
            </a:br>
            <a:endParaRPr lang="en-US" dirty="0"/>
          </a:p>
        </p:txBody>
      </p:sp>
    </p:spTree>
    <p:extLst>
      <p:ext uri="{BB962C8B-B14F-4D97-AF65-F5344CB8AC3E}">
        <p14:creationId xmlns:p14="http://schemas.microsoft.com/office/powerpoint/2010/main" val="6797586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810512"/>
          </a:xfrm>
        </p:spPr>
        <p:txBody>
          <a:bodyPr>
            <a:normAutofit/>
          </a:bodyPr>
          <a:lstStyle/>
          <a:p>
            <a:pPr algn="ctr"/>
            <a:r>
              <a:rPr lang="en-US" dirty="0" smtClean="0">
                <a:latin typeface="Algerian" panose="04020705040A02060702" pitchFamily="82" charset="0"/>
              </a:rPr>
              <a:t>Thank you for your attention</a:t>
            </a:r>
            <a:endParaRPr lang="en-US" dirty="0">
              <a:latin typeface="Algerian" panose="04020705040A02060702" pitchFamily="82" charset="0"/>
            </a:endParaRPr>
          </a:p>
        </p:txBody>
      </p:sp>
      <p:sp>
        <p:nvSpPr>
          <p:cNvPr id="3" name="Content Placeholder 2"/>
          <p:cNvSpPr>
            <a:spLocks noGrp="1"/>
          </p:cNvSpPr>
          <p:nvPr>
            <p:ph idx="1"/>
          </p:nvPr>
        </p:nvSpPr>
        <p:spPr>
          <a:xfrm>
            <a:off x="402609" y="2590800"/>
            <a:ext cx="8229600" cy="3855720"/>
          </a:xfrm>
        </p:spPr>
        <p:txBody>
          <a:bodyPr>
            <a:normAutofit lnSpcReduction="10000"/>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sz="9600" dirty="0" smtClean="0">
                <a:latin typeface="Algerian" panose="04020705040A02060702" pitchFamily="82" charset="0"/>
              </a:rPr>
              <a:t>The end.</a:t>
            </a:r>
            <a:endParaRPr lang="en-US" sz="9600" dirty="0">
              <a:latin typeface="Algerian" panose="04020705040A02060702" pitchFamily="82" charset="0"/>
            </a:endParaRPr>
          </a:p>
        </p:txBody>
      </p:sp>
    </p:spTree>
    <p:extLst>
      <p:ext uri="{BB962C8B-B14F-4D97-AF65-F5344CB8AC3E}">
        <p14:creationId xmlns:p14="http://schemas.microsoft.com/office/powerpoint/2010/main" val="4178726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2172"/>
            <a:ext cx="8077200" cy="838200"/>
          </a:xfrm>
        </p:spPr>
        <p:txBody>
          <a:bodyPr>
            <a:normAutofit/>
          </a:bodyPr>
          <a:lstStyle/>
          <a:p>
            <a:pPr algn="ctr"/>
            <a:r>
              <a:rPr lang="en-US" b="1" dirty="0" smtClean="0">
                <a:solidFill>
                  <a:schemeClr val="tx2">
                    <a:lumMod val="50000"/>
                  </a:schemeClr>
                </a:solidFill>
              </a:rPr>
              <a:t>Presentation Flow. </a:t>
            </a:r>
            <a:endParaRPr lang="en-US" b="1" dirty="0">
              <a:solidFill>
                <a:srgbClr val="00B0F0"/>
              </a:solidFill>
            </a:endParaRPr>
          </a:p>
        </p:txBody>
      </p:sp>
      <p:sp>
        <p:nvSpPr>
          <p:cNvPr id="3" name="Content Placeholder 2"/>
          <p:cNvSpPr>
            <a:spLocks noGrp="1"/>
          </p:cNvSpPr>
          <p:nvPr>
            <p:ph idx="1"/>
          </p:nvPr>
        </p:nvSpPr>
        <p:spPr>
          <a:xfrm>
            <a:off x="304800" y="1340372"/>
            <a:ext cx="8229600" cy="5517628"/>
          </a:xfrm>
        </p:spPr>
        <p:txBody>
          <a:bodyPr>
            <a:noAutofit/>
          </a:bodyPr>
          <a:lstStyle/>
          <a:p>
            <a:pPr>
              <a:buNone/>
            </a:pPr>
            <a:endParaRPr lang="en-US" sz="1200" u="sng" dirty="0">
              <a:solidFill>
                <a:schemeClr val="tx2">
                  <a:lumMod val="75000"/>
                </a:schemeClr>
              </a:solidFill>
            </a:endParaRPr>
          </a:p>
        </p:txBody>
      </p:sp>
      <p:sp>
        <p:nvSpPr>
          <p:cNvPr id="5" name="Rounded Rectangle 4"/>
          <p:cNvSpPr/>
          <p:nvPr/>
        </p:nvSpPr>
        <p:spPr>
          <a:xfrm>
            <a:off x="1116874" y="1571147"/>
            <a:ext cx="6096000" cy="30480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I</a:t>
            </a:r>
            <a:r>
              <a:rPr lang="en-US" dirty="0" smtClean="0"/>
              <a:t>ntroduction</a:t>
            </a:r>
            <a:endParaRPr lang="en-US" dirty="0"/>
          </a:p>
        </p:txBody>
      </p:sp>
      <p:sp>
        <p:nvSpPr>
          <p:cNvPr id="6" name="Rounded Rectangle 5"/>
          <p:cNvSpPr/>
          <p:nvPr/>
        </p:nvSpPr>
        <p:spPr>
          <a:xfrm>
            <a:off x="1099457" y="2158265"/>
            <a:ext cx="6096000" cy="30480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Digital Games for Children’s</a:t>
            </a:r>
            <a:endParaRPr lang="en-US" dirty="0"/>
          </a:p>
        </p:txBody>
      </p:sp>
      <p:sp>
        <p:nvSpPr>
          <p:cNvPr id="7" name="Rounded Rectangle 6"/>
          <p:cNvSpPr/>
          <p:nvPr/>
        </p:nvSpPr>
        <p:spPr>
          <a:xfrm>
            <a:off x="1099457" y="2721493"/>
            <a:ext cx="6096000" cy="30480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Workflow Diagram</a:t>
            </a:r>
            <a:endParaRPr lang="en-US" dirty="0"/>
          </a:p>
        </p:txBody>
      </p:sp>
      <p:sp>
        <p:nvSpPr>
          <p:cNvPr id="8" name="Rounded Rectangle 7"/>
          <p:cNvSpPr/>
          <p:nvPr/>
        </p:nvSpPr>
        <p:spPr>
          <a:xfrm>
            <a:off x="1116874" y="3263476"/>
            <a:ext cx="6096000" cy="30480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Menu Design</a:t>
            </a:r>
            <a:endParaRPr lang="en-US" dirty="0"/>
          </a:p>
        </p:txBody>
      </p:sp>
      <p:sp>
        <p:nvSpPr>
          <p:cNvPr id="11" name="Rounded Rectangle 10"/>
          <p:cNvSpPr/>
          <p:nvPr/>
        </p:nvSpPr>
        <p:spPr>
          <a:xfrm>
            <a:off x="1129937" y="3828343"/>
            <a:ext cx="6096000" cy="30480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Graphics Design</a:t>
            </a:r>
            <a:endParaRPr lang="en-US" dirty="0"/>
          </a:p>
        </p:txBody>
      </p:sp>
      <p:sp>
        <p:nvSpPr>
          <p:cNvPr id="12" name="Rounded Rectangle 11"/>
          <p:cNvSpPr/>
          <p:nvPr/>
        </p:nvSpPr>
        <p:spPr>
          <a:xfrm>
            <a:off x="1099457" y="4437712"/>
            <a:ext cx="6096000" cy="30480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Playing Strategy</a:t>
            </a:r>
            <a:endParaRPr lang="en-US" dirty="0"/>
          </a:p>
        </p:txBody>
      </p:sp>
      <p:sp>
        <p:nvSpPr>
          <p:cNvPr id="13" name="Rounded Rectangle 12"/>
          <p:cNvSpPr/>
          <p:nvPr/>
        </p:nvSpPr>
        <p:spPr>
          <a:xfrm>
            <a:off x="1129937" y="4993868"/>
            <a:ext cx="6096000" cy="30480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Each level achievement and difficulties</a:t>
            </a:r>
            <a:endParaRPr lang="en-US" dirty="0"/>
          </a:p>
        </p:txBody>
      </p:sp>
      <p:sp>
        <p:nvSpPr>
          <p:cNvPr id="14" name="Rounded Rectangle 13"/>
          <p:cNvSpPr/>
          <p:nvPr/>
        </p:nvSpPr>
        <p:spPr>
          <a:xfrm>
            <a:off x="1175656" y="5566020"/>
            <a:ext cx="6096000" cy="30480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Demonstration</a:t>
            </a:r>
            <a:endParaRPr lang="en-US" dirty="0"/>
          </a:p>
        </p:txBody>
      </p:sp>
      <p:sp>
        <p:nvSpPr>
          <p:cNvPr id="15" name="Rounded Rectangle 14"/>
          <p:cNvSpPr/>
          <p:nvPr/>
        </p:nvSpPr>
        <p:spPr>
          <a:xfrm>
            <a:off x="1182187" y="6136868"/>
            <a:ext cx="6096000" cy="30480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Conclusion</a:t>
            </a:r>
            <a:endParaRPr lang="en-US" dirty="0"/>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3733800" cy="1399032"/>
          </a:xfrm>
        </p:spPr>
        <p:txBody>
          <a:bodyPr>
            <a:normAutofit/>
          </a:bodyPr>
          <a:lstStyle/>
          <a:p>
            <a:pPr algn="ctr"/>
            <a:r>
              <a:rPr lang="en-US" sz="4000" b="1" u="sng" dirty="0" smtClean="0"/>
              <a:t>Introduction:</a:t>
            </a:r>
            <a:endParaRPr lang="en-US" sz="4000" u="sng" dirty="0">
              <a:solidFill>
                <a:schemeClr val="tx1"/>
              </a:solidFill>
              <a:latin typeface="Arial" pitchFamily="34" charset="0"/>
              <a:cs typeface="Arial" pitchFamily="34" charset="0"/>
            </a:endParaRPr>
          </a:p>
        </p:txBody>
      </p:sp>
      <p:sp>
        <p:nvSpPr>
          <p:cNvPr id="3" name="Content Placeholder 2"/>
          <p:cNvSpPr>
            <a:spLocks noGrp="1"/>
          </p:cNvSpPr>
          <p:nvPr>
            <p:ph idx="1"/>
          </p:nvPr>
        </p:nvSpPr>
        <p:spPr>
          <a:xfrm>
            <a:off x="381000" y="1688592"/>
            <a:ext cx="8229600" cy="4953000"/>
          </a:xfrm>
        </p:spPr>
        <p:txBody>
          <a:bodyPr>
            <a:normAutofit/>
          </a:bodyPr>
          <a:lstStyle/>
          <a:p>
            <a:pPr>
              <a:buNone/>
            </a:pPr>
            <a:endParaRPr lang="en-US" sz="2400" dirty="0" smtClean="0"/>
          </a:p>
          <a:p>
            <a:pPr algn="just">
              <a:buNone/>
            </a:pPr>
            <a:r>
              <a:rPr lang="en-US" sz="1400" dirty="0"/>
              <a:t>A game is a structured form of play, usually undertaken for entertainment or fun, and sometimes used </a:t>
            </a:r>
            <a:r>
              <a:rPr lang="en-US" sz="1400" dirty="0" smtClean="0"/>
              <a:t>as an </a:t>
            </a:r>
            <a:r>
              <a:rPr lang="en-US" sz="1400" dirty="0"/>
              <a:t>educational tool. Often, part of the entertainment for children playing a game is deciding who </a:t>
            </a:r>
            <a:r>
              <a:rPr lang="en-US" sz="1400" dirty="0" smtClean="0"/>
              <a:t>part or </a:t>
            </a:r>
            <a:r>
              <a:rPr lang="en-US" sz="1400" dirty="0"/>
              <a:t>their audience is and who is a player. Key components of games are goals, rules, challenge, and interaction. </a:t>
            </a:r>
          </a:p>
          <a:p>
            <a:pPr>
              <a:buNone/>
            </a:pPr>
            <a:endParaRPr lang="en-US" sz="1400" dirty="0" smtClean="0"/>
          </a:p>
          <a:p>
            <a:r>
              <a:rPr lang="en-US" sz="1800" dirty="0" smtClean="0"/>
              <a:t>Space infinity war</a:t>
            </a:r>
          </a:p>
          <a:p>
            <a:r>
              <a:rPr lang="en-US" sz="1800" dirty="0" err="1" smtClean="0"/>
              <a:t>Pygame</a:t>
            </a:r>
            <a:endParaRPr lang="en-US" sz="1800" dirty="0"/>
          </a:p>
          <a:p>
            <a:pPr algn="just"/>
            <a:endParaRPr lang="en-US" sz="1800" dirty="0" smtClean="0"/>
          </a:p>
          <a:p>
            <a:pPr marL="0" indent="0" algn="just">
              <a:buNone/>
            </a:pPr>
            <a:r>
              <a:rPr lang="en-US" sz="1800" dirty="0" smtClean="0"/>
              <a:t> </a:t>
            </a:r>
            <a:r>
              <a:rPr lang="en-US" sz="1800" dirty="0" smtClean="0"/>
              <a:t> </a:t>
            </a:r>
            <a:endParaRPr lang="en-US" sz="1800" dirty="0" smtClean="0"/>
          </a:p>
          <a:p>
            <a:pPr marL="0" indent="0">
              <a:buNone/>
            </a:pPr>
            <a:endParaRPr lang="en-US" sz="1800" dirty="0"/>
          </a:p>
          <a:p>
            <a:pPr marL="0" indent="0">
              <a:buNone/>
            </a:pPr>
            <a:endParaRPr lang="en-US" sz="1800" dirty="0"/>
          </a:p>
          <a:p>
            <a:pPr marL="0" indent="0">
              <a:buNone/>
            </a:pP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4495800"/>
            <a:ext cx="1905000" cy="1905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4107942"/>
            <a:ext cx="2362200" cy="2533650"/>
          </a:xfrm>
          <a:prstGeom prst="rect">
            <a:avLst/>
          </a:prstGeom>
        </p:spPr>
      </p:pic>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0" y="-1219200"/>
            <a:ext cx="8229600" cy="685800"/>
          </a:xfrm>
        </p:spPr>
        <p:txBody>
          <a:bodyPr>
            <a:noAutofit/>
          </a:bodyPr>
          <a:lstStyle/>
          <a:p>
            <a:pPr algn="ctr"/>
            <a:endParaRPr lang="en-US" sz="2400" b="1" dirty="0"/>
          </a:p>
        </p:txBody>
      </p:sp>
      <p:sp>
        <p:nvSpPr>
          <p:cNvPr id="6" name="Content Placeholder 5"/>
          <p:cNvSpPr>
            <a:spLocks noGrp="1"/>
          </p:cNvSpPr>
          <p:nvPr>
            <p:ph idx="1"/>
          </p:nvPr>
        </p:nvSpPr>
        <p:spPr>
          <a:xfrm>
            <a:off x="0" y="914400"/>
            <a:ext cx="9144000" cy="5943600"/>
          </a:xfrm>
        </p:spPr>
        <p:txBody>
          <a:bodyPr>
            <a:normAutofit/>
          </a:bodyPr>
          <a:lstStyle/>
          <a:p>
            <a:pPr marL="0" indent="0">
              <a:buNone/>
            </a:pPr>
            <a:r>
              <a:rPr lang="en-US" sz="2000" dirty="0"/>
              <a:t> </a:t>
            </a:r>
          </a:p>
          <a:p>
            <a:pPr marL="0" indent="0">
              <a:buNone/>
            </a:pPr>
            <a:r>
              <a:rPr lang="en-US" sz="2400" b="1" dirty="0" smtClean="0">
                <a:solidFill>
                  <a:schemeClr val="accent1">
                    <a:lumMod val="75000"/>
                  </a:schemeClr>
                </a:solidFill>
              </a:rPr>
              <a:t>Digital Games for children's</a:t>
            </a:r>
          </a:p>
          <a:p>
            <a:pPr marL="0" indent="0">
              <a:buNone/>
            </a:pPr>
            <a:r>
              <a:rPr lang="en-US" sz="2400" b="1" dirty="0" smtClean="0">
                <a:solidFill>
                  <a:schemeClr val="accent1">
                    <a:lumMod val="75000"/>
                  </a:schemeClr>
                </a:solidFill>
              </a:rPr>
              <a:t> </a:t>
            </a:r>
          </a:p>
          <a:p>
            <a:pPr marL="0" indent="0">
              <a:buNone/>
            </a:pPr>
            <a:endParaRPr lang="en-US" sz="2400" b="1" dirty="0" smtClean="0">
              <a:solidFill>
                <a:schemeClr val="accent1">
                  <a:lumMod val="75000"/>
                </a:schemeClr>
              </a:solidFill>
            </a:endParaRPr>
          </a:p>
          <a:p>
            <a:endParaRPr lang="en-US" sz="2400" b="1" dirty="0">
              <a:solidFill>
                <a:schemeClr val="accent1">
                  <a:lumMod val="75000"/>
                </a:schemeClr>
              </a:solidFill>
            </a:endParaRPr>
          </a:p>
          <a:p>
            <a:pPr marL="0" indent="0">
              <a:buNone/>
            </a:pPr>
            <a:r>
              <a:rPr lang="en-US" sz="2000" dirty="0" smtClean="0"/>
              <a:t>.</a:t>
            </a:r>
          </a:p>
          <a:p>
            <a:pPr marL="0" indent="0">
              <a:buNone/>
            </a:pPr>
            <a:endParaRPr lang="en-US" sz="2000" dirty="0" smtClean="0"/>
          </a:p>
          <a:p>
            <a:pPr marL="0" indent="0">
              <a:buNone/>
            </a:pPr>
            <a:endParaRPr lang="en-US" sz="2000" dirty="0">
              <a:latin typeface="Arial Narrow"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743" y="4900749"/>
            <a:ext cx="2220113" cy="184546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4900749"/>
            <a:ext cx="2266950" cy="2009775"/>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95694" y="4860874"/>
            <a:ext cx="1865376" cy="1865376"/>
          </a:xfrm>
          <a:prstGeom prst="rect">
            <a:avLst/>
          </a:prstGeom>
        </p:spPr>
      </p:pic>
      <p:sp>
        <p:nvSpPr>
          <p:cNvPr id="2" name="Rectangle 1"/>
          <p:cNvSpPr/>
          <p:nvPr/>
        </p:nvSpPr>
        <p:spPr>
          <a:xfrm>
            <a:off x="457200" y="2347686"/>
            <a:ext cx="2133600" cy="1090749"/>
          </a:xfrm>
          <a:prstGeom prst="rect">
            <a:avLst/>
          </a:prstGeom>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400" dirty="0" smtClean="0"/>
              <a:t>Learning</a:t>
            </a:r>
            <a:endParaRPr lang="en-US" sz="2400" dirty="0"/>
          </a:p>
        </p:txBody>
      </p:sp>
      <p:sp>
        <p:nvSpPr>
          <p:cNvPr id="10" name="Rectangle 9"/>
          <p:cNvSpPr/>
          <p:nvPr/>
        </p:nvSpPr>
        <p:spPr>
          <a:xfrm>
            <a:off x="3505200" y="2347685"/>
            <a:ext cx="2133600" cy="1090749"/>
          </a:xfrm>
          <a:prstGeom prst="rect">
            <a:avLst/>
          </a:prstGeom>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400" dirty="0" smtClean="0"/>
              <a:t>Education</a:t>
            </a:r>
            <a:endParaRPr lang="en-US" sz="2400" dirty="0"/>
          </a:p>
        </p:txBody>
      </p:sp>
      <p:sp>
        <p:nvSpPr>
          <p:cNvPr id="11" name="Rectangle 10"/>
          <p:cNvSpPr/>
          <p:nvPr/>
        </p:nvSpPr>
        <p:spPr>
          <a:xfrm>
            <a:off x="6327470" y="2322325"/>
            <a:ext cx="2133600" cy="1090749"/>
          </a:xfrm>
          <a:prstGeom prst="rect">
            <a:avLst/>
          </a:prstGeom>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400" dirty="0" smtClean="0"/>
              <a:t>Problem solve</a:t>
            </a:r>
            <a:endParaRPr lang="en-US" sz="2400" dirty="0"/>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762000"/>
          </a:xfrm>
        </p:spPr>
        <p:txBody>
          <a:bodyPr>
            <a:normAutofit fontScale="90000"/>
          </a:bodyPr>
          <a:lstStyle/>
          <a:p>
            <a:pPr algn="ctr">
              <a:spcBef>
                <a:spcPts val="50"/>
              </a:spcBef>
              <a:spcAft>
                <a:spcPts val="50"/>
              </a:spcAft>
            </a:pPr>
            <a:r>
              <a:rPr lang="en-US" u="sng" dirty="0" smtClean="0"/>
              <a:t>Workflow Diagram</a:t>
            </a:r>
            <a:endParaRPr lang="en-US" u="sng" dirty="0"/>
          </a:p>
        </p:txBody>
      </p:sp>
      <p:sp>
        <p:nvSpPr>
          <p:cNvPr id="3" name="Content Placeholder 2"/>
          <p:cNvSpPr>
            <a:spLocks noGrp="1"/>
          </p:cNvSpPr>
          <p:nvPr>
            <p:ph idx="1"/>
          </p:nvPr>
        </p:nvSpPr>
        <p:spPr>
          <a:xfrm>
            <a:off x="0" y="1295400"/>
            <a:ext cx="8686800" cy="5562600"/>
          </a:xfrm>
        </p:spPr>
        <p:txBody>
          <a:bodyPr>
            <a:noAutofit/>
          </a:bodyPr>
          <a:lstStyle/>
          <a:p>
            <a:pPr>
              <a:buNone/>
            </a:pPr>
            <a:endParaRPr lang="en-US" sz="2800" u="sng" dirty="0" smtClean="0">
              <a:solidFill>
                <a:schemeClr val="accent1">
                  <a:lumMod val="75000"/>
                </a:schemeClr>
              </a:solidFill>
            </a:endParaRPr>
          </a:p>
          <a:p>
            <a:pPr>
              <a:buNone/>
            </a:pPr>
            <a:r>
              <a:rPr lang="en-US" sz="2000" dirty="0" smtClean="0"/>
              <a:t> </a:t>
            </a:r>
            <a:endParaRPr lang="en-US" sz="2000" dirty="0">
              <a:solidFill>
                <a:schemeClr val="tx2"/>
              </a:solidFill>
              <a:latin typeface="Bell MT"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28" y="1600200"/>
            <a:ext cx="9051472" cy="5068824"/>
          </a:xfrm>
          <a:prstGeom prst="rect">
            <a:avLst/>
          </a:prstGeom>
        </p:spPr>
      </p:pic>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8229600" cy="838200"/>
          </a:xfrm>
        </p:spPr>
        <p:txBody>
          <a:bodyPr>
            <a:normAutofit/>
          </a:bodyPr>
          <a:lstStyle/>
          <a:p>
            <a:pPr algn="ctr"/>
            <a:r>
              <a:rPr lang="en-US" sz="4800" dirty="0" smtClean="0"/>
              <a:t>Menu Design</a:t>
            </a:r>
            <a:endParaRPr lang="en-US" sz="4800" b="1" u="sng" dirty="0">
              <a:solidFill>
                <a:schemeClr val="tx1"/>
              </a:solidFill>
            </a:endParaRPr>
          </a:p>
        </p:txBody>
      </p:sp>
      <p:sp>
        <p:nvSpPr>
          <p:cNvPr id="2" name="Content Placeholder 1"/>
          <p:cNvSpPr>
            <a:spLocks noGrp="1"/>
          </p:cNvSpPr>
          <p:nvPr>
            <p:ph idx="1"/>
          </p:nvPr>
        </p:nvSpPr>
        <p:spPr>
          <a:xfrm>
            <a:off x="457200" y="1447800"/>
            <a:ext cx="8229600" cy="4724400"/>
          </a:xfrm>
        </p:spPr>
        <p:txBody>
          <a:bodyPr>
            <a:normAutofit/>
          </a:bodyPr>
          <a:lstStyle/>
          <a:p>
            <a:pPr marL="0" indent="0" algn="just">
              <a:buNone/>
            </a:pPr>
            <a:r>
              <a:rPr lang="en-US" sz="1400" dirty="0"/>
              <a:t>A menu is a very common part of video games. it tells us about the game, the game will more understandable to the user, it describes how to use this game. A beautiful and user-friendly menu can attract users to play the game. No one wants a complex menu where users can get confused and lose their motivation to play the game. </a:t>
            </a:r>
            <a:endParaRPr lang="en-US" sz="1400" dirty="0" smtClean="0"/>
          </a:p>
          <a:p>
            <a:pPr marL="0" indent="0" algn="just">
              <a:buNone/>
            </a:pPr>
            <a:endParaRPr lang="en-US" sz="1400" dirty="0"/>
          </a:p>
          <a:p>
            <a:pPr marL="0" indent="0" algn="just">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514600"/>
            <a:ext cx="3962400" cy="414279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1" y="685800"/>
            <a:ext cx="8229600" cy="495300"/>
          </a:xfrm>
        </p:spPr>
        <p:txBody>
          <a:bodyPr>
            <a:noAutofit/>
          </a:bodyPr>
          <a:lstStyle/>
          <a:p>
            <a:pPr algn="ctr"/>
            <a:r>
              <a:rPr lang="en-US" sz="3600" b="1" dirty="0" smtClean="0"/>
              <a:t>Graphics Design</a:t>
            </a:r>
            <a:endParaRPr lang="en-US" sz="3600" b="1" dirty="0"/>
          </a:p>
        </p:txBody>
      </p:sp>
      <p:sp>
        <p:nvSpPr>
          <p:cNvPr id="3" name="Content Placeholder 2"/>
          <p:cNvSpPr>
            <a:spLocks noGrp="1"/>
          </p:cNvSpPr>
          <p:nvPr>
            <p:ph idx="1"/>
          </p:nvPr>
        </p:nvSpPr>
        <p:spPr>
          <a:xfrm>
            <a:off x="130629" y="1295400"/>
            <a:ext cx="8785462" cy="5029200"/>
          </a:xfrm>
        </p:spPr>
        <p:txBody>
          <a:bodyPr>
            <a:normAutofit/>
          </a:bodyPr>
          <a:lstStyle/>
          <a:p>
            <a:pPr marL="0" indent="0" algn="just">
              <a:buNone/>
            </a:pPr>
            <a:r>
              <a:rPr lang="en-US" sz="1400" dirty="0" smtClean="0"/>
              <a:t>Graphics </a:t>
            </a:r>
            <a:r>
              <a:rPr lang="en-US" sz="1400" dirty="0"/>
              <a:t>are an important measure of a game's worth because of the power of images and art to influence perception, emotion, and, ultimately, immersion in a game world--it's not just about good looks. Good graphic design makes games more trusted and more pleasurable to play and when done right, fades into the background so players can focus on the game. So we chose 2D png images for our game</a:t>
            </a:r>
            <a:r>
              <a:rPr lang="en-US" sz="1400" dirty="0" smtClean="0"/>
              <a:t>.</a:t>
            </a:r>
          </a:p>
          <a:p>
            <a:pPr marL="0" indent="0" algn="just">
              <a:buNone/>
            </a:pPr>
            <a:r>
              <a:rPr lang="en-US" sz="1400" dirty="0" smtClean="0"/>
              <a:t> </a:t>
            </a:r>
            <a:r>
              <a:rPr lang="en-US" sz="1400" dirty="0"/>
              <a:t>The images are</a:t>
            </a:r>
            <a:r>
              <a:rPr lang="en-US" sz="1400" dirty="0" smtClean="0"/>
              <a:t>:</a:t>
            </a:r>
          </a:p>
          <a:p>
            <a:pPr marL="0" indent="0" algn="just">
              <a:buNone/>
            </a:pPr>
            <a:endParaRPr lang="en-US" sz="1400" dirty="0" smtClean="0"/>
          </a:p>
          <a:p>
            <a:pPr marL="1010412" lvl="2" indent="-342900">
              <a:buClr>
                <a:schemeClr val="tx1"/>
              </a:buClr>
              <a:buSzPct val="80000"/>
              <a:buFont typeface="+mj-lt"/>
              <a:buAutoNum type="arabicParenR"/>
            </a:pPr>
            <a:r>
              <a:rPr lang="en-US" sz="1400" dirty="0" smtClean="0"/>
              <a:t>Player </a:t>
            </a:r>
            <a:r>
              <a:rPr lang="en-US" sz="1400" dirty="0"/>
              <a:t>Spacecraft images</a:t>
            </a:r>
          </a:p>
          <a:p>
            <a:pPr marL="1010412" lvl="2" indent="-342900">
              <a:buClr>
                <a:schemeClr val="tx1"/>
              </a:buClr>
              <a:buSzPct val="80000"/>
              <a:buFont typeface="+mj-lt"/>
              <a:buAutoNum type="arabicParenR"/>
            </a:pPr>
            <a:r>
              <a:rPr lang="en-US" sz="1400" dirty="0"/>
              <a:t>Bullet images</a:t>
            </a:r>
          </a:p>
          <a:p>
            <a:pPr marL="1010412" lvl="2" indent="-342900">
              <a:buClr>
                <a:schemeClr val="tx1"/>
              </a:buClr>
              <a:buSzPct val="80000"/>
              <a:buFont typeface="+mj-lt"/>
              <a:buAutoNum type="arabicParenR"/>
            </a:pPr>
            <a:r>
              <a:rPr lang="en-US" sz="1400" dirty="0"/>
              <a:t>Enemy Spaceship images</a:t>
            </a:r>
          </a:p>
          <a:p>
            <a:pPr marL="1010412" lvl="2" indent="-342900">
              <a:buClr>
                <a:schemeClr val="tx1"/>
              </a:buClr>
              <a:buSzPct val="80000"/>
              <a:buFont typeface="+mj-lt"/>
              <a:buAutoNum type="arabicParenR"/>
            </a:pPr>
            <a:r>
              <a:rPr lang="en-US" sz="1400" dirty="0"/>
              <a:t>Meteor </a:t>
            </a:r>
            <a:r>
              <a:rPr lang="en-US" sz="1400" dirty="0" smtClean="0"/>
              <a:t>images</a:t>
            </a:r>
          </a:p>
          <a:p>
            <a:pPr marL="1010412" lvl="2" indent="-342900">
              <a:buClr>
                <a:schemeClr val="tx1"/>
              </a:buClr>
              <a:buSzPct val="80000"/>
              <a:buFont typeface="+mj-lt"/>
              <a:buAutoNum type="arabicParenR"/>
            </a:pPr>
            <a:r>
              <a:rPr lang="en-US" sz="1400" dirty="0"/>
              <a:t>Background image</a:t>
            </a:r>
          </a:p>
          <a:p>
            <a:pPr marL="1010412" lvl="2" indent="-342900">
              <a:buClr>
                <a:schemeClr val="tx1"/>
              </a:buClr>
              <a:buSzPct val="80000"/>
              <a:buFont typeface="+mj-lt"/>
              <a:buAutoNum type="arabicParenR"/>
            </a:pPr>
            <a:r>
              <a:rPr lang="en-US" sz="1400" dirty="0"/>
              <a:t>Title image</a:t>
            </a:r>
          </a:p>
          <a:p>
            <a:pPr marL="667512" lvl="2" indent="0">
              <a:buClr>
                <a:schemeClr val="tx1"/>
              </a:buClr>
              <a:buSzPct val="80000"/>
              <a:buNone/>
            </a:pPr>
            <a:endParaRPr lang="en-US" sz="1400" dirty="0"/>
          </a:p>
          <a:p>
            <a:pPr marL="640080" lvl="2" indent="0" algn="just">
              <a:buNone/>
            </a:pPr>
            <a:endParaRPr lang="en-US" sz="9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93670" y="5402439"/>
            <a:ext cx="995516" cy="127766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2438401"/>
            <a:ext cx="3582091" cy="7301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1428" y="3173895"/>
            <a:ext cx="2424663" cy="6748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7284" y="3848720"/>
            <a:ext cx="2889356" cy="71376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07215" y="4676780"/>
            <a:ext cx="3149425" cy="611359"/>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96200" y="5617576"/>
            <a:ext cx="969213" cy="906173"/>
          </a:xfrm>
          <a:prstGeom prst="rect">
            <a:avLst/>
          </a:prstGeom>
        </p:spPr>
      </p:pic>
    </p:spTree>
    <p:extLst>
      <p:ext uri="{BB962C8B-B14F-4D97-AF65-F5344CB8AC3E}">
        <p14:creationId xmlns:p14="http://schemas.microsoft.com/office/powerpoint/2010/main" val="1160203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762000"/>
          </a:xfrm>
        </p:spPr>
        <p:txBody>
          <a:bodyPr>
            <a:normAutofit fontScale="90000"/>
          </a:bodyPr>
          <a:lstStyle/>
          <a:p>
            <a:pPr algn="ctr"/>
            <a:r>
              <a:rPr lang="en-US" b="1" dirty="0"/>
              <a:t>Playing strategy</a:t>
            </a:r>
          </a:p>
        </p:txBody>
      </p:sp>
      <p:sp>
        <p:nvSpPr>
          <p:cNvPr id="3" name="Content Placeholder 2"/>
          <p:cNvSpPr>
            <a:spLocks noGrp="1"/>
          </p:cNvSpPr>
          <p:nvPr>
            <p:ph idx="1"/>
          </p:nvPr>
        </p:nvSpPr>
        <p:spPr>
          <a:xfrm>
            <a:off x="0" y="1447800"/>
            <a:ext cx="8686800" cy="5334000"/>
          </a:xfrm>
        </p:spPr>
        <p:txBody>
          <a:bodyPr>
            <a:normAutofit/>
          </a:bodyPr>
          <a:lstStyle/>
          <a:p>
            <a:pPr marL="0" indent="0">
              <a:buNone/>
            </a:pPr>
            <a:r>
              <a:rPr lang="en-US" sz="1600" dirty="0"/>
              <a:t>The playing strategy of “Space infinity war” is very simple and straightforward. </a:t>
            </a:r>
            <a:endParaRPr lang="en-US" dirty="0"/>
          </a:p>
          <a:p>
            <a:pPr marL="0" indent="0">
              <a:buNone/>
            </a:pPr>
            <a:endParaRPr lang="en-US" sz="1800" dirty="0"/>
          </a:p>
          <a:p>
            <a:pPr marL="0" indent="0">
              <a:buNone/>
            </a:pP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177" y="2447914"/>
            <a:ext cx="3657600" cy="3855939"/>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703" t="3512" r="4784" b="5169"/>
          <a:stretch/>
        </p:blipFill>
        <p:spPr>
          <a:xfrm>
            <a:off x="4953000" y="2478394"/>
            <a:ext cx="3583577" cy="3770006"/>
          </a:xfrm>
          <a:prstGeom prst="rect">
            <a:avLst/>
          </a:prstGeom>
        </p:spPr>
      </p:pic>
    </p:spTree>
    <p:extLst>
      <p:ext uri="{BB962C8B-B14F-4D97-AF65-F5344CB8AC3E}">
        <p14:creationId xmlns:p14="http://schemas.microsoft.com/office/powerpoint/2010/main" val="3771324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606" y="838200"/>
            <a:ext cx="8229600" cy="609600"/>
          </a:xfrm>
        </p:spPr>
        <p:txBody>
          <a:bodyPr>
            <a:noAutofit/>
          </a:bodyPr>
          <a:lstStyle/>
          <a:p>
            <a:pPr algn="ctr"/>
            <a:r>
              <a:rPr lang="en-US" sz="3600" b="1" dirty="0"/>
              <a:t>Each level achievement and difficulties</a:t>
            </a:r>
          </a:p>
        </p:txBody>
      </p:sp>
      <p:sp>
        <p:nvSpPr>
          <p:cNvPr id="3" name="Content Placeholder 2"/>
          <p:cNvSpPr>
            <a:spLocks noGrp="1"/>
          </p:cNvSpPr>
          <p:nvPr>
            <p:ph idx="1"/>
          </p:nvPr>
        </p:nvSpPr>
        <p:spPr>
          <a:xfrm>
            <a:off x="304800" y="1752600"/>
            <a:ext cx="8229600" cy="4648200"/>
          </a:xfrm>
        </p:spPr>
        <p:txBody>
          <a:bodyPr>
            <a:normAutofit/>
          </a:bodyPr>
          <a:lstStyle/>
          <a:p>
            <a:pPr marL="0" indent="0">
              <a:buNone/>
            </a:pPr>
            <a:r>
              <a:rPr lang="en-US" sz="1600" dirty="0"/>
              <a:t>A game without difficulties and achievements is Valued less. After overcoming the obstacle of a game, a reward is a must. And it makes a player feel proud, and more interested to face new difficulties and get new achievements. Space infinity war has also difficulties and achievements</a:t>
            </a:r>
            <a:r>
              <a:rPr lang="en-US" sz="1600" dirty="0" smtClean="0"/>
              <a:t>:</a:t>
            </a:r>
          </a:p>
          <a:p>
            <a:pPr marL="0" indent="0">
              <a:buNone/>
            </a:pPr>
            <a:endParaRPr lang="en-US" sz="1600" dirty="0"/>
          </a:p>
          <a:p>
            <a:pPr marL="0" indent="0">
              <a:buNone/>
            </a:pPr>
            <a:r>
              <a:rPr lang="en-US" sz="1600" b="1" dirty="0"/>
              <a:t> </a:t>
            </a:r>
            <a:endParaRPr lang="en-US" sz="1600" b="1" dirty="0" smtClean="0"/>
          </a:p>
          <a:p>
            <a:pPr marL="0" indent="0">
              <a:buNone/>
            </a:pPr>
            <a:endParaRPr lang="en-US" sz="1600" dirty="0"/>
          </a:p>
          <a:p>
            <a:pPr marL="0" indent="0">
              <a:buNone/>
            </a:pPr>
            <a:endParaRPr lang="en-US" sz="1600" dirty="0"/>
          </a:p>
          <a:p>
            <a:pPr marL="0" indent="0">
              <a:buNone/>
            </a:pPr>
            <a:endParaRPr lang="en-US" sz="1800" dirty="0"/>
          </a:p>
        </p:txBody>
      </p:sp>
      <p:sp>
        <p:nvSpPr>
          <p:cNvPr id="4" name="Rectangle 3"/>
          <p:cNvSpPr/>
          <p:nvPr/>
        </p:nvSpPr>
        <p:spPr>
          <a:xfrm>
            <a:off x="1143000" y="3664674"/>
            <a:ext cx="2362200" cy="1433649"/>
          </a:xfrm>
          <a:prstGeom prst="rect">
            <a:avLst/>
          </a:prstGeom>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400" b="1" u="sng" dirty="0"/>
              <a:t>Achievements</a:t>
            </a:r>
            <a:endParaRPr lang="en-US" sz="2400" dirty="0"/>
          </a:p>
          <a:p>
            <a:pPr algn="ctr"/>
            <a:endParaRPr lang="en-US" sz="2400" dirty="0"/>
          </a:p>
        </p:txBody>
      </p:sp>
      <p:sp>
        <p:nvSpPr>
          <p:cNvPr id="5" name="Rectangle 4"/>
          <p:cNvSpPr/>
          <p:nvPr/>
        </p:nvSpPr>
        <p:spPr>
          <a:xfrm>
            <a:off x="5410200" y="3664674"/>
            <a:ext cx="2362200" cy="1433649"/>
          </a:xfrm>
          <a:prstGeom prst="rect">
            <a:avLst/>
          </a:prstGeom>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400" b="1" u="sng" dirty="0"/>
              <a:t>Difficulties</a:t>
            </a:r>
            <a:endParaRPr lang="en-US" sz="2400" dirty="0"/>
          </a:p>
          <a:p>
            <a:pPr algn="ctr"/>
            <a:endParaRPr lang="en-US" sz="2400" b="1" dirty="0"/>
          </a:p>
        </p:txBody>
      </p:sp>
    </p:spTree>
    <p:extLst>
      <p:ext uri="{BB962C8B-B14F-4D97-AF65-F5344CB8AC3E}">
        <p14:creationId xmlns:p14="http://schemas.microsoft.com/office/powerpoint/2010/main" val="38031714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1195</TotalTime>
  <Words>479</Words>
  <Application>Microsoft Office PowerPoint</Application>
  <PresentationFormat>On-screen Show (4:3)</PresentationFormat>
  <Paragraphs>68</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Agency FB</vt:lpstr>
      <vt:lpstr>Algerian</vt:lpstr>
      <vt:lpstr>Arial</vt:lpstr>
      <vt:lpstr>Arial Black</vt:lpstr>
      <vt:lpstr>Arial Narrow</vt:lpstr>
      <vt:lpstr>Bell MT</vt:lpstr>
      <vt:lpstr>Calibri</vt:lpstr>
      <vt:lpstr>Constantia</vt:lpstr>
      <vt:lpstr>Wingdings 2</vt:lpstr>
      <vt:lpstr>Flow</vt:lpstr>
      <vt:lpstr>Final year Project Space infinity war  presented by: Md.Taufiqul islam ------- #ID:173 039 038 Johora Islam Ema ------- #ID173 054 038 Sathy Akter --------------- #ID143 127 038 Sohanur Rahman -------- #ID172 017 038 Luna Akter------------------- #ID173 013 039  Department of Electrical and Computer Science and Engineering.  </vt:lpstr>
      <vt:lpstr>Presentation Flow. </vt:lpstr>
      <vt:lpstr>Introduction:</vt:lpstr>
      <vt:lpstr>PowerPoint Presentation</vt:lpstr>
      <vt:lpstr>Workflow Diagram</vt:lpstr>
      <vt:lpstr>Menu Design</vt:lpstr>
      <vt:lpstr>Graphics Design</vt:lpstr>
      <vt:lpstr>Playing strategy</vt:lpstr>
      <vt:lpstr>Each level achievement and difficulties</vt:lpstr>
      <vt:lpstr>Demonstration  </vt:lpstr>
      <vt:lpstr>Conclusion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Taufiqul Islam</cp:lastModifiedBy>
  <cp:revision>131</cp:revision>
  <dcterms:created xsi:type="dcterms:W3CDTF">2018-03-27T15:48:58Z</dcterms:created>
  <dcterms:modified xsi:type="dcterms:W3CDTF">2021-10-18T07:28:00Z</dcterms:modified>
</cp:coreProperties>
</file>