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9" r:id="rId3"/>
    <p:sldId id="260" r:id="rId4"/>
    <p:sldId id="261" r:id="rId5"/>
    <p:sldId id="266" r:id="rId6"/>
    <p:sldId id="265" r:id="rId7"/>
  </p:sldIdLst>
  <p:sldSz cx="9144000" cy="5140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01" autoAdjust="0"/>
  </p:normalViewPr>
  <p:slideViewPr>
    <p:cSldViewPr snapToGrid="0">
      <p:cViewPr varScale="1">
        <p:scale>
          <a:sx n="103" d="100"/>
          <a:sy n="103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tomu Miyoshi" userId="fe6f8acd26053060" providerId="LiveId" clId="{E930BC1F-17B5-4D0D-8371-5C37A20692C2}"/>
    <pc:docChg chg="custSel addSld modSld sldOrd">
      <pc:chgData name="Tsutomu Miyoshi" userId="fe6f8acd26053060" providerId="LiveId" clId="{E930BC1F-17B5-4D0D-8371-5C37A20692C2}" dt="2024-11-12T12:52:46.283" v="2318" actId="255"/>
      <pc:docMkLst>
        <pc:docMk/>
      </pc:docMkLst>
      <pc:sldChg chg="modSp mod">
        <pc:chgData name="Tsutomu Miyoshi" userId="fe6f8acd26053060" providerId="LiveId" clId="{E930BC1F-17B5-4D0D-8371-5C37A20692C2}" dt="2024-11-11T09:17:37.035" v="125" actId="255"/>
        <pc:sldMkLst>
          <pc:docMk/>
          <pc:sldMk cId="1478599113" sldId="257"/>
        </pc:sldMkLst>
        <pc:spChg chg="mod">
          <ac:chgData name="Tsutomu Miyoshi" userId="fe6f8acd26053060" providerId="LiveId" clId="{E930BC1F-17B5-4D0D-8371-5C37A20692C2}" dt="2024-11-11T09:14:46.917" v="46" actId="255"/>
          <ac:spMkLst>
            <pc:docMk/>
            <pc:sldMk cId="1478599113" sldId="257"/>
            <ac:spMk id="18" creationId="{05E63606-1059-3A28-4227-7FE86D849076}"/>
          </ac:spMkLst>
        </pc:spChg>
        <pc:spChg chg="mod">
          <ac:chgData name="Tsutomu Miyoshi" userId="fe6f8acd26053060" providerId="LiveId" clId="{E930BC1F-17B5-4D0D-8371-5C37A20692C2}" dt="2024-11-11T09:15:27.337" v="80" actId="255"/>
          <ac:spMkLst>
            <pc:docMk/>
            <pc:sldMk cId="1478599113" sldId="257"/>
            <ac:spMk id="19" creationId="{73E23F93-0D1C-6F12-28BA-117B2B0ABBF4}"/>
          </ac:spMkLst>
        </pc:spChg>
        <pc:spChg chg="mod">
          <ac:chgData name="Tsutomu Miyoshi" userId="fe6f8acd26053060" providerId="LiveId" clId="{E930BC1F-17B5-4D0D-8371-5C37A20692C2}" dt="2024-11-11T09:16:01.425" v="88"/>
          <ac:spMkLst>
            <pc:docMk/>
            <pc:sldMk cId="1478599113" sldId="257"/>
            <ac:spMk id="20" creationId="{A9BCDC42-1BA0-867B-33D6-DEBB64095B5E}"/>
          </ac:spMkLst>
        </pc:spChg>
        <pc:spChg chg="mod">
          <ac:chgData name="Tsutomu Miyoshi" userId="fe6f8acd26053060" providerId="LiveId" clId="{E930BC1F-17B5-4D0D-8371-5C37A20692C2}" dt="2024-11-11T09:17:37.035" v="125" actId="255"/>
          <ac:spMkLst>
            <pc:docMk/>
            <pc:sldMk cId="1478599113" sldId="257"/>
            <ac:spMk id="21" creationId="{3994EC84-A03C-E1BD-A3D2-C1AEA96209F3}"/>
          </ac:spMkLst>
        </pc:spChg>
      </pc:sldChg>
      <pc:sldChg chg="modSp mod">
        <pc:chgData name="Tsutomu Miyoshi" userId="fe6f8acd26053060" providerId="LiveId" clId="{E930BC1F-17B5-4D0D-8371-5C37A20692C2}" dt="2024-11-11T14:50:39.417" v="697" actId="13926"/>
        <pc:sldMkLst>
          <pc:docMk/>
          <pc:sldMk cId="2119304650" sldId="259"/>
        </pc:sldMkLst>
        <pc:spChg chg="mod">
          <ac:chgData name="Tsutomu Miyoshi" userId="fe6f8acd26053060" providerId="LiveId" clId="{E930BC1F-17B5-4D0D-8371-5C37A20692C2}" dt="2024-11-11T14:30:44.553" v="150"/>
          <ac:spMkLst>
            <pc:docMk/>
            <pc:sldMk cId="2119304650" sldId="259"/>
            <ac:spMk id="15" creationId="{653B4C36-170B-E2D1-E80A-EF09738BD8CA}"/>
          </ac:spMkLst>
        </pc:spChg>
        <pc:spChg chg="mod">
          <ac:chgData name="Tsutomu Miyoshi" userId="fe6f8acd26053060" providerId="LiveId" clId="{E930BC1F-17B5-4D0D-8371-5C37A20692C2}" dt="2024-11-11T14:50:39.417" v="697" actId="13926"/>
          <ac:spMkLst>
            <pc:docMk/>
            <pc:sldMk cId="2119304650" sldId="259"/>
            <ac:spMk id="17" creationId="{A6E85A6F-B0B5-CE56-F357-E77FC2571A43}"/>
          </ac:spMkLst>
        </pc:spChg>
        <pc:spChg chg="mod">
          <ac:chgData name="Tsutomu Miyoshi" userId="fe6f8acd26053060" providerId="LiveId" clId="{E930BC1F-17B5-4D0D-8371-5C37A20692C2}" dt="2024-11-11T14:50:32.927" v="696" actId="13926"/>
          <ac:spMkLst>
            <pc:docMk/>
            <pc:sldMk cId="2119304650" sldId="259"/>
            <ac:spMk id="18" creationId="{9BA801F2-962D-E9E3-8B36-7D1E4B0985EE}"/>
          </ac:spMkLst>
        </pc:spChg>
        <pc:spChg chg="mod">
          <ac:chgData name="Tsutomu Miyoshi" userId="fe6f8acd26053060" providerId="LiveId" clId="{E930BC1F-17B5-4D0D-8371-5C37A20692C2}" dt="2024-11-11T14:31:03.152" v="172" actId="20577"/>
          <ac:spMkLst>
            <pc:docMk/>
            <pc:sldMk cId="2119304650" sldId="259"/>
            <ac:spMk id="19" creationId="{DE8CD39D-E55C-411A-F212-EF2D595C6266}"/>
          </ac:spMkLst>
        </pc:spChg>
        <pc:spChg chg="mod">
          <ac:chgData name="Tsutomu Miyoshi" userId="fe6f8acd26053060" providerId="LiveId" clId="{E930BC1F-17B5-4D0D-8371-5C37A20692C2}" dt="2024-11-11T14:31:14.541" v="188"/>
          <ac:spMkLst>
            <pc:docMk/>
            <pc:sldMk cId="2119304650" sldId="259"/>
            <ac:spMk id="20" creationId="{BDF317AD-2711-A8BF-A7F5-88542BBD0496}"/>
          </ac:spMkLst>
        </pc:spChg>
        <pc:spChg chg="mod">
          <ac:chgData name="Tsutomu Miyoshi" userId="fe6f8acd26053060" providerId="LiveId" clId="{E930BC1F-17B5-4D0D-8371-5C37A20692C2}" dt="2024-11-11T14:40:11.404" v="695"/>
          <ac:spMkLst>
            <pc:docMk/>
            <pc:sldMk cId="2119304650" sldId="259"/>
            <ac:spMk id="21" creationId="{F96A3AAC-D67D-C508-28AB-16D65E68B927}"/>
          </ac:spMkLst>
        </pc:spChg>
      </pc:sldChg>
      <pc:sldChg chg="modSp mod">
        <pc:chgData name="Tsutomu Miyoshi" userId="fe6f8acd26053060" providerId="LiveId" clId="{E930BC1F-17B5-4D0D-8371-5C37A20692C2}" dt="2024-11-12T08:04:59.134" v="1224"/>
        <pc:sldMkLst>
          <pc:docMk/>
          <pc:sldMk cId="1621468614" sldId="260"/>
        </pc:sldMkLst>
        <pc:spChg chg="mod">
          <ac:chgData name="Tsutomu Miyoshi" userId="fe6f8acd26053060" providerId="LiveId" clId="{E930BC1F-17B5-4D0D-8371-5C37A20692C2}" dt="2024-11-12T03:25:27.996" v="780"/>
          <ac:spMkLst>
            <pc:docMk/>
            <pc:sldMk cId="1621468614" sldId="260"/>
            <ac:spMk id="17" creationId="{6819EAFA-BE7A-8CF1-A2F2-E8F3E11E73A0}"/>
          </ac:spMkLst>
        </pc:spChg>
        <pc:spChg chg="mod">
          <ac:chgData name="Tsutomu Miyoshi" userId="fe6f8acd26053060" providerId="LiveId" clId="{E930BC1F-17B5-4D0D-8371-5C37A20692C2}" dt="2024-11-12T07:46:23.051" v="943"/>
          <ac:spMkLst>
            <pc:docMk/>
            <pc:sldMk cId="1621468614" sldId="260"/>
            <ac:spMk id="19" creationId="{652433E3-E15E-462A-3506-057588541CA6}"/>
          </ac:spMkLst>
        </pc:spChg>
        <pc:spChg chg="mod">
          <ac:chgData name="Tsutomu Miyoshi" userId="fe6f8acd26053060" providerId="LiveId" clId="{E930BC1F-17B5-4D0D-8371-5C37A20692C2}" dt="2024-11-12T07:48:26.994" v="1029"/>
          <ac:spMkLst>
            <pc:docMk/>
            <pc:sldMk cId="1621468614" sldId="260"/>
            <ac:spMk id="20" creationId="{22D241A6-52DF-429D-E1B6-1B6EDCA7A984}"/>
          </ac:spMkLst>
        </pc:spChg>
        <pc:spChg chg="mod">
          <ac:chgData name="Tsutomu Miyoshi" userId="fe6f8acd26053060" providerId="LiveId" clId="{E930BC1F-17B5-4D0D-8371-5C37A20692C2}" dt="2024-11-12T08:01:34.615" v="1037"/>
          <ac:spMkLst>
            <pc:docMk/>
            <pc:sldMk cId="1621468614" sldId="260"/>
            <ac:spMk id="21" creationId="{1B49CD73-E8C5-BBEA-4518-DEECB6DFDDE9}"/>
          </ac:spMkLst>
        </pc:spChg>
        <pc:spChg chg="mod">
          <ac:chgData name="Tsutomu Miyoshi" userId="fe6f8acd26053060" providerId="LiveId" clId="{E930BC1F-17B5-4D0D-8371-5C37A20692C2}" dt="2024-11-12T03:27:52.866" v="897"/>
          <ac:spMkLst>
            <pc:docMk/>
            <pc:sldMk cId="1621468614" sldId="260"/>
            <ac:spMk id="23" creationId="{C42039DF-8C2E-D838-8A1D-511DF0A58938}"/>
          </ac:spMkLst>
        </pc:spChg>
        <pc:spChg chg="mod">
          <ac:chgData name="Tsutomu Miyoshi" userId="fe6f8acd26053060" providerId="LiveId" clId="{E930BC1F-17B5-4D0D-8371-5C37A20692C2}" dt="2024-11-12T08:04:59.134" v="1224"/>
          <ac:spMkLst>
            <pc:docMk/>
            <pc:sldMk cId="1621468614" sldId="260"/>
            <ac:spMk id="24" creationId="{2F27E037-9E4F-209C-95D5-F92017DCE077}"/>
          </ac:spMkLst>
        </pc:spChg>
      </pc:sldChg>
      <pc:sldChg chg="modSp mod">
        <pc:chgData name="Tsutomu Miyoshi" userId="fe6f8acd26053060" providerId="LiveId" clId="{E930BC1F-17B5-4D0D-8371-5C37A20692C2}" dt="2024-11-12T12:00:29.683" v="1503"/>
        <pc:sldMkLst>
          <pc:docMk/>
          <pc:sldMk cId="3008161086" sldId="261"/>
        </pc:sldMkLst>
        <pc:spChg chg="mod">
          <ac:chgData name="Tsutomu Miyoshi" userId="fe6f8acd26053060" providerId="LiveId" clId="{E930BC1F-17B5-4D0D-8371-5C37A20692C2}" dt="2024-11-12T11:56:47.171" v="1303"/>
          <ac:spMkLst>
            <pc:docMk/>
            <pc:sldMk cId="3008161086" sldId="261"/>
            <ac:spMk id="14" creationId="{5527846B-D037-2679-73C7-E15B51A0F48B}"/>
          </ac:spMkLst>
        </pc:spChg>
        <pc:spChg chg="mod">
          <ac:chgData name="Tsutomu Miyoshi" userId="fe6f8acd26053060" providerId="LiveId" clId="{E930BC1F-17B5-4D0D-8371-5C37A20692C2}" dt="2024-11-12T11:57:11.480" v="1320"/>
          <ac:spMkLst>
            <pc:docMk/>
            <pc:sldMk cId="3008161086" sldId="261"/>
            <ac:spMk id="15" creationId="{7BA90B65-B9C9-3EBA-3595-3937F614E5E8}"/>
          </ac:spMkLst>
        </pc:spChg>
        <pc:spChg chg="mod">
          <ac:chgData name="Tsutomu Miyoshi" userId="fe6f8acd26053060" providerId="LiveId" clId="{E930BC1F-17B5-4D0D-8371-5C37A20692C2}" dt="2024-11-12T11:58:31.650" v="1402" actId="20577"/>
          <ac:spMkLst>
            <pc:docMk/>
            <pc:sldMk cId="3008161086" sldId="261"/>
            <ac:spMk id="17" creationId="{2DA15249-A281-DE00-8807-EF972A7046C0}"/>
          </ac:spMkLst>
        </pc:spChg>
        <pc:spChg chg="mod">
          <ac:chgData name="Tsutomu Miyoshi" userId="fe6f8acd26053060" providerId="LiveId" clId="{E930BC1F-17B5-4D0D-8371-5C37A20692C2}" dt="2024-11-12T12:00:07.975" v="1502" actId="20577"/>
          <ac:spMkLst>
            <pc:docMk/>
            <pc:sldMk cId="3008161086" sldId="261"/>
            <ac:spMk id="18" creationId="{4D61DC54-2457-E739-5968-DBB7C0282652}"/>
          </ac:spMkLst>
        </pc:spChg>
        <pc:spChg chg="mod">
          <ac:chgData name="Tsutomu Miyoshi" userId="fe6f8acd26053060" providerId="LiveId" clId="{E930BC1F-17B5-4D0D-8371-5C37A20692C2}" dt="2024-11-12T11:57:22.887" v="1321"/>
          <ac:spMkLst>
            <pc:docMk/>
            <pc:sldMk cId="3008161086" sldId="261"/>
            <ac:spMk id="19" creationId="{24E22EB3-ABA2-5FE7-40A9-B8B9BA27E1E7}"/>
          </ac:spMkLst>
        </pc:spChg>
        <pc:spChg chg="mod">
          <ac:chgData name="Tsutomu Miyoshi" userId="fe6f8acd26053060" providerId="LiveId" clId="{E930BC1F-17B5-4D0D-8371-5C37A20692C2}" dt="2024-11-12T11:57:35.371" v="1341"/>
          <ac:spMkLst>
            <pc:docMk/>
            <pc:sldMk cId="3008161086" sldId="261"/>
            <ac:spMk id="20" creationId="{67FBF350-31A2-72EC-11A2-1CECF7F40987}"/>
          </ac:spMkLst>
        </pc:spChg>
        <pc:spChg chg="mod">
          <ac:chgData name="Tsutomu Miyoshi" userId="fe6f8acd26053060" providerId="LiveId" clId="{E930BC1F-17B5-4D0D-8371-5C37A20692C2}" dt="2024-11-12T12:00:29.683" v="1503"/>
          <ac:spMkLst>
            <pc:docMk/>
            <pc:sldMk cId="3008161086" sldId="261"/>
            <ac:spMk id="21" creationId="{4B5A89CC-DAC1-B3E9-2F79-F76F1262550C}"/>
          </ac:spMkLst>
        </pc:spChg>
      </pc:sldChg>
      <pc:sldChg chg="addSp modSp mod">
        <pc:chgData name="Tsutomu Miyoshi" userId="fe6f8acd26053060" providerId="LiveId" clId="{E930BC1F-17B5-4D0D-8371-5C37A20692C2}" dt="2024-11-12T12:52:46.283" v="2318" actId="255"/>
        <pc:sldMkLst>
          <pc:docMk/>
          <pc:sldMk cId="36932963" sldId="265"/>
        </pc:sldMkLst>
        <pc:spChg chg="add mod">
          <ac:chgData name="Tsutomu Miyoshi" userId="fe6f8acd26053060" providerId="LiveId" clId="{E930BC1F-17B5-4D0D-8371-5C37A20692C2}" dt="2024-11-12T12:52:46.283" v="2318" actId="255"/>
          <ac:spMkLst>
            <pc:docMk/>
            <pc:sldMk cId="36932963" sldId="265"/>
            <ac:spMk id="4" creationId="{E91E6564-7F64-F099-15BF-E5B3BFAE581E}"/>
          </ac:spMkLst>
        </pc:spChg>
        <pc:graphicFrameChg chg="mod modGraphic">
          <ac:chgData name="Tsutomu Miyoshi" userId="fe6f8acd26053060" providerId="LiveId" clId="{E930BC1F-17B5-4D0D-8371-5C37A20692C2}" dt="2024-11-12T12:52:23.924" v="2313" actId="1076"/>
          <ac:graphicFrameMkLst>
            <pc:docMk/>
            <pc:sldMk cId="36932963" sldId="265"/>
            <ac:graphicFrameMk id="3" creationId="{2D6AE0DF-ACF2-83E4-D352-8098E1E5722A}"/>
          </ac:graphicFrameMkLst>
        </pc:graphicFrameChg>
      </pc:sldChg>
      <pc:sldChg chg="modSp add mod ord">
        <pc:chgData name="Tsutomu Miyoshi" userId="fe6f8acd26053060" providerId="LiveId" clId="{E930BC1F-17B5-4D0D-8371-5C37A20692C2}" dt="2024-11-12T12:11:07.182" v="1658"/>
        <pc:sldMkLst>
          <pc:docMk/>
          <pc:sldMk cId="3136800061" sldId="266"/>
        </pc:sldMkLst>
        <pc:spChg chg="mod">
          <ac:chgData name="Tsutomu Miyoshi" userId="fe6f8acd26053060" providerId="LiveId" clId="{E930BC1F-17B5-4D0D-8371-5C37A20692C2}" dt="2024-11-12T12:11:07.182" v="1658"/>
          <ac:spMkLst>
            <pc:docMk/>
            <pc:sldMk cId="3136800061" sldId="266"/>
            <ac:spMk id="23" creationId="{A8284CCE-3A84-2830-C7A4-BF4125E24084}"/>
          </ac:spMkLst>
        </pc:spChg>
        <pc:spChg chg="mod">
          <ac:chgData name="Tsutomu Miyoshi" userId="fe6f8acd26053060" providerId="LiveId" clId="{E930BC1F-17B5-4D0D-8371-5C37A20692C2}" dt="2024-11-12T12:08:46.078" v="1522" actId="20577"/>
          <ac:spMkLst>
            <pc:docMk/>
            <pc:sldMk cId="3136800061" sldId="266"/>
            <ac:spMk id="24" creationId="{D5ABE755-F315-A167-69DA-7772C8C26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252"/>
            <a:ext cx="6858000" cy="1789595"/>
          </a:xfrm>
        </p:spPr>
        <p:txBody>
          <a:bodyPr anchor="b"/>
          <a:lstStyle>
            <a:lvl1pPr algn="ctr">
              <a:defRPr sz="449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99861"/>
            <a:ext cx="6858000" cy="1241055"/>
          </a:xfrm>
        </p:spPr>
        <p:txBody>
          <a:bodyPr/>
          <a:lstStyle>
            <a:lvl1pPr marL="0" indent="0" algn="ctr">
              <a:buNone/>
              <a:defRPr sz="1799"/>
            </a:lvl1pPr>
            <a:lvl2pPr marL="342671" indent="0" algn="ctr">
              <a:buNone/>
              <a:defRPr sz="1499"/>
            </a:lvl2pPr>
            <a:lvl3pPr marL="685343" indent="0" algn="ctr">
              <a:buNone/>
              <a:defRPr sz="1349"/>
            </a:lvl3pPr>
            <a:lvl4pPr marL="1028014" indent="0" algn="ctr">
              <a:buNone/>
              <a:defRPr sz="1199"/>
            </a:lvl4pPr>
            <a:lvl5pPr marL="1370686" indent="0" algn="ctr">
              <a:buNone/>
              <a:defRPr sz="1199"/>
            </a:lvl5pPr>
            <a:lvl6pPr marL="1713357" indent="0" algn="ctr">
              <a:buNone/>
              <a:defRPr sz="1199"/>
            </a:lvl6pPr>
            <a:lvl7pPr marL="2056028" indent="0" algn="ctr">
              <a:buNone/>
              <a:defRPr sz="1199"/>
            </a:lvl7pPr>
            <a:lvl8pPr marL="2398700" indent="0" algn="ctr">
              <a:buNone/>
              <a:defRPr sz="1199"/>
            </a:lvl8pPr>
            <a:lvl9pPr marL="2741371" indent="0" algn="ctr">
              <a:buNone/>
              <a:defRPr sz="119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675"/>
            <a:ext cx="1971675" cy="43561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675"/>
            <a:ext cx="5800725" cy="43561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8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A05082-3CED-559A-CA3E-3EB9318F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D37169-8C37-4C03-5EDA-3539E63E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8F6AD7-A1FE-0836-E2FE-CBE6274A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Google Shape;44;p8">
            <a:extLst>
              <a:ext uri="{FF2B5EF4-FFF2-40B4-BE49-F238E27FC236}">
                <a16:creationId xmlns:a16="http://schemas.microsoft.com/office/drawing/2014/main" id="{DCA868E8-31F9-394C-5C40-BD04565A8B97}"/>
              </a:ext>
            </a:extLst>
          </p:cNvPr>
          <p:cNvSpPr/>
          <p:nvPr userDrawn="1"/>
        </p:nvSpPr>
        <p:spPr>
          <a:xfrm>
            <a:off x="0" y="-15301"/>
            <a:ext cx="9144000" cy="6322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26" tIns="34254" rIns="68526" bIns="3425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349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1049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5;p8">
            <a:extLst>
              <a:ext uri="{FF2B5EF4-FFF2-40B4-BE49-F238E27FC236}">
                <a16:creationId xmlns:a16="http://schemas.microsoft.com/office/drawing/2014/main" id="{3E2DF6F8-645B-6E16-A228-EDD2CFC0A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655" y="53416"/>
            <a:ext cx="8317425" cy="5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440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iryo"/>
              <a:buNone/>
              <a:defRPr sz="2698" b="1" i="0" u="none" strike="noStrike" cap="none">
                <a:solidFill>
                  <a:schemeClr val="lt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8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9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1512"/>
            <a:ext cx="7886700" cy="2138232"/>
          </a:xfrm>
        </p:spPr>
        <p:txBody>
          <a:bodyPr anchor="b"/>
          <a:lstStyle>
            <a:lvl1pPr>
              <a:defRPr sz="449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39973"/>
            <a:ext cx="7886700" cy="1124446"/>
          </a:xfrm>
        </p:spPr>
        <p:txBody>
          <a:bodyPr/>
          <a:lstStyle>
            <a:lvl1pPr marL="0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1pPr>
            <a:lvl2pPr marL="342671" indent="0">
              <a:buNone/>
              <a:defRPr sz="1499">
                <a:solidFill>
                  <a:schemeClr val="tx1">
                    <a:tint val="82000"/>
                  </a:schemeClr>
                </a:solidFill>
              </a:defRPr>
            </a:lvl2pPr>
            <a:lvl3pPr marL="685343" indent="0">
              <a:buNone/>
              <a:defRPr sz="1349">
                <a:solidFill>
                  <a:schemeClr val="tx1">
                    <a:tint val="82000"/>
                  </a:schemeClr>
                </a:solidFill>
              </a:defRPr>
            </a:lvl3pPr>
            <a:lvl4pPr marL="1028014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4pPr>
            <a:lvl5pPr marL="1370686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5pPr>
            <a:lvl6pPr marL="1713357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6pPr>
            <a:lvl7pPr marL="2056028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7pPr>
            <a:lvl8pPr marL="2398700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8pPr>
            <a:lvl9pPr marL="2741371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8374"/>
            <a:ext cx="3886200" cy="32614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8374"/>
            <a:ext cx="3886200" cy="32614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6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675"/>
            <a:ext cx="7886700" cy="99355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094"/>
            <a:ext cx="3868340" cy="617553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671" indent="0">
              <a:buNone/>
              <a:defRPr sz="1499" b="1"/>
            </a:lvl2pPr>
            <a:lvl3pPr marL="685343" indent="0">
              <a:buNone/>
              <a:defRPr sz="1349" b="1"/>
            </a:lvl3pPr>
            <a:lvl4pPr marL="1028014" indent="0">
              <a:buNone/>
              <a:defRPr sz="1199" b="1"/>
            </a:lvl4pPr>
            <a:lvl5pPr marL="1370686" indent="0">
              <a:buNone/>
              <a:defRPr sz="1199" b="1"/>
            </a:lvl5pPr>
            <a:lvl6pPr marL="1713357" indent="0">
              <a:buNone/>
              <a:defRPr sz="1199" b="1"/>
            </a:lvl6pPr>
            <a:lvl7pPr marL="2056028" indent="0">
              <a:buNone/>
              <a:defRPr sz="1199" b="1"/>
            </a:lvl7pPr>
            <a:lvl8pPr marL="2398700" indent="0">
              <a:buNone/>
              <a:defRPr sz="1199" b="1"/>
            </a:lvl8pPr>
            <a:lvl9pPr marL="2741371" indent="0">
              <a:buNone/>
              <a:defRPr sz="11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7647"/>
            <a:ext cx="3868340" cy="2761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094"/>
            <a:ext cx="3887391" cy="617553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671" indent="0">
              <a:buNone/>
              <a:defRPr sz="1499" b="1"/>
            </a:lvl2pPr>
            <a:lvl3pPr marL="685343" indent="0">
              <a:buNone/>
              <a:defRPr sz="1349" b="1"/>
            </a:lvl3pPr>
            <a:lvl4pPr marL="1028014" indent="0">
              <a:buNone/>
              <a:defRPr sz="1199" b="1"/>
            </a:lvl4pPr>
            <a:lvl5pPr marL="1370686" indent="0">
              <a:buNone/>
              <a:defRPr sz="1199" b="1"/>
            </a:lvl5pPr>
            <a:lvl6pPr marL="1713357" indent="0">
              <a:buNone/>
              <a:defRPr sz="1199" b="1"/>
            </a:lvl6pPr>
            <a:lvl7pPr marL="2056028" indent="0">
              <a:buNone/>
              <a:defRPr sz="1199" b="1"/>
            </a:lvl7pPr>
            <a:lvl8pPr marL="2398700" indent="0">
              <a:buNone/>
              <a:defRPr sz="1199" b="1"/>
            </a:lvl8pPr>
            <a:lvl9pPr marL="2741371" indent="0">
              <a:buNone/>
              <a:defRPr sz="11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7647"/>
            <a:ext cx="3887391" cy="2761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9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7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688"/>
            <a:ext cx="2949178" cy="1199409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112"/>
            <a:ext cx="4629150" cy="3652962"/>
          </a:xfrm>
        </p:spPr>
        <p:txBody>
          <a:bodyPr/>
          <a:lstStyle>
            <a:lvl1pPr>
              <a:defRPr sz="2398"/>
            </a:lvl1pPr>
            <a:lvl2pPr>
              <a:defRPr sz="2099"/>
            </a:lvl2pPr>
            <a:lvl3pPr>
              <a:defRPr sz="1799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098"/>
            <a:ext cx="2949178" cy="2856926"/>
          </a:xfrm>
        </p:spPr>
        <p:txBody>
          <a:bodyPr/>
          <a:lstStyle>
            <a:lvl1pPr marL="0" indent="0">
              <a:buNone/>
              <a:defRPr sz="1199"/>
            </a:lvl1pPr>
            <a:lvl2pPr marL="342671" indent="0">
              <a:buNone/>
              <a:defRPr sz="1049"/>
            </a:lvl2pPr>
            <a:lvl3pPr marL="685343" indent="0">
              <a:buNone/>
              <a:defRPr sz="899"/>
            </a:lvl3pPr>
            <a:lvl4pPr marL="1028014" indent="0">
              <a:buNone/>
              <a:defRPr sz="750"/>
            </a:lvl4pPr>
            <a:lvl5pPr marL="1370686" indent="0">
              <a:buNone/>
              <a:defRPr sz="750"/>
            </a:lvl5pPr>
            <a:lvl6pPr marL="1713357" indent="0">
              <a:buNone/>
              <a:defRPr sz="750"/>
            </a:lvl6pPr>
            <a:lvl7pPr marL="2056028" indent="0">
              <a:buNone/>
              <a:defRPr sz="750"/>
            </a:lvl7pPr>
            <a:lvl8pPr marL="2398700" indent="0">
              <a:buNone/>
              <a:defRPr sz="750"/>
            </a:lvl8pPr>
            <a:lvl9pPr marL="2741371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7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688"/>
            <a:ext cx="2949178" cy="1199409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112"/>
            <a:ext cx="4629150" cy="3652962"/>
          </a:xfrm>
        </p:spPr>
        <p:txBody>
          <a:bodyPr anchor="t"/>
          <a:lstStyle>
            <a:lvl1pPr marL="0" indent="0">
              <a:buNone/>
              <a:defRPr sz="2398"/>
            </a:lvl1pPr>
            <a:lvl2pPr marL="342671" indent="0">
              <a:buNone/>
              <a:defRPr sz="2099"/>
            </a:lvl2pPr>
            <a:lvl3pPr marL="685343" indent="0">
              <a:buNone/>
              <a:defRPr sz="1799"/>
            </a:lvl3pPr>
            <a:lvl4pPr marL="1028014" indent="0">
              <a:buNone/>
              <a:defRPr sz="1499"/>
            </a:lvl4pPr>
            <a:lvl5pPr marL="1370686" indent="0">
              <a:buNone/>
              <a:defRPr sz="1499"/>
            </a:lvl5pPr>
            <a:lvl6pPr marL="1713357" indent="0">
              <a:buNone/>
              <a:defRPr sz="1499"/>
            </a:lvl6pPr>
            <a:lvl7pPr marL="2056028" indent="0">
              <a:buNone/>
              <a:defRPr sz="1499"/>
            </a:lvl7pPr>
            <a:lvl8pPr marL="2398700" indent="0">
              <a:buNone/>
              <a:defRPr sz="1499"/>
            </a:lvl8pPr>
            <a:lvl9pPr marL="2741371" indent="0">
              <a:buNone/>
              <a:defRPr sz="149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098"/>
            <a:ext cx="2949178" cy="2856926"/>
          </a:xfrm>
        </p:spPr>
        <p:txBody>
          <a:bodyPr/>
          <a:lstStyle>
            <a:lvl1pPr marL="0" indent="0">
              <a:buNone/>
              <a:defRPr sz="1199"/>
            </a:lvl1pPr>
            <a:lvl2pPr marL="342671" indent="0">
              <a:buNone/>
              <a:defRPr sz="1049"/>
            </a:lvl2pPr>
            <a:lvl3pPr marL="685343" indent="0">
              <a:buNone/>
              <a:defRPr sz="899"/>
            </a:lvl3pPr>
            <a:lvl4pPr marL="1028014" indent="0">
              <a:buNone/>
              <a:defRPr sz="750"/>
            </a:lvl4pPr>
            <a:lvl5pPr marL="1370686" indent="0">
              <a:buNone/>
              <a:defRPr sz="750"/>
            </a:lvl5pPr>
            <a:lvl6pPr marL="1713357" indent="0">
              <a:buNone/>
              <a:defRPr sz="750"/>
            </a:lvl6pPr>
            <a:lvl7pPr marL="2056028" indent="0">
              <a:buNone/>
              <a:defRPr sz="750"/>
            </a:lvl7pPr>
            <a:lvl8pPr marL="2398700" indent="0">
              <a:buNone/>
              <a:defRPr sz="750"/>
            </a:lvl8pPr>
            <a:lvl9pPr marL="2741371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0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675"/>
            <a:ext cx="7886700" cy="993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8374"/>
            <a:ext cx="7886700" cy="326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4320"/>
            <a:ext cx="2057400" cy="27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4320"/>
            <a:ext cx="3086100" cy="27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4320"/>
            <a:ext cx="2057400" cy="27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22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685343" rtl="0" eaLnBrk="1" latinLnBrk="0" hangingPunct="1">
        <a:lnSpc>
          <a:spcPct val="90000"/>
        </a:lnSpc>
        <a:spcBef>
          <a:spcPct val="0"/>
        </a:spcBef>
        <a:buNone/>
        <a:defRPr kumimoji="1" sz="32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36" indent="-171336" algn="l" defTabSz="68534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007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679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350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021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4693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364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036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2707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71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43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4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6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7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8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700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371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06F7CF42-0361-5C21-3C12-461305FE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分析背景から分析目的</a:t>
            </a:r>
            <a:r>
              <a:rPr lang="en-US" altLang="ja-JP" sz="2800" dirty="0"/>
              <a:t>/</a:t>
            </a:r>
            <a:r>
              <a:rPr lang="ja-JP" altLang="en-US" sz="2800" dirty="0"/>
              <a:t>問題の設定</a:t>
            </a:r>
            <a:endParaRPr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04E9303-AAD8-4919-1C51-B68ADFCE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782" y="1053402"/>
            <a:ext cx="8554436" cy="303669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E63606-1059-3A28-4227-7FE86D849076}"/>
              </a:ext>
            </a:extLst>
          </p:cNvPr>
          <p:cNvSpPr/>
          <p:nvPr/>
        </p:nvSpPr>
        <p:spPr>
          <a:xfrm>
            <a:off x="2641331" y="1727180"/>
            <a:ext cx="3861338" cy="49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 dirty="0">
                <a:latin typeface="メイリオ"/>
                <a:ea typeface="メイリオ"/>
              </a:rPr>
              <a:t>シグネイトプロテインの売り上げを上げる</a:t>
            </a:r>
            <a:endParaRPr kumimoji="1" lang="en-US" altLang="ja-JP" sz="1400" dirty="0">
              <a:latin typeface="メイリオ"/>
              <a:ea typeface="メイリオ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3E23F93-0D1C-6F12-28BA-117B2B0ABBF4}"/>
              </a:ext>
            </a:extLst>
          </p:cNvPr>
          <p:cNvSpPr/>
          <p:nvPr/>
        </p:nvSpPr>
        <p:spPr>
          <a:xfrm>
            <a:off x="2525540" y="2571749"/>
            <a:ext cx="2364176" cy="49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前年比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110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％の売り上げ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9BCDC42-1BA0-867B-33D6-DEBB64095B5E}"/>
              </a:ext>
            </a:extLst>
          </p:cNvPr>
          <p:cNvSpPr/>
          <p:nvPr/>
        </p:nvSpPr>
        <p:spPr>
          <a:xfrm>
            <a:off x="5320581" y="2571749"/>
            <a:ext cx="2364176" cy="49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前年比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108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％の売り上げ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994EC84-A03C-E1BD-A3D2-C1AEA96209F3}"/>
              </a:ext>
            </a:extLst>
          </p:cNvPr>
          <p:cNvSpPr/>
          <p:nvPr/>
        </p:nvSpPr>
        <p:spPr>
          <a:xfrm>
            <a:off x="4889716" y="3348291"/>
            <a:ext cx="1759057" cy="9190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増加目標に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％足りていない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59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3C73F-8C7A-9EC5-3684-58AC02B3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86E2E65F-8594-3FF8-38CD-D682007B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仮説の洗い出し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8FADC4C-7FDA-F446-FABA-05DFFF9601AC}"/>
              </a:ext>
            </a:extLst>
          </p:cNvPr>
          <p:cNvSpPr/>
          <p:nvPr/>
        </p:nvSpPr>
        <p:spPr>
          <a:xfrm>
            <a:off x="431539" y="1443390"/>
            <a:ext cx="1816987" cy="3368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9047F8-6B13-51D7-9B4B-C5211B58C57C}"/>
              </a:ext>
            </a:extLst>
          </p:cNvPr>
          <p:cNvSpPr/>
          <p:nvPr/>
        </p:nvSpPr>
        <p:spPr>
          <a:xfrm>
            <a:off x="2465881" y="1443389"/>
            <a:ext cx="6246579" cy="33688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仮説の洗い出し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5ED896-55C3-C834-789D-7CF423E9D987}"/>
              </a:ext>
            </a:extLst>
          </p:cNvPr>
          <p:cNvSpPr/>
          <p:nvPr/>
        </p:nvSpPr>
        <p:spPr>
          <a:xfrm>
            <a:off x="431540" y="2183641"/>
            <a:ext cx="1816986" cy="26495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「シグネイトプロテイン」の売上増加率が目標に達しなかったのはなぜなのか？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53B4C36-170B-E2D1-E80A-EF09738BD8CA}"/>
              </a:ext>
            </a:extLst>
          </p:cNvPr>
          <p:cNvSpPr/>
          <p:nvPr/>
        </p:nvSpPr>
        <p:spPr>
          <a:xfrm>
            <a:off x="3473272" y="2251881"/>
            <a:ext cx="1728060" cy="756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顧客視点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6E85A6F-B0B5-CE56-F357-E77FC2571A43}"/>
              </a:ext>
            </a:extLst>
          </p:cNvPr>
          <p:cNvSpPr/>
          <p:nvPr/>
        </p:nvSpPr>
        <p:spPr>
          <a:xfrm>
            <a:off x="5282284" y="2251881"/>
            <a:ext cx="3418553" cy="756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Arial"/>
              </a:rPr>
              <a:t>・自社商品の購入者に変化があった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10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Arial"/>
              </a:rPr>
              <a:t>・</a:t>
            </a:r>
            <a:r>
              <a:rPr kumimoji="1" lang="ja-JP" altLang="en-US" sz="1000" kern="0" dirty="0">
                <a:solidFill>
                  <a:srgbClr val="000000"/>
                </a:solidFill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  <a:sym typeface="Arial"/>
              </a:rPr>
              <a:t>自社商品の購入者の年代に差異があった</a:t>
            </a:r>
            <a:endParaRPr kumimoji="1" lang="en-US" altLang="ja-JP" sz="1000" kern="0" dirty="0">
              <a:solidFill>
                <a:srgbClr val="000000"/>
              </a:solidFill>
              <a:highlight>
                <a:srgbClr val="FFFF00"/>
              </a:highlight>
              <a:latin typeface="メイリオ" panose="020B0604030504040204" pitchFamily="50" charset="-128"/>
              <a:ea typeface="メイリオ" panose="020B0604030504040204" pitchFamily="50" charset="-128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Arial"/>
              </a:rPr>
              <a:t>・自社商品の購入者のニーズや嗜好に変化があった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Arial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BA801F2-962D-E9E3-8B36-7D1E4B0985EE}"/>
              </a:ext>
            </a:extLst>
          </p:cNvPr>
          <p:cNvSpPr/>
          <p:nvPr/>
        </p:nvSpPr>
        <p:spPr>
          <a:xfrm>
            <a:off x="5297274" y="3092175"/>
            <a:ext cx="3403563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・競合他社の商品が強くなっている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100" dirty="0">
                <a:solidFill>
                  <a:schemeClr val="tx1"/>
                </a:solidFill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プロテイン市場全体の需要が変化している</a:t>
            </a:r>
            <a:endParaRPr kumimoji="1" lang="en-US" altLang="ja-JP" sz="1100" dirty="0">
              <a:solidFill>
                <a:schemeClr val="tx1"/>
              </a:solidFill>
              <a:highlight>
                <a:srgbClr val="FFFF00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・新規市場参入社が市場シェアを奪っている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E8CD39D-E55C-411A-F212-EF2D595C6266}"/>
              </a:ext>
            </a:extLst>
          </p:cNvPr>
          <p:cNvSpPr/>
          <p:nvPr/>
        </p:nvSpPr>
        <p:spPr>
          <a:xfrm>
            <a:off x="3473272" y="3092175"/>
            <a:ext cx="1728060" cy="7762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競合視点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DF317AD-2711-A8BF-A7F5-88542BBD0496}"/>
              </a:ext>
            </a:extLst>
          </p:cNvPr>
          <p:cNvSpPr/>
          <p:nvPr/>
        </p:nvSpPr>
        <p:spPr>
          <a:xfrm>
            <a:off x="3473272" y="3981095"/>
            <a:ext cx="1728060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自社視点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6A3AAC-D67D-C508-28AB-16D65E68B927}"/>
              </a:ext>
            </a:extLst>
          </p:cNvPr>
          <p:cNvSpPr/>
          <p:nvPr/>
        </p:nvSpPr>
        <p:spPr>
          <a:xfrm>
            <a:off x="5297274" y="3981095"/>
            <a:ext cx="3415185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・商品の品質や価値提案が顧客ニーズと乖離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・マーケティング施策の低下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・販売チャネルの効果が悪化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CB7493-3C3A-F690-4668-55DDF3474D1D}"/>
              </a:ext>
            </a:extLst>
          </p:cNvPr>
          <p:cNvSpPr/>
          <p:nvPr/>
        </p:nvSpPr>
        <p:spPr>
          <a:xfrm>
            <a:off x="2465881" y="2199564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2EE68B5-7237-D1DB-0BC5-6B3A5AA7BB60}"/>
              </a:ext>
            </a:extLst>
          </p:cNvPr>
          <p:cNvSpPr/>
          <p:nvPr/>
        </p:nvSpPr>
        <p:spPr>
          <a:xfrm>
            <a:off x="2465881" y="3076059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F89FDBA-1315-2C09-9F83-4A8DFE20938C}"/>
              </a:ext>
            </a:extLst>
          </p:cNvPr>
          <p:cNvSpPr/>
          <p:nvPr/>
        </p:nvSpPr>
        <p:spPr>
          <a:xfrm>
            <a:off x="2465881" y="3972570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EB5E40-89D7-719F-69D8-AFF0F2F08625}"/>
              </a:ext>
            </a:extLst>
          </p:cNvPr>
          <p:cNvSpPr/>
          <p:nvPr/>
        </p:nvSpPr>
        <p:spPr>
          <a:xfrm>
            <a:off x="3447879" y="1891713"/>
            <a:ext cx="1728059" cy="307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分解する切り口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2B6091-0D66-B2A5-D40B-E9EFEF894A85}"/>
              </a:ext>
            </a:extLst>
          </p:cNvPr>
          <p:cNvSpPr/>
          <p:nvPr/>
        </p:nvSpPr>
        <p:spPr>
          <a:xfrm>
            <a:off x="5293906" y="1891713"/>
            <a:ext cx="3418553" cy="2919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仮説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0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C1001-495C-BC3F-909E-DB93D1E0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分析設計計画書の作成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9ACDD4-620A-F8FB-2FCF-FDDC437941E9}"/>
              </a:ext>
            </a:extLst>
          </p:cNvPr>
          <p:cNvSpPr/>
          <p:nvPr/>
        </p:nvSpPr>
        <p:spPr>
          <a:xfrm>
            <a:off x="981854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選別した仮説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419964-D6A6-3112-9AE9-3FF513A65C33}"/>
              </a:ext>
            </a:extLst>
          </p:cNvPr>
          <p:cNvSpPr/>
          <p:nvPr/>
        </p:nvSpPr>
        <p:spPr>
          <a:xfrm>
            <a:off x="981854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プロテイン市場全体の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需要が変化している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7BE1036-73E7-5441-3A78-B328E398995B}"/>
              </a:ext>
            </a:extLst>
          </p:cNvPr>
          <p:cNvSpPr/>
          <p:nvPr/>
        </p:nvSpPr>
        <p:spPr>
          <a:xfrm>
            <a:off x="981854" y="1616795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自社商品購入者の年代に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よって増加率に差異がある 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83DC1C-703E-0181-E6AA-D761B0CBB4C9}"/>
              </a:ext>
            </a:extLst>
          </p:cNvPr>
          <p:cNvSpPr/>
          <p:nvPr/>
        </p:nvSpPr>
        <p:spPr>
          <a:xfrm>
            <a:off x="558800" y="1221293"/>
            <a:ext cx="273862" cy="36343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分析設計書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1C938C-8A71-1F11-E133-CAF8A4D3BED4}"/>
              </a:ext>
            </a:extLst>
          </p:cNvPr>
          <p:cNvSpPr/>
          <p:nvPr/>
        </p:nvSpPr>
        <p:spPr>
          <a:xfrm>
            <a:off x="4852720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分析手法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9EAFA-BE7A-8CF1-A2F2-E8F3E11E73A0}"/>
              </a:ext>
            </a:extLst>
          </p:cNvPr>
          <p:cNvSpPr/>
          <p:nvPr/>
        </p:nvSpPr>
        <p:spPr>
          <a:xfrm>
            <a:off x="4852720" y="1616794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のクロス集計、横棒グラフ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2C0E789-2240-92A7-3A18-310AEED34B8B}"/>
              </a:ext>
            </a:extLst>
          </p:cNvPr>
          <p:cNvSpPr/>
          <p:nvPr/>
        </p:nvSpPr>
        <p:spPr>
          <a:xfrm>
            <a:off x="2917288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アウトプット想定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52433E3-E15E-462A-3506-057588541CA6}"/>
              </a:ext>
            </a:extLst>
          </p:cNvPr>
          <p:cNvSpPr/>
          <p:nvPr/>
        </p:nvSpPr>
        <p:spPr>
          <a:xfrm>
            <a:off x="2917287" y="1616795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シグネイトプロテイン購入者の年代別金額</a:t>
            </a:r>
            <a:r>
              <a:rPr lang="en-US" altLang="ja-JP" sz="1100" dirty="0"/>
              <a:t>/</a:t>
            </a:r>
            <a:r>
              <a:rPr lang="ja-JP" altLang="en-US" sz="1100" dirty="0"/>
              <a:t>数量の推移</a:t>
            </a:r>
            <a:endParaRPr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2D241A6-52DF-429D-E1B6-1B6EDCA7A984}"/>
              </a:ext>
            </a:extLst>
          </p:cNvPr>
          <p:cNvSpPr/>
          <p:nvPr/>
        </p:nvSpPr>
        <p:spPr>
          <a:xfrm>
            <a:off x="2917287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主要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ブランド毎の年別金額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数量の推移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49CD73-E8C5-BBEA-4518-DEECB6DFDDE9}"/>
              </a:ext>
            </a:extLst>
          </p:cNvPr>
          <p:cNvSpPr/>
          <p:nvPr/>
        </p:nvSpPr>
        <p:spPr>
          <a:xfrm>
            <a:off x="4852720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のクロス集計、縦棒グラフ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EEB14A4-B4C0-310C-D217-7D87F3E7E450}"/>
              </a:ext>
            </a:extLst>
          </p:cNvPr>
          <p:cNvSpPr/>
          <p:nvPr/>
        </p:nvSpPr>
        <p:spPr>
          <a:xfrm>
            <a:off x="6788152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必要データ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42039DF-8C2E-D838-8A1D-511DF0A58938}"/>
              </a:ext>
            </a:extLst>
          </p:cNvPr>
          <p:cNvSpPr/>
          <p:nvPr/>
        </p:nvSpPr>
        <p:spPr>
          <a:xfrm>
            <a:off x="6788152" y="1616794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・購入者の年代別データ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・購入者の購買データ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数量、金額など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27E037-9E4F-209C-95D5-F92017DCE077}"/>
              </a:ext>
            </a:extLst>
          </p:cNvPr>
          <p:cNvSpPr/>
          <p:nvPr/>
        </p:nvSpPr>
        <p:spPr>
          <a:xfrm>
            <a:off x="6788152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900" dirty="0"/>
              <a:t>・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購入者の購買データ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日付、商品、数量、ブランド、金額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・ブランド情報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各購入データに主要ブランドの名前がついているデータ</a:t>
            </a:r>
            <a:r>
              <a:rPr kumimoji="1"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62146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9483-1E77-4E62-5371-38C66E05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879AE01D-E90A-C706-EED8-A40E5D5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仮説の洗い出し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6B4C71-D006-E229-35B9-C2496D0FDDE4}"/>
              </a:ext>
            </a:extLst>
          </p:cNvPr>
          <p:cNvSpPr/>
          <p:nvPr/>
        </p:nvSpPr>
        <p:spPr>
          <a:xfrm>
            <a:off x="431539" y="1443390"/>
            <a:ext cx="1816987" cy="3368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74B653-4204-6928-A0FF-528CF596F87C}"/>
              </a:ext>
            </a:extLst>
          </p:cNvPr>
          <p:cNvSpPr/>
          <p:nvPr/>
        </p:nvSpPr>
        <p:spPr>
          <a:xfrm>
            <a:off x="2465881" y="1443389"/>
            <a:ext cx="6246579" cy="33688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仮説の洗い出し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527846B-D037-2679-73C7-E15B51A0F48B}"/>
              </a:ext>
            </a:extLst>
          </p:cNvPr>
          <p:cNvSpPr/>
          <p:nvPr/>
        </p:nvSpPr>
        <p:spPr>
          <a:xfrm>
            <a:off x="431540" y="2183641"/>
            <a:ext cx="1816986" cy="26495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「シグネイトプロテイン」の売上増加率が目標に達しなかったのはなぜなのか？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歳では増加傾向だが、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歳は減少傾向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A90B65-B9C9-3EBA-3595-3937F614E5E8}"/>
              </a:ext>
            </a:extLst>
          </p:cNvPr>
          <p:cNvSpPr/>
          <p:nvPr/>
        </p:nvSpPr>
        <p:spPr>
          <a:xfrm>
            <a:off x="3473272" y="2251881"/>
            <a:ext cx="1728060" cy="756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顧客視点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DA15249-A281-DE00-8807-EF972A7046C0}"/>
              </a:ext>
            </a:extLst>
          </p:cNvPr>
          <p:cNvSpPr/>
          <p:nvPr/>
        </p:nvSpPr>
        <p:spPr>
          <a:xfrm>
            <a:off x="5282284" y="2251881"/>
            <a:ext cx="3418553" cy="756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Arial"/>
              </a:rPr>
              <a:t>20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Arial"/>
              </a:rPr>
              <a:t>歳以上の層への広告戦略が適切じゃない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Arial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D61DC54-2457-E739-5968-DBB7C0282652}"/>
              </a:ext>
            </a:extLst>
          </p:cNvPr>
          <p:cNvSpPr/>
          <p:nvPr/>
        </p:nvSpPr>
        <p:spPr>
          <a:xfrm>
            <a:off x="5297274" y="3092175"/>
            <a:ext cx="3403563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シグネイトプロテインの購入者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歳と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歳の購買行動に差はあるか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4E22EB3-ABA2-5FE7-40A9-B8B9BA27E1E7}"/>
              </a:ext>
            </a:extLst>
          </p:cNvPr>
          <p:cNvSpPr/>
          <p:nvPr/>
        </p:nvSpPr>
        <p:spPr>
          <a:xfrm>
            <a:off x="3473272" y="3092175"/>
            <a:ext cx="1728060" cy="7762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顧客視点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FBF350-31A2-72EC-11A2-1CECF7F40987}"/>
              </a:ext>
            </a:extLst>
          </p:cNvPr>
          <p:cNvSpPr/>
          <p:nvPr/>
        </p:nvSpPr>
        <p:spPr>
          <a:xfrm>
            <a:off x="3473272" y="3981095"/>
            <a:ext cx="1728060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マーケティング視点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B5A89CC-DAC1-B3E9-2F79-F76F1262550C}"/>
              </a:ext>
            </a:extLst>
          </p:cNvPr>
          <p:cNvSpPr/>
          <p:nvPr/>
        </p:nvSpPr>
        <p:spPr>
          <a:xfrm>
            <a:off x="5297274" y="3981095"/>
            <a:ext cx="3415185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1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11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歳以上の層への広告戦略が適切じゃない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403559-0CFD-44BC-FCB2-9A7ABD656DDB}"/>
              </a:ext>
            </a:extLst>
          </p:cNvPr>
          <p:cNvSpPr/>
          <p:nvPr/>
        </p:nvSpPr>
        <p:spPr>
          <a:xfrm>
            <a:off x="2465881" y="2199564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3817BFC-C2BC-1FBC-7E27-41D86CEE570B}"/>
              </a:ext>
            </a:extLst>
          </p:cNvPr>
          <p:cNvSpPr/>
          <p:nvPr/>
        </p:nvSpPr>
        <p:spPr>
          <a:xfrm>
            <a:off x="2465881" y="3076059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C9A4303-2909-B6B8-1E95-3C3C7D3213B1}"/>
              </a:ext>
            </a:extLst>
          </p:cNvPr>
          <p:cNvSpPr/>
          <p:nvPr/>
        </p:nvSpPr>
        <p:spPr>
          <a:xfrm>
            <a:off x="2465881" y="3972570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3F6AE8E-3876-1E88-A271-D155CF4B00C0}"/>
              </a:ext>
            </a:extLst>
          </p:cNvPr>
          <p:cNvSpPr/>
          <p:nvPr/>
        </p:nvSpPr>
        <p:spPr>
          <a:xfrm>
            <a:off x="3447879" y="1891713"/>
            <a:ext cx="1728059" cy="307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分解する切り口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3E8664E-2B97-361F-176B-8FF40631E6AD}"/>
              </a:ext>
            </a:extLst>
          </p:cNvPr>
          <p:cNvSpPr/>
          <p:nvPr/>
        </p:nvSpPr>
        <p:spPr>
          <a:xfrm>
            <a:off x="5293906" y="1891713"/>
            <a:ext cx="3418553" cy="2919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仮説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1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FFA6-045F-A9B1-007E-FCAB8968D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A26EF-F6BA-F75A-8B71-1FDC192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分析設計計画書の作成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720BB0-51D5-CB8B-7450-BF0C45D1E057}"/>
              </a:ext>
            </a:extLst>
          </p:cNvPr>
          <p:cNvSpPr/>
          <p:nvPr/>
        </p:nvSpPr>
        <p:spPr>
          <a:xfrm>
            <a:off x="981854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選別した仮説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8E6B6C4-CF81-C737-BC7F-F3FD2A309C61}"/>
              </a:ext>
            </a:extLst>
          </p:cNvPr>
          <p:cNvSpPr/>
          <p:nvPr/>
        </p:nvSpPr>
        <p:spPr>
          <a:xfrm>
            <a:off x="981854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プロテイン市場全体の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需要が変化している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C0BC64-8810-199B-0E13-6DD0C57040FC}"/>
              </a:ext>
            </a:extLst>
          </p:cNvPr>
          <p:cNvSpPr/>
          <p:nvPr/>
        </p:nvSpPr>
        <p:spPr>
          <a:xfrm>
            <a:off x="981854" y="1616795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自社商品購入者の年代に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よって増加率に差異がある 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302224-EE99-B953-AFDD-0EFA784BD3D3}"/>
              </a:ext>
            </a:extLst>
          </p:cNvPr>
          <p:cNvSpPr/>
          <p:nvPr/>
        </p:nvSpPr>
        <p:spPr>
          <a:xfrm>
            <a:off x="558800" y="1221293"/>
            <a:ext cx="273862" cy="36343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分析設計書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7C1E47D-4C3F-3FD9-2E74-0BE5F6EB969F}"/>
              </a:ext>
            </a:extLst>
          </p:cNvPr>
          <p:cNvSpPr/>
          <p:nvPr/>
        </p:nvSpPr>
        <p:spPr>
          <a:xfrm>
            <a:off x="4852720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分析手法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9003A9-A33A-57ED-D3B3-B11A35B53B20}"/>
              </a:ext>
            </a:extLst>
          </p:cNvPr>
          <p:cNvSpPr/>
          <p:nvPr/>
        </p:nvSpPr>
        <p:spPr>
          <a:xfrm>
            <a:off x="4852720" y="1616794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のクロス集計、横棒グラフ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CE266CF-6EE4-9DDF-8EDA-E14714428C14}"/>
              </a:ext>
            </a:extLst>
          </p:cNvPr>
          <p:cNvSpPr/>
          <p:nvPr/>
        </p:nvSpPr>
        <p:spPr>
          <a:xfrm>
            <a:off x="2917288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アウトプット想定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681A60C-7BC3-75D8-D84C-D60EF4D4BFEF}"/>
              </a:ext>
            </a:extLst>
          </p:cNvPr>
          <p:cNvSpPr/>
          <p:nvPr/>
        </p:nvSpPr>
        <p:spPr>
          <a:xfrm>
            <a:off x="2917287" y="1616795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シグネイトプロテイン購入者の年代別金額</a:t>
            </a:r>
            <a:r>
              <a:rPr lang="en-US" altLang="ja-JP" sz="1100" dirty="0"/>
              <a:t>/</a:t>
            </a:r>
            <a:r>
              <a:rPr lang="ja-JP" altLang="en-US" sz="1100" dirty="0"/>
              <a:t>数量の推移</a:t>
            </a:r>
            <a:endParaRPr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E8A8D3-4C9B-63A5-444B-9DADDB4C062B}"/>
              </a:ext>
            </a:extLst>
          </p:cNvPr>
          <p:cNvSpPr/>
          <p:nvPr/>
        </p:nvSpPr>
        <p:spPr>
          <a:xfrm>
            <a:off x="2917287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主要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ブランド毎の年別金額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数量の推移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245F7A7-614D-8175-5126-DE0E66105FF1}"/>
              </a:ext>
            </a:extLst>
          </p:cNvPr>
          <p:cNvSpPr/>
          <p:nvPr/>
        </p:nvSpPr>
        <p:spPr>
          <a:xfrm>
            <a:off x="4852720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のクロス集計、縦棒グラフ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8D04920-F281-1BE4-B9E6-93CFAA5C4A63}"/>
              </a:ext>
            </a:extLst>
          </p:cNvPr>
          <p:cNvSpPr/>
          <p:nvPr/>
        </p:nvSpPr>
        <p:spPr>
          <a:xfrm>
            <a:off x="6788152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必要データ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8284CCE-3A84-2830-C7A4-BF4125E24084}"/>
              </a:ext>
            </a:extLst>
          </p:cNvPr>
          <p:cNvSpPr/>
          <p:nvPr/>
        </p:nvSpPr>
        <p:spPr>
          <a:xfrm>
            <a:off x="6788152" y="1616794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プロテイン購入ニーズのアンケート項目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・値段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・味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・栄養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・ブランド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・粉の溶けやすさ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5ABE755-F315-A167-69DA-7772C8C26AED}"/>
              </a:ext>
            </a:extLst>
          </p:cNvPr>
          <p:cNvSpPr/>
          <p:nvPr/>
        </p:nvSpPr>
        <p:spPr>
          <a:xfrm>
            <a:off x="6788152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900" dirty="0"/>
              <a:t>既存データ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313680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FADBA-6F31-CE06-6E04-1E5B7D5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施策案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D6AE0DF-ACF2-83E4-D352-8098E1E5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04690"/>
              </p:ext>
            </p:extLst>
          </p:nvPr>
        </p:nvGraphicFramePr>
        <p:xfrm>
          <a:off x="1029478" y="726727"/>
          <a:ext cx="7344000" cy="34479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40701437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852711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15188463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97942622"/>
                    </a:ext>
                  </a:extLst>
                </a:gridCol>
              </a:tblGrid>
              <a:tr h="539179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 dirty="0">
                          <a:effectLst/>
                        </a:rPr>
                        <a:t>4P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10-20</a:t>
                      </a:r>
                      <a:r>
                        <a:rPr lang="ja-JP" altLang="en-US" sz="1100" u="none" strike="noStrike" dirty="0">
                          <a:effectLst/>
                        </a:rPr>
                        <a:t>才層向け戦略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20-30</a:t>
                      </a:r>
                      <a:r>
                        <a:rPr lang="ja-JP" altLang="en-US" sz="1100" u="none" strike="noStrike" dirty="0">
                          <a:effectLst/>
                        </a:rPr>
                        <a:t>才層向け戦略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共通施策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8820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製品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・高品質の新商品の導入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・味の多様化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・定期購入向け製品開発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・環境配慮パッケージ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・味の更なる改善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889575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価格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プレミアム価格設定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・購入頻度に応じた価格設定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529556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流通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・オンラインストア強化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SNS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販売拡大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・オムニチャネル戦略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672138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プロモーション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・インフルエンサー活用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・ユーザー参加型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SNS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キャンペーン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・ロイヤリティプログラム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・ブランドストーリー強化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・口コミ強化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・パーソナライズドリマーケティング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※2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UGC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促進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※1</a:t>
                      </a:r>
                    </a:p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・段階別メール、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SNS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マーケティング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608554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E6564-7F64-F099-15BF-E5B3BFAE581E}"/>
              </a:ext>
            </a:extLst>
          </p:cNvPr>
          <p:cNvSpPr txBox="1"/>
          <p:nvPr/>
        </p:nvSpPr>
        <p:spPr>
          <a:xfrm>
            <a:off x="323655" y="4252331"/>
            <a:ext cx="84635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※1UGC:</a:t>
            </a:r>
            <a:r>
              <a:rPr lang="ja-JP" altLang="en-US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User Generated Content</a:t>
            </a:r>
            <a:r>
              <a:rPr lang="ja-JP" altLang="en-US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」の略で、ユーザーが生成したコンテンツを意味します。</a:t>
            </a:r>
            <a:r>
              <a:rPr lang="en-US" altLang="ja-JP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の投稿や口コミサイトのレビュー、ブログ記事などが</a:t>
            </a:r>
            <a:r>
              <a:rPr lang="en-US" altLang="ja-JP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UGC</a:t>
            </a:r>
            <a:r>
              <a:rPr lang="ja-JP" altLang="en-US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の具体例</a:t>
            </a:r>
            <a:endParaRPr lang="en-US" altLang="ja-JP" sz="900" b="0" i="0" dirty="0">
              <a:solidFill>
                <a:srgbClr val="001D35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900" dirty="0">
                <a:solidFill>
                  <a:srgbClr val="001D3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※2</a:t>
            </a:r>
            <a:r>
              <a:rPr lang="ja-JP" altLang="en-US" sz="9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パーソナライズドリマーケティング：</a:t>
            </a:r>
            <a:r>
              <a:rPr lang="ja-JP" altLang="en-US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顧客の属性や嗜好、購買履歴、行動履歴などの情報に基づいて、個々の顧客に最適な情報やサービスを提供するマーケティング手法</a:t>
            </a:r>
            <a:endParaRPr lang="en-US" altLang="ja-JP" sz="900" b="0" i="0" dirty="0">
              <a:solidFill>
                <a:srgbClr val="001D35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パーソナライズド広告、メールマーケティングのパーソナライズ化、</a:t>
            </a:r>
            <a:r>
              <a:rPr lang="en-US" altLang="ja-JP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EC</a:t>
            </a:r>
            <a:r>
              <a:rPr lang="ja-JP" altLang="en-US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サイトにおける商品のレコメンド表示、 </a:t>
            </a:r>
            <a:r>
              <a:rPr lang="en-US" altLang="ja-JP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sz="900" b="0" i="0" dirty="0">
                <a:solidFill>
                  <a:srgbClr val="001D35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におけるパーソナライズ表示が具体例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16586</TotalTime>
  <Words>673</Words>
  <Application>Microsoft Office PowerPoint</Application>
  <PresentationFormat>ユーザー設定</PresentationFormat>
  <Paragraphs>117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Meiryo</vt:lpstr>
      <vt:lpstr>Meiryo</vt:lpstr>
      <vt:lpstr>Aptos</vt:lpstr>
      <vt:lpstr>Aptos Display</vt:lpstr>
      <vt:lpstr>Arial</vt:lpstr>
      <vt:lpstr>Office テーマ</vt:lpstr>
      <vt:lpstr>分析背景から分析目的/問題の設定</vt:lpstr>
      <vt:lpstr>仮説の洗い出し</vt:lpstr>
      <vt:lpstr>分析設計計画書の作成</vt:lpstr>
      <vt:lpstr>仮説の洗い出し</vt:lpstr>
      <vt:lpstr>分析設計計画書の作成</vt:lpstr>
      <vt:lpstr>施策案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t.sakamoto</dc:creator>
  <cp:lastModifiedBy>Tsutomu Miyoshi</cp:lastModifiedBy>
  <cp:revision>20</cp:revision>
  <dcterms:created xsi:type="dcterms:W3CDTF">2024-10-07T04:58:56Z</dcterms:created>
  <dcterms:modified xsi:type="dcterms:W3CDTF">2024-11-12T12:52:50Z</dcterms:modified>
</cp:coreProperties>
</file>