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"/>
  </p:notesMasterIdLst>
  <p:handoutMasterIdLst>
    <p:handoutMasterId r:id="rId7"/>
  </p:handoutMasterIdLst>
  <p:sldIdLst>
    <p:sldId id="257" r:id="rId2"/>
    <p:sldId id="261" r:id="rId3"/>
    <p:sldId id="262" r:id="rId4"/>
    <p:sldId id="263" r:id="rId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6ED4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04.01.2023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04.01.2023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04.01.2023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04.01.2023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04.01.2023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04.01.2023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04.01.2023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04.01.2023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04.01.2023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04.01.2023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04.01.2023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04.01.2023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04.01.2023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04.01.2023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060448"/>
            <a:ext cx="4775075" cy="1925917"/>
          </a:xfrm>
        </p:spPr>
        <p:txBody>
          <a:bodyPr rtlCol="0">
            <a:normAutofit/>
          </a:bodyPr>
          <a:lstStyle/>
          <a:p>
            <a:r>
              <a:rPr lang="en-US" sz="5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54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5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5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5400" dirty="0" err="1">
                <a:solidFill>
                  <a:srgbClr val="A86E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ru" sz="5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2" y="3889247"/>
            <a:ext cx="4775075" cy="879463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Проект </a:t>
            </a:r>
            <a:r>
              <a:rPr lang="en-US" dirty="0" err="1">
                <a:solidFill>
                  <a:schemeClr val="tx1"/>
                </a:solidFill>
              </a:rPr>
              <a:t>PyGame</a:t>
            </a:r>
            <a:endParaRPr lang="en-US" dirty="0">
              <a:solidFill>
                <a:schemeClr val="tx1"/>
              </a:solidFill>
            </a:endParaRPr>
          </a:p>
          <a:p>
            <a:pPr rtl="0"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Тюлькин Тимофей</a:t>
            </a: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4098"/>
            <a:ext cx="10058400" cy="1125246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Описание идеи</a:t>
            </a:r>
            <a:endParaRPr lang="ru" dirty="0"/>
          </a:p>
        </p:txBody>
      </p:sp>
      <p:sp>
        <p:nvSpPr>
          <p:cNvPr id="17" name="Объект 16">
            <a:extLst>
              <a:ext uri="{FF2B5EF4-FFF2-40B4-BE49-F238E27FC236}">
                <a16:creationId xmlns:a16="http://schemas.microsoft.com/office/drawing/2014/main" id="{B2306B52-594D-4C98-8CDD-1A90C6C55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112" y="1621536"/>
            <a:ext cx="10649712" cy="4343400"/>
          </a:xfrm>
        </p:spPr>
        <p:txBody>
          <a:bodyPr/>
          <a:lstStyle/>
          <a:p>
            <a:r>
              <a:rPr lang="ru-RU" sz="3200" dirty="0"/>
              <a:t> Проект - игра Тетрис</a:t>
            </a:r>
          </a:p>
          <a:p>
            <a:r>
              <a:rPr lang="ru-RU" sz="3200" dirty="0"/>
              <a:t> «Тетрис» представляет собой головоломку, построенную на использовании геометрических фигур «</a:t>
            </a:r>
            <a:r>
              <a:rPr lang="ru-RU" sz="3200" dirty="0" err="1"/>
              <a:t>тетрамино</a:t>
            </a:r>
            <a:r>
              <a:rPr lang="ru-RU" sz="3200" dirty="0"/>
              <a:t>» — разновидности полимино, состоящих из четырёх квадратов.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64874-BB76-4851-8460-5AD91B601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47522"/>
            <a:ext cx="10058400" cy="1371600"/>
          </a:xfrm>
        </p:spPr>
        <p:txBody>
          <a:bodyPr/>
          <a:lstStyle/>
          <a:p>
            <a:pPr algn="ctr"/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7048AA-7B92-4D32-9879-2C866330F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PyGame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577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49CEA-032D-4EA2-A20F-77D60C42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8754"/>
            <a:ext cx="10058400" cy="1371600"/>
          </a:xfrm>
        </p:spPr>
        <p:txBody>
          <a:bodyPr/>
          <a:lstStyle/>
          <a:p>
            <a:pPr algn="ctr"/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B948DA-CE25-405B-A116-32BFC0D5F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70354"/>
            <a:ext cx="10058400" cy="4471950"/>
          </a:xfrm>
        </p:spPr>
        <p:txBody>
          <a:bodyPr>
            <a:normAutofit/>
          </a:bodyPr>
          <a:lstStyle/>
          <a:p>
            <a:r>
              <a:rPr lang="ru-RU" sz="2000" dirty="0"/>
              <a:t>В коде программы реализовано 2 класса и 3 дополнительные функции</a:t>
            </a:r>
            <a:r>
              <a:rPr lang="en-US" sz="20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Класс </a:t>
            </a:r>
            <a:r>
              <a:rPr lang="en-US" sz="2000" dirty="0"/>
              <a:t>Cup: </a:t>
            </a:r>
            <a:r>
              <a:rPr lang="ru-RU" sz="2000" dirty="0"/>
              <a:t>создает основной стакан в котором появляются фигуры, сетку по которой определяются координаты фигуры в стакане, движение фигур и их вращение, а также проверка на возможность выполнения данных действий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Класс </a:t>
            </a:r>
            <a:r>
              <a:rPr lang="en-US" sz="2000" dirty="0"/>
              <a:t>New: </a:t>
            </a:r>
            <a:r>
              <a:rPr lang="ru-RU" sz="2000" dirty="0"/>
              <a:t>создает следующую фигуру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Функции загрузки фигур, загрузки изображений, и считывания рекорда из файла(или его создания)</a:t>
            </a:r>
          </a:p>
        </p:txBody>
      </p:sp>
    </p:spTree>
    <p:extLst>
      <p:ext uri="{BB962C8B-B14F-4D97-AF65-F5344CB8AC3E}">
        <p14:creationId xmlns:p14="http://schemas.microsoft.com/office/powerpoint/2010/main" val="2528350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{2718821A-7953-4835-BE61-C36F25908459}tf78438558_win32</Template>
  <TotalTime>171</TotalTime>
  <Words>109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Calibri</vt:lpstr>
      <vt:lpstr>Century Gothic</vt:lpstr>
      <vt:lpstr>Garamond</vt:lpstr>
      <vt:lpstr>Times New Roman</vt:lpstr>
      <vt:lpstr>СавонVTI</vt:lpstr>
      <vt:lpstr>tetris</vt:lpstr>
      <vt:lpstr>Описание идеи</vt:lpstr>
      <vt:lpstr>Используемые технологии</vt:lpstr>
      <vt:lpstr>Реализация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</dc:title>
  <dc:creator>Тимофей Тюлькин</dc:creator>
  <cp:lastModifiedBy>Тимофей Тюлькин</cp:lastModifiedBy>
  <cp:revision>1</cp:revision>
  <dcterms:created xsi:type="dcterms:W3CDTF">2023-01-04T12:51:54Z</dcterms:created>
  <dcterms:modified xsi:type="dcterms:W3CDTF">2023-01-04T15:43:20Z</dcterms:modified>
</cp:coreProperties>
</file>