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300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1489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8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57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3842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40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8F56590A-6D51-4A60-8226-2F40D9B65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68771"/>
            <a:ext cx="8361229" cy="1332950"/>
          </a:xfrm>
        </p:spPr>
        <p:txBody>
          <a:bodyPr/>
          <a:lstStyle/>
          <a:p>
            <a:r>
              <a:rPr lang="en-US" dirty="0">
                <a:latin typeface="Bahnschrift SemiCondensed" panose="020B0502040204020203" pitchFamily="34" charset="0"/>
              </a:rPr>
              <a:t>Cute sheep bot</a:t>
            </a:r>
            <a:endParaRPr lang="ru-RU" dirty="0">
              <a:latin typeface="Bahnschrift SemiCondensed" panose="020B0502040204020203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4FBD00-1C6F-450D-AAB9-5E802D99F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500" l="4706" r="9254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8941" y="3003647"/>
            <a:ext cx="2914117" cy="228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ECA28-5DD1-4F53-AF08-3F460E86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C38BD-00BC-423B-8E39-D4E4FDD2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096"/>
            <a:ext cx="9601200" cy="4810899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Bahnschrift SemiCondensed" panose="020B0502040204020203" pitchFamily="34" charset="0"/>
              </a:rPr>
              <a:t>Cute</a:t>
            </a:r>
            <a:r>
              <a:rPr lang="ru-RU" sz="2800" dirty="0">
                <a:latin typeface="Bahnschrift SemiCondensed" panose="020B0502040204020203" pitchFamily="34" charset="0"/>
              </a:rPr>
              <a:t> </a:t>
            </a:r>
            <a:r>
              <a:rPr lang="ru-RU" sz="2800" dirty="0" err="1">
                <a:latin typeface="Bahnschrift SemiCondensed" panose="020B0502040204020203" pitchFamily="34" charset="0"/>
              </a:rPr>
              <a:t>sheep</a:t>
            </a:r>
            <a:r>
              <a:rPr lang="ru-RU" sz="2800" dirty="0">
                <a:latin typeface="Bahnschrift SemiCondensed" panose="020B0502040204020203" pitchFamily="34" charset="0"/>
              </a:rPr>
              <a:t> </a:t>
            </a:r>
            <a:r>
              <a:rPr lang="ru-RU" sz="2800" dirty="0" err="1">
                <a:latin typeface="Bahnschrift SemiCondensed" panose="020B0502040204020203" pitchFamily="34" charset="0"/>
              </a:rPr>
              <a:t>bot</a:t>
            </a:r>
            <a:r>
              <a:rPr lang="ru-RU" sz="2800" dirty="0">
                <a:latin typeface="Bahnschrift SemiCondensed" panose="020B0502040204020203" pitchFamily="34" charset="0"/>
              </a:rPr>
              <a:t> - бот в телеграмме, в которым вы можете ухаживать за своей овечкой. Стригите своего питомца, кормите, повышайте уровень, улучшайте свои умения, зарабатывайте купюры и обменивайте их на другие товары, выгуливайте овечку и найдите еще много всего интересно</a:t>
            </a:r>
          </a:p>
        </p:txBody>
      </p:sp>
    </p:spTree>
    <p:extLst>
      <p:ext uri="{BB962C8B-B14F-4D97-AF65-F5344CB8AC3E}">
        <p14:creationId xmlns:p14="http://schemas.microsoft.com/office/powerpoint/2010/main" val="305783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5AA63-56B6-46D4-96C6-C88E62A9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8665"/>
            <a:ext cx="9601200" cy="108533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SemiCondensed" panose="020B0502040204020203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A2DD2-3910-42BA-A227-413D62A4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3588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python-telegram-bot</a:t>
            </a:r>
          </a:p>
          <a:p>
            <a:r>
              <a:rPr lang="en-US" sz="3600" dirty="0">
                <a:latin typeface="Bahnschrift SemiCondensed" panose="020B0502040204020203" pitchFamily="34" charset="0"/>
              </a:rPr>
              <a:t>Sqlite3</a:t>
            </a:r>
            <a:endParaRPr lang="ru-RU" sz="3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9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B3821-DF21-477E-B0AF-58E96F47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62" y="240956"/>
            <a:ext cx="3183924" cy="698157"/>
          </a:xfrm>
        </p:spPr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C69D60-6A0D-4220-8BB7-0B8BACBD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1" y="1284224"/>
            <a:ext cx="2351903" cy="16515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12CBFC-209B-472A-93EB-816379B2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68" y="1294696"/>
            <a:ext cx="2210108" cy="3848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3D55DC-5583-415E-AE39-3D230FBC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91" y="3989173"/>
            <a:ext cx="1657581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CD9132-B030-4CFB-BF1E-53FCF1FEC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8" y="3750275"/>
            <a:ext cx="2724308" cy="6995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B44FC2-2DCC-4656-91A2-7FCB81539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095" y="4525710"/>
            <a:ext cx="2724308" cy="6176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E151A7-D900-44C0-BF69-B8DCA1BA8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909" y="1259654"/>
            <a:ext cx="2905530" cy="32294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12CF39-DE5F-46EC-8F3D-3B8A5329D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386" y="4902924"/>
            <a:ext cx="382958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B3821-DF21-477E-B0AF-58E96F47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62" y="240956"/>
            <a:ext cx="3183924" cy="698157"/>
          </a:xfrm>
        </p:spPr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Реализация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50C26F-AF89-4341-8114-35F12F4A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72" y="1017696"/>
            <a:ext cx="5436325" cy="41721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69A93-7D72-4B46-9944-9FF082CB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86" y="445095"/>
            <a:ext cx="5576870" cy="59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B3821-DF21-477E-B0AF-58E96F47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62" y="240956"/>
            <a:ext cx="3183924" cy="698157"/>
          </a:xfrm>
        </p:spPr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9F89FD-95C7-4058-90C3-DE56F5C9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3" y="1513196"/>
            <a:ext cx="1821584" cy="19158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0CD14-C7C0-4E42-923E-26B673AC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43" y="984572"/>
            <a:ext cx="10811798" cy="401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8A3BDA-E37C-4ED4-9C5A-53EE0956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579" y="1583817"/>
            <a:ext cx="2953162" cy="4201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DE315B-AB59-466D-9028-55F72B90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60" y="1583817"/>
            <a:ext cx="3181794" cy="2010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F965A7-87D6-44C8-85AA-6EC0A67DC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943" y="4227869"/>
            <a:ext cx="2067213" cy="1038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3EEA33-90B8-43F8-B25A-18A60EAE1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422" y="4227869"/>
            <a:ext cx="2105319" cy="14575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CBDEFF-944C-4A2C-AC16-203DFC47E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007" y="4227869"/>
            <a:ext cx="188621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B3821-DF21-477E-B0AF-58E96F47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ahnschrift SemiCondensed" panose="020B0502040204020203" pitchFamily="34" charset="0"/>
              </a:rPr>
              <a:t>Перспективы развития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6B52D03-E123-4E03-90D1-02A45183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330"/>
            <a:ext cx="9601200" cy="4777946"/>
          </a:xfrm>
        </p:spPr>
        <p:txBody>
          <a:bodyPr/>
          <a:lstStyle/>
          <a:p>
            <a:r>
              <a:rPr lang="ru-RU" dirty="0"/>
              <a:t>Обмен товарами между пользователями</a:t>
            </a:r>
          </a:p>
          <a:p>
            <a:r>
              <a:rPr lang="ru-RU" dirty="0"/>
              <a:t>Мини-игры</a:t>
            </a:r>
          </a:p>
          <a:p>
            <a:r>
              <a:rPr lang="ru-RU" dirty="0"/>
              <a:t>Крафт</a:t>
            </a:r>
          </a:p>
          <a:p>
            <a:r>
              <a:rPr lang="ru-RU" dirty="0"/>
              <a:t>Задания / Квесты</a:t>
            </a:r>
          </a:p>
          <a:p>
            <a:r>
              <a:rPr lang="ru-RU" dirty="0"/>
              <a:t>Двор / Дом</a:t>
            </a:r>
          </a:p>
          <a:p>
            <a:r>
              <a:rPr lang="ru-RU" dirty="0"/>
              <a:t>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19549541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</TotalTime>
  <Words>74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Bahnschrift SemiCondensed</vt:lpstr>
      <vt:lpstr>Franklin Gothic Book</vt:lpstr>
      <vt:lpstr>Уголки</vt:lpstr>
      <vt:lpstr>Cute sheep bot</vt:lpstr>
      <vt:lpstr>Описание идеи</vt:lpstr>
      <vt:lpstr>Используемые технологии</vt:lpstr>
      <vt:lpstr>Функции</vt:lpstr>
      <vt:lpstr>Реализация</vt:lpstr>
      <vt:lpstr>Реализация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sheep bot</dc:title>
  <dc:creator>Тимофей Тюлькин</dc:creator>
  <cp:lastModifiedBy>Тимофей Тюлькин</cp:lastModifiedBy>
  <cp:revision>1</cp:revision>
  <dcterms:created xsi:type="dcterms:W3CDTF">2023-04-24T00:47:36Z</dcterms:created>
  <dcterms:modified xsi:type="dcterms:W3CDTF">2023-04-24T01:29:56Z</dcterms:modified>
</cp:coreProperties>
</file>