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57" r:id="rId5"/>
    <p:sldId id="259" r:id="rId6"/>
    <p:sldId id="263" r:id="rId7"/>
    <p:sldId id="267" r:id="rId8"/>
    <p:sldId id="265" r:id="rId9"/>
    <p:sldId id="272" r:id="rId10"/>
    <p:sldId id="266" r:id="rId11"/>
    <p:sldId id="274" r:id="rId12"/>
    <p:sldId id="264" r:id="rId13"/>
    <p:sldId id="268" r:id="rId14"/>
    <p:sldId id="275" r:id="rId15"/>
    <p:sldId id="261" r:id="rId16"/>
    <p:sldId id="276" r:id="rId17"/>
    <p:sldId id="277" r:id="rId18"/>
    <p:sldId id="273" r:id="rId19"/>
    <p:sldId id="269" r:id="rId2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6800"/>
    <a:srgbClr val="B9A28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31800F-18BE-45C5-9ABD-877985BBB064}" type="doc">
      <dgm:prSet loTypeId="urn:microsoft.com/office/officeart/2005/8/layout/hierarchy1" loCatId="hierarchy" qsTypeId="urn:microsoft.com/office/officeart/2005/8/quickstyle/3d7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D98B955-ED3A-4BC1-A3E3-F6D893EBF850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75000"/>
                </a:schemeClr>
              </a:solidFill>
            </a:rPr>
            <a:t>Epic</a:t>
          </a:r>
          <a:endParaRPr lang="en-US" dirty="0">
            <a:solidFill>
              <a:schemeClr val="bg1">
                <a:lumMod val="75000"/>
              </a:schemeClr>
            </a:solidFill>
          </a:endParaRPr>
        </a:p>
      </dgm:t>
    </dgm:pt>
    <dgm:pt modelId="{0F3746FF-9C01-4039-8438-06FD42D8DD4E}" type="parTrans" cxnId="{6E9F3EA2-5FCC-496E-8EA3-8720F16D643E}">
      <dgm:prSet/>
      <dgm:spPr/>
      <dgm:t>
        <a:bodyPr/>
        <a:lstStyle/>
        <a:p>
          <a:endParaRPr lang="en-US">
            <a:solidFill>
              <a:srgbClr val="CA6800"/>
            </a:solidFill>
          </a:endParaRPr>
        </a:p>
      </dgm:t>
    </dgm:pt>
    <dgm:pt modelId="{50DFB9D6-686C-4E4F-9C35-529451B7CB1C}" type="sibTrans" cxnId="{6E9F3EA2-5FCC-496E-8EA3-8720F16D643E}">
      <dgm:prSet/>
      <dgm:spPr/>
      <dgm:t>
        <a:bodyPr/>
        <a:lstStyle/>
        <a:p>
          <a:endParaRPr lang="en-US">
            <a:solidFill>
              <a:srgbClr val="CA6800"/>
            </a:solidFill>
          </a:endParaRPr>
        </a:p>
      </dgm:t>
    </dgm:pt>
    <dgm:pt modelId="{6C8BE9F7-E2C1-4BAA-8575-5F6880FAD910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75000"/>
                </a:schemeClr>
              </a:solidFill>
            </a:rPr>
            <a:t>Epic</a:t>
          </a:r>
          <a:endParaRPr lang="en-US" dirty="0">
            <a:solidFill>
              <a:schemeClr val="bg1">
                <a:lumMod val="75000"/>
              </a:schemeClr>
            </a:solidFill>
          </a:endParaRPr>
        </a:p>
      </dgm:t>
    </dgm:pt>
    <dgm:pt modelId="{096C1990-58BC-4F33-8561-B4B85A140974}" type="parTrans" cxnId="{5E9F2B59-090D-43D5-9415-3012DA315B19}">
      <dgm:prSet/>
      <dgm:spPr/>
      <dgm:t>
        <a:bodyPr/>
        <a:lstStyle/>
        <a:p>
          <a:endParaRPr lang="en-US">
            <a:solidFill>
              <a:srgbClr val="CA6800"/>
            </a:solidFill>
          </a:endParaRPr>
        </a:p>
      </dgm:t>
    </dgm:pt>
    <dgm:pt modelId="{23F9C60A-529E-4091-9CA1-55F519BCD5D2}" type="sibTrans" cxnId="{5E9F2B59-090D-43D5-9415-3012DA315B19}">
      <dgm:prSet/>
      <dgm:spPr/>
      <dgm:t>
        <a:bodyPr/>
        <a:lstStyle/>
        <a:p>
          <a:endParaRPr lang="en-US">
            <a:solidFill>
              <a:srgbClr val="CA6800"/>
            </a:solidFill>
          </a:endParaRPr>
        </a:p>
      </dgm:t>
    </dgm:pt>
    <dgm:pt modelId="{EEB95AFD-03C5-4F03-9E21-6C2A163914C2}">
      <dgm:prSet phldrT="[Text]"/>
      <dgm:spPr/>
      <dgm:t>
        <a:bodyPr/>
        <a:lstStyle/>
        <a:p>
          <a:r>
            <a:rPr lang="en-US" dirty="0" smtClean="0">
              <a:solidFill>
                <a:srgbClr val="CA6800"/>
              </a:solidFill>
            </a:rPr>
            <a:t>Story</a:t>
          </a:r>
          <a:endParaRPr lang="en-US" dirty="0">
            <a:solidFill>
              <a:srgbClr val="CA6800"/>
            </a:solidFill>
          </a:endParaRPr>
        </a:p>
      </dgm:t>
    </dgm:pt>
    <dgm:pt modelId="{525B42C1-A7F8-4FAB-BBD3-996F9B557A54}" type="parTrans" cxnId="{E04DC121-7AA9-4E8D-AA25-C1876FBCF685}">
      <dgm:prSet/>
      <dgm:spPr/>
      <dgm:t>
        <a:bodyPr/>
        <a:lstStyle/>
        <a:p>
          <a:endParaRPr lang="en-US">
            <a:solidFill>
              <a:srgbClr val="CA6800"/>
            </a:solidFill>
          </a:endParaRPr>
        </a:p>
      </dgm:t>
    </dgm:pt>
    <dgm:pt modelId="{502AF309-7A15-4CE0-A55B-5C67EB6AF730}" type="sibTrans" cxnId="{E04DC121-7AA9-4E8D-AA25-C1876FBCF685}">
      <dgm:prSet/>
      <dgm:spPr/>
      <dgm:t>
        <a:bodyPr/>
        <a:lstStyle/>
        <a:p>
          <a:endParaRPr lang="en-US">
            <a:solidFill>
              <a:srgbClr val="CA6800"/>
            </a:solidFill>
          </a:endParaRPr>
        </a:p>
      </dgm:t>
    </dgm:pt>
    <dgm:pt modelId="{FE43140F-EB27-4125-BC5C-EB84351938A5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75000"/>
                </a:schemeClr>
              </a:solidFill>
            </a:rPr>
            <a:t>Epic</a:t>
          </a:r>
          <a:endParaRPr lang="en-US" dirty="0">
            <a:solidFill>
              <a:schemeClr val="bg1">
                <a:lumMod val="75000"/>
              </a:schemeClr>
            </a:solidFill>
          </a:endParaRPr>
        </a:p>
      </dgm:t>
    </dgm:pt>
    <dgm:pt modelId="{9DBC7FD4-E5F7-407E-84D0-9419F91076DC}" type="parTrans" cxnId="{75030250-3B08-463A-AEEC-CF0A5AFE518E}">
      <dgm:prSet/>
      <dgm:spPr/>
      <dgm:t>
        <a:bodyPr/>
        <a:lstStyle/>
        <a:p>
          <a:endParaRPr lang="en-US">
            <a:solidFill>
              <a:srgbClr val="CA6800"/>
            </a:solidFill>
          </a:endParaRPr>
        </a:p>
      </dgm:t>
    </dgm:pt>
    <dgm:pt modelId="{DCE8331F-59E1-498F-9E9E-61729C4E4D23}" type="sibTrans" cxnId="{75030250-3B08-463A-AEEC-CF0A5AFE518E}">
      <dgm:prSet/>
      <dgm:spPr/>
      <dgm:t>
        <a:bodyPr/>
        <a:lstStyle/>
        <a:p>
          <a:endParaRPr lang="en-US">
            <a:solidFill>
              <a:srgbClr val="CA6800"/>
            </a:solidFill>
          </a:endParaRPr>
        </a:p>
      </dgm:t>
    </dgm:pt>
    <dgm:pt modelId="{5B730506-56B4-4F2F-BEF8-045FD5B2FB15}">
      <dgm:prSet phldrT="[Text]"/>
      <dgm:spPr/>
      <dgm:t>
        <a:bodyPr/>
        <a:lstStyle/>
        <a:p>
          <a:r>
            <a:rPr lang="en-US" dirty="0" smtClean="0">
              <a:solidFill>
                <a:srgbClr val="CA6800"/>
              </a:solidFill>
            </a:rPr>
            <a:t>Story</a:t>
          </a:r>
          <a:endParaRPr lang="en-US" dirty="0">
            <a:solidFill>
              <a:srgbClr val="CA6800"/>
            </a:solidFill>
          </a:endParaRPr>
        </a:p>
      </dgm:t>
    </dgm:pt>
    <dgm:pt modelId="{AB09E74A-0D7A-4ADA-9E68-62E787EB3B82}" type="parTrans" cxnId="{015DE58D-ACC8-4572-AFE8-772EB0FD588A}">
      <dgm:prSet/>
      <dgm:spPr/>
      <dgm:t>
        <a:bodyPr/>
        <a:lstStyle/>
        <a:p>
          <a:endParaRPr lang="en-US">
            <a:solidFill>
              <a:srgbClr val="CA6800"/>
            </a:solidFill>
          </a:endParaRPr>
        </a:p>
      </dgm:t>
    </dgm:pt>
    <dgm:pt modelId="{B0762A7C-56B3-431C-860C-85F4A2BF5917}" type="sibTrans" cxnId="{015DE58D-ACC8-4572-AFE8-772EB0FD588A}">
      <dgm:prSet/>
      <dgm:spPr/>
      <dgm:t>
        <a:bodyPr/>
        <a:lstStyle/>
        <a:p>
          <a:endParaRPr lang="en-US">
            <a:solidFill>
              <a:srgbClr val="CA6800"/>
            </a:solidFill>
          </a:endParaRPr>
        </a:p>
      </dgm:t>
    </dgm:pt>
    <dgm:pt modelId="{B4E7D420-89A3-4AE7-8AE1-E229D9AA9D8B}">
      <dgm:prSet phldrT="[Text]"/>
      <dgm:spPr/>
      <dgm:t>
        <a:bodyPr/>
        <a:lstStyle/>
        <a:p>
          <a:r>
            <a:rPr lang="en-US" dirty="0" smtClean="0">
              <a:solidFill>
                <a:srgbClr val="CA6800"/>
              </a:solidFill>
            </a:rPr>
            <a:t>Story</a:t>
          </a:r>
          <a:endParaRPr lang="en-US" dirty="0">
            <a:solidFill>
              <a:srgbClr val="CA6800"/>
            </a:solidFill>
          </a:endParaRPr>
        </a:p>
      </dgm:t>
    </dgm:pt>
    <dgm:pt modelId="{497E9079-01ED-4A54-AFEE-9AD778315B99}" type="parTrans" cxnId="{D5A6A1AC-9C12-4F8F-95D7-04D1DA6E1A50}">
      <dgm:prSet/>
      <dgm:spPr/>
      <dgm:t>
        <a:bodyPr/>
        <a:lstStyle/>
        <a:p>
          <a:endParaRPr lang="en-US">
            <a:solidFill>
              <a:srgbClr val="CA6800"/>
            </a:solidFill>
          </a:endParaRPr>
        </a:p>
      </dgm:t>
    </dgm:pt>
    <dgm:pt modelId="{7D222262-1BBB-4FB5-A5A2-A302210C0D15}" type="sibTrans" cxnId="{D5A6A1AC-9C12-4F8F-95D7-04D1DA6E1A50}">
      <dgm:prSet/>
      <dgm:spPr/>
      <dgm:t>
        <a:bodyPr/>
        <a:lstStyle/>
        <a:p>
          <a:endParaRPr lang="en-US">
            <a:solidFill>
              <a:srgbClr val="CA6800"/>
            </a:solidFill>
          </a:endParaRPr>
        </a:p>
      </dgm:t>
    </dgm:pt>
    <dgm:pt modelId="{91CBBBAF-2476-4F1C-AA5D-B74CA5B39DF1}">
      <dgm:prSet phldrT="[Text]"/>
      <dgm:spPr/>
      <dgm:t>
        <a:bodyPr/>
        <a:lstStyle/>
        <a:p>
          <a:r>
            <a:rPr lang="en-US" dirty="0" smtClean="0">
              <a:solidFill>
                <a:srgbClr val="CA6800"/>
              </a:solidFill>
            </a:rPr>
            <a:t>Story</a:t>
          </a:r>
          <a:endParaRPr lang="en-US" dirty="0">
            <a:solidFill>
              <a:srgbClr val="CA6800"/>
            </a:solidFill>
          </a:endParaRPr>
        </a:p>
      </dgm:t>
    </dgm:pt>
    <dgm:pt modelId="{8A487092-AAF3-4129-B3AB-DCA5D0758986}" type="parTrans" cxnId="{9673CE17-13DA-43D5-A85E-126FBA7B7E54}">
      <dgm:prSet/>
      <dgm:spPr/>
      <dgm:t>
        <a:bodyPr/>
        <a:lstStyle/>
        <a:p>
          <a:endParaRPr lang="en-US">
            <a:solidFill>
              <a:srgbClr val="CA6800"/>
            </a:solidFill>
          </a:endParaRPr>
        </a:p>
      </dgm:t>
    </dgm:pt>
    <dgm:pt modelId="{AB5A425A-223C-4DDC-BF43-128FAB6A7F99}" type="sibTrans" cxnId="{9673CE17-13DA-43D5-A85E-126FBA7B7E54}">
      <dgm:prSet/>
      <dgm:spPr/>
      <dgm:t>
        <a:bodyPr/>
        <a:lstStyle/>
        <a:p>
          <a:endParaRPr lang="en-US">
            <a:solidFill>
              <a:srgbClr val="CA6800"/>
            </a:solidFill>
          </a:endParaRPr>
        </a:p>
      </dgm:t>
    </dgm:pt>
    <dgm:pt modelId="{A1F745CB-B180-4665-A276-7E5BD0569A9F}">
      <dgm:prSet phldrT="[Text]"/>
      <dgm:spPr/>
      <dgm:t>
        <a:bodyPr/>
        <a:lstStyle/>
        <a:p>
          <a:r>
            <a:rPr lang="en-US" dirty="0" smtClean="0">
              <a:solidFill>
                <a:srgbClr val="CA6800"/>
              </a:solidFill>
            </a:rPr>
            <a:t>Story</a:t>
          </a:r>
          <a:endParaRPr lang="en-US" dirty="0">
            <a:solidFill>
              <a:srgbClr val="CA6800"/>
            </a:solidFill>
          </a:endParaRPr>
        </a:p>
      </dgm:t>
    </dgm:pt>
    <dgm:pt modelId="{00D58DA8-4159-4AE5-8824-899CF3E6EA40}" type="parTrans" cxnId="{F44CCF44-C135-4F2B-BA62-0F902B20417B}">
      <dgm:prSet/>
      <dgm:spPr/>
      <dgm:t>
        <a:bodyPr/>
        <a:lstStyle/>
        <a:p>
          <a:endParaRPr lang="en-US">
            <a:solidFill>
              <a:srgbClr val="CA6800"/>
            </a:solidFill>
          </a:endParaRPr>
        </a:p>
      </dgm:t>
    </dgm:pt>
    <dgm:pt modelId="{BF52C650-A845-48E6-B82D-8C53EBBA3AA9}" type="sibTrans" cxnId="{F44CCF44-C135-4F2B-BA62-0F902B20417B}">
      <dgm:prSet/>
      <dgm:spPr/>
      <dgm:t>
        <a:bodyPr/>
        <a:lstStyle/>
        <a:p>
          <a:endParaRPr lang="en-US">
            <a:solidFill>
              <a:srgbClr val="CA6800"/>
            </a:solidFill>
          </a:endParaRPr>
        </a:p>
      </dgm:t>
    </dgm:pt>
    <dgm:pt modelId="{67A8AAE4-B28E-41AC-ABA4-F620FD49D23C}">
      <dgm:prSet phldrT="[Text]"/>
      <dgm:spPr/>
      <dgm:t>
        <a:bodyPr/>
        <a:lstStyle/>
        <a:p>
          <a:r>
            <a:rPr lang="en-US" dirty="0" smtClean="0">
              <a:solidFill>
                <a:srgbClr val="CA6800"/>
              </a:solidFill>
            </a:rPr>
            <a:t>Story</a:t>
          </a:r>
          <a:endParaRPr lang="en-US" dirty="0">
            <a:solidFill>
              <a:srgbClr val="CA6800"/>
            </a:solidFill>
          </a:endParaRPr>
        </a:p>
      </dgm:t>
    </dgm:pt>
    <dgm:pt modelId="{C4303C80-703D-41CF-9AFE-6F119DC68525}" type="parTrans" cxnId="{4C7FC1B0-34D4-436C-8E65-B53F0B8F7CAF}">
      <dgm:prSet/>
      <dgm:spPr/>
      <dgm:t>
        <a:bodyPr/>
        <a:lstStyle/>
        <a:p>
          <a:endParaRPr lang="en-US">
            <a:solidFill>
              <a:srgbClr val="CA6800"/>
            </a:solidFill>
          </a:endParaRPr>
        </a:p>
      </dgm:t>
    </dgm:pt>
    <dgm:pt modelId="{D3D42671-65D3-440E-97A2-4FBB111F1021}" type="sibTrans" cxnId="{4C7FC1B0-34D4-436C-8E65-B53F0B8F7CAF}">
      <dgm:prSet/>
      <dgm:spPr/>
      <dgm:t>
        <a:bodyPr/>
        <a:lstStyle/>
        <a:p>
          <a:endParaRPr lang="en-US">
            <a:solidFill>
              <a:srgbClr val="CA6800"/>
            </a:solidFill>
          </a:endParaRPr>
        </a:p>
      </dgm:t>
    </dgm:pt>
    <dgm:pt modelId="{9CD78EDD-6C1B-4B62-8B03-0CD1F28DC515}">
      <dgm:prSet phldrT="[Text]"/>
      <dgm:spPr/>
      <dgm:t>
        <a:bodyPr/>
        <a:lstStyle/>
        <a:p>
          <a:r>
            <a:rPr lang="en-US" dirty="0" smtClean="0">
              <a:solidFill>
                <a:srgbClr val="CA6800"/>
              </a:solidFill>
            </a:rPr>
            <a:t>Story</a:t>
          </a:r>
          <a:endParaRPr lang="en-US" dirty="0">
            <a:solidFill>
              <a:srgbClr val="CA6800"/>
            </a:solidFill>
          </a:endParaRPr>
        </a:p>
      </dgm:t>
    </dgm:pt>
    <dgm:pt modelId="{3F3118D2-CFB1-45A3-B740-E96CE50A130C}" type="parTrans" cxnId="{4BF61957-1C9D-4BDB-ADCD-AD4777A61BD9}">
      <dgm:prSet/>
      <dgm:spPr/>
      <dgm:t>
        <a:bodyPr/>
        <a:lstStyle/>
        <a:p>
          <a:endParaRPr lang="en-US">
            <a:solidFill>
              <a:srgbClr val="CA6800"/>
            </a:solidFill>
          </a:endParaRPr>
        </a:p>
      </dgm:t>
    </dgm:pt>
    <dgm:pt modelId="{8405E252-A34E-44A9-B43D-0EC79ED87C4A}" type="sibTrans" cxnId="{4BF61957-1C9D-4BDB-ADCD-AD4777A61BD9}">
      <dgm:prSet/>
      <dgm:spPr/>
      <dgm:t>
        <a:bodyPr/>
        <a:lstStyle/>
        <a:p>
          <a:endParaRPr lang="en-US">
            <a:solidFill>
              <a:srgbClr val="CA6800"/>
            </a:solidFill>
          </a:endParaRPr>
        </a:p>
      </dgm:t>
    </dgm:pt>
    <dgm:pt modelId="{A8FF269C-5313-44EB-AAA1-3B933951011F}" type="pres">
      <dgm:prSet presAssocID="{5331800F-18BE-45C5-9ABD-877985BBB06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B801920-642D-456D-AD50-7136E11ABF85}" type="pres">
      <dgm:prSet presAssocID="{CD98B955-ED3A-4BC1-A3E3-F6D893EBF850}" presName="hierRoot1" presStyleCnt="0"/>
      <dgm:spPr/>
    </dgm:pt>
    <dgm:pt modelId="{142C4587-62BD-4EB8-B7B8-653467D95B1B}" type="pres">
      <dgm:prSet presAssocID="{CD98B955-ED3A-4BC1-A3E3-F6D893EBF850}" presName="composite" presStyleCnt="0"/>
      <dgm:spPr/>
    </dgm:pt>
    <dgm:pt modelId="{29E497DA-C487-4291-A7C9-ADECEB4CC19B}" type="pres">
      <dgm:prSet presAssocID="{CD98B955-ED3A-4BC1-A3E3-F6D893EBF850}" presName="background" presStyleLbl="node0" presStyleIdx="0" presStyleCnt="1"/>
      <dgm:spPr/>
    </dgm:pt>
    <dgm:pt modelId="{C5261C7E-BD5B-4D1A-A301-5C0BD347956D}" type="pres">
      <dgm:prSet presAssocID="{CD98B955-ED3A-4BC1-A3E3-F6D893EBF85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B0440F-6FB7-422E-B8A1-0C6135FD5ADE}" type="pres">
      <dgm:prSet presAssocID="{CD98B955-ED3A-4BC1-A3E3-F6D893EBF850}" presName="hierChild2" presStyleCnt="0"/>
      <dgm:spPr/>
    </dgm:pt>
    <dgm:pt modelId="{AC7FD09E-99DD-47CB-9E19-E41A710712CC}" type="pres">
      <dgm:prSet presAssocID="{096C1990-58BC-4F33-8561-B4B85A140974}" presName="Name10" presStyleLbl="parChTrans1D2" presStyleIdx="0" presStyleCnt="2"/>
      <dgm:spPr/>
      <dgm:t>
        <a:bodyPr/>
        <a:lstStyle/>
        <a:p>
          <a:endParaRPr lang="en-US"/>
        </a:p>
      </dgm:t>
    </dgm:pt>
    <dgm:pt modelId="{0341864D-FACD-46B0-BF42-3DABFAF3F068}" type="pres">
      <dgm:prSet presAssocID="{6C8BE9F7-E2C1-4BAA-8575-5F6880FAD910}" presName="hierRoot2" presStyleCnt="0"/>
      <dgm:spPr/>
    </dgm:pt>
    <dgm:pt modelId="{5E52DAEF-B0A0-483B-B298-3D9D1F42E1A0}" type="pres">
      <dgm:prSet presAssocID="{6C8BE9F7-E2C1-4BAA-8575-5F6880FAD910}" presName="composite2" presStyleCnt="0"/>
      <dgm:spPr/>
    </dgm:pt>
    <dgm:pt modelId="{AA6D0D44-77A6-46E9-BA1A-F8C5801D75A1}" type="pres">
      <dgm:prSet presAssocID="{6C8BE9F7-E2C1-4BAA-8575-5F6880FAD910}" presName="background2" presStyleLbl="node2" presStyleIdx="0" presStyleCnt="2"/>
      <dgm:spPr/>
    </dgm:pt>
    <dgm:pt modelId="{34319786-5938-48B5-A799-4EC7394C4EA2}" type="pres">
      <dgm:prSet presAssocID="{6C8BE9F7-E2C1-4BAA-8575-5F6880FAD91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86B7A2-C4CA-49A6-9FE2-0A550314F967}" type="pres">
      <dgm:prSet presAssocID="{6C8BE9F7-E2C1-4BAA-8575-5F6880FAD910}" presName="hierChild3" presStyleCnt="0"/>
      <dgm:spPr/>
    </dgm:pt>
    <dgm:pt modelId="{2908AEF9-2C09-44ED-9A98-4809A181E908}" type="pres">
      <dgm:prSet presAssocID="{525B42C1-A7F8-4FAB-BBD3-996F9B557A54}" presName="Name17" presStyleLbl="parChTrans1D3" presStyleIdx="0" presStyleCnt="3"/>
      <dgm:spPr/>
      <dgm:t>
        <a:bodyPr/>
        <a:lstStyle/>
        <a:p>
          <a:endParaRPr lang="en-US"/>
        </a:p>
      </dgm:t>
    </dgm:pt>
    <dgm:pt modelId="{59DE1ADF-4DFF-46C0-AB79-418244BDC206}" type="pres">
      <dgm:prSet presAssocID="{EEB95AFD-03C5-4F03-9E21-6C2A163914C2}" presName="hierRoot3" presStyleCnt="0"/>
      <dgm:spPr/>
    </dgm:pt>
    <dgm:pt modelId="{8BEF7ED3-5128-40D8-9508-E5EE4DCC87F9}" type="pres">
      <dgm:prSet presAssocID="{EEB95AFD-03C5-4F03-9E21-6C2A163914C2}" presName="composite3" presStyleCnt="0"/>
      <dgm:spPr/>
    </dgm:pt>
    <dgm:pt modelId="{FE88B4E9-9537-4F7C-BB8C-765CAA67AB8C}" type="pres">
      <dgm:prSet presAssocID="{EEB95AFD-03C5-4F03-9E21-6C2A163914C2}" presName="background3" presStyleLbl="node3" presStyleIdx="0" presStyleCnt="3"/>
      <dgm:spPr/>
    </dgm:pt>
    <dgm:pt modelId="{B280DD63-69E9-4913-AC4C-6722A09E12D3}" type="pres">
      <dgm:prSet presAssocID="{EEB95AFD-03C5-4F03-9E21-6C2A163914C2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4C0FF0-2091-479E-966F-397726603BA9}" type="pres">
      <dgm:prSet presAssocID="{EEB95AFD-03C5-4F03-9E21-6C2A163914C2}" presName="hierChild4" presStyleCnt="0"/>
      <dgm:spPr/>
    </dgm:pt>
    <dgm:pt modelId="{25D32631-1399-4196-9BC9-688EE6BDB861}" type="pres">
      <dgm:prSet presAssocID="{9DBC7FD4-E5F7-407E-84D0-9419F91076DC}" presName="Name17" presStyleLbl="parChTrans1D3" presStyleIdx="1" presStyleCnt="3"/>
      <dgm:spPr/>
      <dgm:t>
        <a:bodyPr/>
        <a:lstStyle/>
        <a:p>
          <a:endParaRPr lang="en-US"/>
        </a:p>
      </dgm:t>
    </dgm:pt>
    <dgm:pt modelId="{DFB38940-A46D-4B10-8C18-E8217CE48789}" type="pres">
      <dgm:prSet presAssocID="{FE43140F-EB27-4125-BC5C-EB84351938A5}" presName="hierRoot3" presStyleCnt="0"/>
      <dgm:spPr/>
    </dgm:pt>
    <dgm:pt modelId="{867D6BDA-AE9D-4C70-AA23-8FFA30DA8DCD}" type="pres">
      <dgm:prSet presAssocID="{FE43140F-EB27-4125-BC5C-EB84351938A5}" presName="composite3" presStyleCnt="0"/>
      <dgm:spPr/>
    </dgm:pt>
    <dgm:pt modelId="{78B98079-1404-41B1-9BF8-E18A21D84543}" type="pres">
      <dgm:prSet presAssocID="{FE43140F-EB27-4125-BC5C-EB84351938A5}" presName="background3" presStyleLbl="node3" presStyleIdx="1" presStyleCnt="3"/>
      <dgm:spPr/>
    </dgm:pt>
    <dgm:pt modelId="{722AA1B7-B4E7-43AC-99EA-149D9C2FEE74}" type="pres">
      <dgm:prSet presAssocID="{FE43140F-EB27-4125-BC5C-EB84351938A5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270B2B-2F19-40D7-B5EC-205244A405CA}" type="pres">
      <dgm:prSet presAssocID="{FE43140F-EB27-4125-BC5C-EB84351938A5}" presName="hierChild4" presStyleCnt="0"/>
      <dgm:spPr/>
    </dgm:pt>
    <dgm:pt modelId="{F92E9303-A940-45BD-856F-C340BA1F7928}" type="pres">
      <dgm:prSet presAssocID="{8A487092-AAF3-4129-B3AB-DCA5D0758986}" presName="Name23" presStyleLbl="parChTrans1D4" presStyleIdx="0" presStyleCnt="4"/>
      <dgm:spPr/>
      <dgm:t>
        <a:bodyPr/>
        <a:lstStyle/>
        <a:p>
          <a:endParaRPr lang="en-US"/>
        </a:p>
      </dgm:t>
    </dgm:pt>
    <dgm:pt modelId="{DC8483C5-6A00-4445-AC97-94D8F9BFE83C}" type="pres">
      <dgm:prSet presAssocID="{91CBBBAF-2476-4F1C-AA5D-B74CA5B39DF1}" presName="hierRoot4" presStyleCnt="0"/>
      <dgm:spPr/>
    </dgm:pt>
    <dgm:pt modelId="{85E374B0-9622-4AE1-9D88-645EBF169E90}" type="pres">
      <dgm:prSet presAssocID="{91CBBBAF-2476-4F1C-AA5D-B74CA5B39DF1}" presName="composite4" presStyleCnt="0"/>
      <dgm:spPr/>
    </dgm:pt>
    <dgm:pt modelId="{45FCE480-A341-43C8-A0C6-64CDB8D9E376}" type="pres">
      <dgm:prSet presAssocID="{91CBBBAF-2476-4F1C-AA5D-B74CA5B39DF1}" presName="background4" presStyleLbl="node4" presStyleIdx="0" presStyleCnt="4"/>
      <dgm:spPr/>
    </dgm:pt>
    <dgm:pt modelId="{3BEF9526-000E-404E-82F6-F37CB3C687E3}" type="pres">
      <dgm:prSet presAssocID="{91CBBBAF-2476-4F1C-AA5D-B74CA5B39DF1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5676F3-0ED0-4EBB-966F-9CC0E1B6A2B2}" type="pres">
      <dgm:prSet presAssocID="{91CBBBAF-2476-4F1C-AA5D-B74CA5B39DF1}" presName="hierChild5" presStyleCnt="0"/>
      <dgm:spPr/>
    </dgm:pt>
    <dgm:pt modelId="{D7239675-F457-4415-BA82-1C7531B538A3}" type="pres">
      <dgm:prSet presAssocID="{00D58DA8-4159-4AE5-8824-899CF3E6EA40}" presName="Name23" presStyleLbl="parChTrans1D4" presStyleIdx="1" presStyleCnt="4"/>
      <dgm:spPr/>
      <dgm:t>
        <a:bodyPr/>
        <a:lstStyle/>
        <a:p>
          <a:endParaRPr lang="en-US"/>
        </a:p>
      </dgm:t>
    </dgm:pt>
    <dgm:pt modelId="{7D6BD86F-4213-4DFD-ADA5-1466E018151D}" type="pres">
      <dgm:prSet presAssocID="{A1F745CB-B180-4665-A276-7E5BD0569A9F}" presName="hierRoot4" presStyleCnt="0"/>
      <dgm:spPr/>
    </dgm:pt>
    <dgm:pt modelId="{0061E898-E819-45BF-9C8A-25BBDFDBB36F}" type="pres">
      <dgm:prSet presAssocID="{A1F745CB-B180-4665-A276-7E5BD0569A9F}" presName="composite4" presStyleCnt="0"/>
      <dgm:spPr/>
    </dgm:pt>
    <dgm:pt modelId="{1568E9E2-A0CA-4B59-8E23-EB317CF9E09E}" type="pres">
      <dgm:prSet presAssocID="{A1F745CB-B180-4665-A276-7E5BD0569A9F}" presName="background4" presStyleLbl="node4" presStyleIdx="1" presStyleCnt="4"/>
      <dgm:spPr/>
    </dgm:pt>
    <dgm:pt modelId="{8F042D44-1243-482F-9C4A-BBD3F259D02B}" type="pres">
      <dgm:prSet presAssocID="{A1F745CB-B180-4665-A276-7E5BD0569A9F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C3FFFA-30C1-4529-B166-271DF63C76D4}" type="pres">
      <dgm:prSet presAssocID="{A1F745CB-B180-4665-A276-7E5BD0569A9F}" presName="hierChild5" presStyleCnt="0"/>
      <dgm:spPr/>
    </dgm:pt>
    <dgm:pt modelId="{CA20AC23-D716-4A0A-9E20-0DA652BC2D12}" type="pres">
      <dgm:prSet presAssocID="{C4303C80-703D-41CF-9AFE-6F119DC68525}" presName="Name23" presStyleLbl="parChTrans1D4" presStyleIdx="2" presStyleCnt="4"/>
      <dgm:spPr/>
      <dgm:t>
        <a:bodyPr/>
        <a:lstStyle/>
        <a:p>
          <a:endParaRPr lang="en-US"/>
        </a:p>
      </dgm:t>
    </dgm:pt>
    <dgm:pt modelId="{C19E3AD1-9871-49B5-9471-63EF9306DDAE}" type="pres">
      <dgm:prSet presAssocID="{67A8AAE4-B28E-41AC-ABA4-F620FD49D23C}" presName="hierRoot4" presStyleCnt="0"/>
      <dgm:spPr/>
    </dgm:pt>
    <dgm:pt modelId="{57CF6D1E-E4C6-4E8A-B3FB-60997A09279E}" type="pres">
      <dgm:prSet presAssocID="{67A8AAE4-B28E-41AC-ABA4-F620FD49D23C}" presName="composite4" presStyleCnt="0"/>
      <dgm:spPr/>
    </dgm:pt>
    <dgm:pt modelId="{5E3B86B1-3063-4D65-BFC1-A54A862D914C}" type="pres">
      <dgm:prSet presAssocID="{67A8AAE4-B28E-41AC-ABA4-F620FD49D23C}" presName="background4" presStyleLbl="node4" presStyleIdx="2" presStyleCnt="4"/>
      <dgm:spPr/>
    </dgm:pt>
    <dgm:pt modelId="{C42211EC-B9F8-45C3-A62D-C7C0FD9A9B12}" type="pres">
      <dgm:prSet presAssocID="{67A8AAE4-B28E-41AC-ABA4-F620FD49D23C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A46202-BAEF-472A-BCC5-B01BC662BBDA}" type="pres">
      <dgm:prSet presAssocID="{67A8AAE4-B28E-41AC-ABA4-F620FD49D23C}" presName="hierChild5" presStyleCnt="0"/>
      <dgm:spPr/>
    </dgm:pt>
    <dgm:pt modelId="{A050DAEC-F21C-4F31-AB52-ACAFD14B79CD}" type="pres">
      <dgm:prSet presAssocID="{3F3118D2-CFB1-45A3-B740-E96CE50A130C}" presName="Name23" presStyleLbl="parChTrans1D4" presStyleIdx="3" presStyleCnt="4"/>
      <dgm:spPr/>
      <dgm:t>
        <a:bodyPr/>
        <a:lstStyle/>
        <a:p>
          <a:endParaRPr lang="en-US"/>
        </a:p>
      </dgm:t>
    </dgm:pt>
    <dgm:pt modelId="{B55D627D-F802-4FDE-9C6F-F9E822BDDC32}" type="pres">
      <dgm:prSet presAssocID="{9CD78EDD-6C1B-4B62-8B03-0CD1F28DC515}" presName="hierRoot4" presStyleCnt="0"/>
      <dgm:spPr/>
    </dgm:pt>
    <dgm:pt modelId="{01CB22D7-CEAE-4119-80C4-ECCB89D12B87}" type="pres">
      <dgm:prSet presAssocID="{9CD78EDD-6C1B-4B62-8B03-0CD1F28DC515}" presName="composite4" presStyleCnt="0"/>
      <dgm:spPr/>
    </dgm:pt>
    <dgm:pt modelId="{1FCFB0EA-BAE8-4C2B-BEF6-02D0FD3AC71C}" type="pres">
      <dgm:prSet presAssocID="{9CD78EDD-6C1B-4B62-8B03-0CD1F28DC515}" presName="background4" presStyleLbl="node4" presStyleIdx="3" presStyleCnt="4"/>
      <dgm:spPr/>
    </dgm:pt>
    <dgm:pt modelId="{E621F151-411D-438D-8FC6-F1E2AB32A2FE}" type="pres">
      <dgm:prSet presAssocID="{9CD78EDD-6C1B-4B62-8B03-0CD1F28DC515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463E8B-D097-4FC2-9342-4EFAA732D286}" type="pres">
      <dgm:prSet presAssocID="{9CD78EDD-6C1B-4B62-8B03-0CD1F28DC515}" presName="hierChild5" presStyleCnt="0"/>
      <dgm:spPr/>
    </dgm:pt>
    <dgm:pt modelId="{B01CC4D5-CFCB-485C-907E-D8EA144C2D37}" type="pres">
      <dgm:prSet presAssocID="{497E9079-01ED-4A54-AFEE-9AD778315B99}" presName="Name17" presStyleLbl="parChTrans1D3" presStyleIdx="2" presStyleCnt="3"/>
      <dgm:spPr/>
      <dgm:t>
        <a:bodyPr/>
        <a:lstStyle/>
        <a:p>
          <a:endParaRPr lang="en-US"/>
        </a:p>
      </dgm:t>
    </dgm:pt>
    <dgm:pt modelId="{F3B26F30-E5FF-4167-B39B-10CD837F9A7B}" type="pres">
      <dgm:prSet presAssocID="{B4E7D420-89A3-4AE7-8AE1-E229D9AA9D8B}" presName="hierRoot3" presStyleCnt="0"/>
      <dgm:spPr/>
    </dgm:pt>
    <dgm:pt modelId="{6B15A06C-9D61-44D6-A927-9D20D704F8F2}" type="pres">
      <dgm:prSet presAssocID="{B4E7D420-89A3-4AE7-8AE1-E229D9AA9D8B}" presName="composite3" presStyleCnt="0"/>
      <dgm:spPr/>
    </dgm:pt>
    <dgm:pt modelId="{C23E546E-F5FF-4217-8D0E-E2DA4D22422D}" type="pres">
      <dgm:prSet presAssocID="{B4E7D420-89A3-4AE7-8AE1-E229D9AA9D8B}" presName="background3" presStyleLbl="node3" presStyleIdx="2" presStyleCnt="3"/>
      <dgm:spPr/>
    </dgm:pt>
    <dgm:pt modelId="{5B401943-8DE4-4A38-8DDF-07BAE3DB9D07}" type="pres">
      <dgm:prSet presAssocID="{B4E7D420-89A3-4AE7-8AE1-E229D9AA9D8B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86F3F9-6903-4514-9F7C-99A208F85309}" type="pres">
      <dgm:prSet presAssocID="{B4E7D420-89A3-4AE7-8AE1-E229D9AA9D8B}" presName="hierChild4" presStyleCnt="0"/>
      <dgm:spPr/>
    </dgm:pt>
    <dgm:pt modelId="{17FC8D09-D521-42C9-8742-578194334170}" type="pres">
      <dgm:prSet presAssocID="{AB09E74A-0D7A-4ADA-9E68-62E787EB3B82}" presName="Name10" presStyleLbl="parChTrans1D2" presStyleIdx="1" presStyleCnt="2"/>
      <dgm:spPr/>
      <dgm:t>
        <a:bodyPr/>
        <a:lstStyle/>
        <a:p>
          <a:endParaRPr lang="en-US"/>
        </a:p>
      </dgm:t>
    </dgm:pt>
    <dgm:pt modelId="{BB2A771B-D356-483E-82C0-8C7CB5F4327F}" type="pres">
      <dgm:prSet presAssocID="{5B730506-56B4-4F2F-BEF8-045FD5B2FB15}" presName="hierRoot2" presStyleCnt="0"/>
      <dgm:spPr/>
    </dgm:pt>
    <dgm:pt modelId="{A123A475-A46E-49E4-A5BF-3186B7E9FDB5}" type="pres">
      <dgm:prSet presAssocID="{5B730506-56B4-4F2F-BEF8-045FD5B2FB15}" presName="composite2" presStyleCnt="0"/>
      <dgm:spPr/>
    </dgm:pt>
    <dgm:pt modelId="{3057533B-F9BE-46CD-B689-1B65AF3E7ADA}" type="pres">
      <dgm:prSet presAssocID="{5B730506-56B4-4F2F-BEF8-045FD5B2FB15}" presName="background2" presStyleLbl="node2" presStyleIdx="1" presStyleCnt="2"/>
      <dgm:spPr/>
    </dgm:pt>
    <dgm:pt modelId="{43C2ADA1-40CB-4BF7-B289-C387DCBD1342}" type="pres">
      <dgm:prSet presAssocID="{5B730506-56B4-4F2F-BEF8-045FD5B2FB15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448A0B-CF9E-490B-8C4E-7933F19F91FC}" type="pres">
      <dgm:prSet presAssocID="{5B730506-56B4-4F2F-BEF8-045FD5B2FB15}" presName="hierChild3" presStyleCnt="0"/>
      <dgm:spPr/>
    </dgm:pt>
  </dgm:ptLst>
  <dgm:cxnLst>
    <dgm:cxn modelId="{97B619FF-F658-4BB9-A1C4-93587FDCCF99}" type="presOf" srcId="{8A487092-AAF3-4129-B3AB-DCA5D0758986}" destId="{F92E9303-A940-45BD-856F-C340BA1F7928}" srcOrd="0" destOrd="0" presId="urn:microsoft.com/office/officeart/2005/8/layout/hierarchy1"/>
    <dgm:cxn modelId="{C7DE2DA5-6161-4866-92F2-BF2332EA5C29}" type="presOf" srcId="{9CD78EDD-6C1B-4B62-8B03-0CD1F28DC515}" destId="{E621F151-411D-438D-8FC6-F1E2AB32A2FE}" srcOrd="0" destOrd="0" presId="urn:microsoft.com/office/officeart/2005/8/layout/hierarchy1"/>
    <dgm:cxn modelId="{3A10AC56-F951-4651-8C28-FD6C1E459E6F}" type="presOf" srcId="{9DBC7FD4-E5F7-407E-84D0-9419F91076DC}" destId="{25D32631-1399-4196-9BC9-688EE6BDB861}" srcOrd="0" destOrd="0" presId="urn:microsoft.com/office/officeart/2005/8/layout/hierarchy1"/>
    <dgm:cxn modelId="{5E9F2B59-090D-43D5-9415-3012DA315B19}" srcId="{CD98B955-ED3A-4BC1-A3E3-F6D893EBF850}" destId="{6C8BE9F7-E2C1-4BAA-8575-5F6880FAD910}" srcOrd="0" destOrd="0" parTransId="{096C1990-58BC-4F33-8561-B4B85A140974}" sibTransId="{23F9C60A-529E-4091-9CA1-55F519BCD5D2}"/>
    <dgm:cxn modelId="{1C05D476-1DA8-4398-AA80-12F2ED1A5801}" type="presOf" srcId="{3F3118D2-CFB1-45A3-B740-E96CE50A130C}" destId="{A050DAEC-F21C-4F31-AB52-ACAFD14B79CD}" srcOrd="0" destOrd="0" presId="urn:microsoft.com/office/officeart/2005/8/layout/hierarchy1"/>
    <dgm:cxn modelId="{4C7FC1B0-34D4-436C-8E65-B53F0B8F7CAF}" srcId="{FE43140F-EB27-4125-BC5C-EB84351938A5}" destId="{67A8AAE4-B28E-41AC-ABA4-F620FD49D23C}" srcOrd="2" destOrd="0" parTransId="{C4303C80-703D-41CF-9AFE-6F119DC68525}" sibTransId="{D3D42671-65D3-440E-97A2-4FBB111F1021}"/>
    <dgm:cxn modelId="{DEB16721-C8A1-4712-B71D-95BAD0D04F8D}" type="presOf" srcId="{00D58DA8-4159-4AE5-8824-899CF3E6EA40}" destId="{D7239675-F457-4415-BA82-1C7531B538A3}" srcOrd="0" destOrd="0" presId="urn:microsoft.com/office/officeart/2005/8/layout/hierarchy1"/>
    <dgm:cxn modelId="{E04DC121-7AA9-4E8D-AA25-C1876FBCF685}" srcId="{6C8BE9F7-E2C1-4BAA-8575-5F6880FAD910}" destId="{EEB95AFD-03C5-4F03-9E21-6C2A163914C2}" srcOrd="0" destOrd="0" parTransId="{525B42C1-A7F8-4FAB-BBD3-996F9B557A54}" sibTransId="{502AF309-7A15-4CE0-A55B-5C67EB6AF730}"/>
    <dgm:cxn modelId="{6E9F3EA2-5FCC-496E-8EA3-8720F16D643E}" srcId="{5331800F-18BE-45C5-9ABD-877985BBB064}" destId="{CD98B955-ED3A-4BC1-A3E3-F6D893EBF850}" srcOrd="0" destOrd="0" parTransId="{0F3746FF-9C01-4039-8438-06FD42D8DD4E}" sibTransId="{50DFB9D6-686C-4E4F-9C35-529451B7CB1C}"/>
    <dgm:cxn modelId="{D5A6A1AC-9C12-4F8F-95D7-04D1DA6E1A50}" srcId="{6C8BE9F7-E2C1-4BAA-8575-5F6880FAD910}" destId="{B4E7D420-89A3-4AE7-8AE1-E229D9AA9D8B}" srcOrd="2" destOrd="0" parTransId="{497E9079-01ED-4A54-AFEE-9AD778315B99}" sibTransId="{7D222262-1BBB-4FB5-A5A2-A302210C0D15}"/>
    <dgm:cxn modelId="{85DE1C58-90FF-4123-A0A0-CF24F1A9932F}" type="presOf" srcId="{AB09E74A-0D7A-4ADA-9E68-62E787EB3B82}" destId="{17FC8D09-D521-42C9-8742-578194334170}" srcOrd="0" destOrd="0" presId="urn:microsoft.com/office/officeart/2005/8/layout/hierarchy1"/>
    <dgm:cxn modelId="{762A4B16-18C2-4CC9-B19A-22EFD5659862}" type="presOf" srcId="{497E9079-01ED-4A54-AFEE-9AD778315B99}" destId="{B01CC4D5-CFCB-485C-907E-D8EA144C2D37}" srcOrd="0" destOrd="0" presId="urn:microsoft.com/office/officeart/2005/8/layout/hierarchy1"/>
    <dgm:cxn modelId="{009FD10B-E6ED-4CBC-9C68-82C9C24F098B}" type="presOf" srcId="{EEB95AFD-03C5-4F03-9E21-6C2A163914C2}" destId="{B280DD63-69E9-4913-AC4C-6722A09E12D3}" srcOrd="0" destOrd="0" presId="urn:microsoft.com/office/officeart/2005/8/layout/hierarchy1"/>
    <dgm:cxn modelId="{F44CCF44-C135-4F2B-BA62-0F902B20417B}" srcId="{FE43140F-EB27-4125-BC5C-EB84351938A5}" destId="{A1F745CB-B180-4665-A276-7E5BD0569A9F}" srcOrd="1" destOrd="0" parTransId="{00D58DA8-4159-4AE5-8824-899CF3E6EA40}" sibTransId="{BF52C650-A845-48E6-B82D-8C53EBBA3AA9}"/>
    <dgm:cxn modelId="{BC0A05B8-B7A5-48C2-82DD-6876069B0FDD}" type="presOf" srcId="{FE43140F-EB27-4125-BC5C-EB84351938A5}" destId="{722AA1B7-B4E7-43AC-99EA-149D9C2FEE74}" srcOrd="0" destOrd="0" presId="urn:microsoft.com/office/officeart/2005/8/layout/hierarchy1"/>
    <dgm:cxn modelId="{3C464A46-9B39-4201-BFA1-2F3F2122826F}" type="presOf" srcId="{525B42C1-A7F8-4FAB-BBD3-996F9B557A54}" destId="{2908AEF9-2C09-44ED-9A98-4809A181E908}" srcOrd="0" destOrd="0" presId="urn:microsoft.com/office/officeart/2005/8/layout/hierarchy1"/>
    <dgm:cxn modelId="{2222F882-D590-4E09-88D1-10D695F06E2B}" type="presOf" srcId="{5B730506-56B4-4F2F-BEF8-045FD5B2FB15}" destId="{43C2ADA1-40CB-4BF7-B289-C387DCBD1342}" srcOrd="0" destOrd="0" presId="urn:microsoft.com/office/officeart/2005/8/layout/hierarchy1"/>
    <dgm:cxn modelId="{486EEF1D-03D1-4F3B-A710-2ABDDB7FB5B1}" type="presOf" srcId="{C4303C80-703D-41CF-9AFE-6F119DC68525}" destId="{CA20AC23-D716-4A0A-9E20-0DA652BC2D12}" srcOrd="0" destOrd="0" presId="urn:microsoft.com/office/officeart/2005/8/layout/hierarchy1"/>
    <dgm:cxn modelId="{F04AE15A-4453-4382-B0F2-4B072D1B98ED}" type="presOf" srcId="{91CBBBAF-2476-4F1C-AA5D-B74CA5B39DF1}" destId="{3BEF9526-000E-404E-82F6-F37CB3C687E3}" srcOrd="0" destOrd="0" presId="urn:microsoft.com/office/officeart/2005/8/layout/hierarchy1"/>
    <dgm:cxn modelId="{4BF61957-1C9D-4BDB-ADCD-AD4777A61BD9}" srcId="{FE43140F-EB27-4125-BC5C-EB84351938A5}" destId="{9CD78EDD-6C1B-4B62-8B03-0CD1F28DC515}" srcOrd="3" destOrd="0" parTransId="{3F3118D2-CFB1-45A3-B740-E96CE50A130C}" sibTransId="{8405E252-A34E-44A9-B43D-0EC79ED87C4A}"/>
    <dgm:cxn modelId="{DA0D09D2-E01B-44CC-B49E-CCEEBB8E73B2}" type="presOf" srcId="{5331800F-18BE-45C5-9ABD-877985BBB064}" destId="{A8FF269C-5313-44EB-AAA1-3B933951011F}" srcOrd="0" destOrd="0" presId="urn:microsoft.com/office/officeart/2005/8/layout/hierarchy1"/>
    <dgm:cxn modelId="{015DE58D-ACC8-4572-AFE8-772EB0FD588A}" srcId="{CD98B955-ED3A-4BC1-A3E3-F6D893EBF850}" destId="{5B730506-56B4-4F2F-BEF8-045FD5B2FB15}" srcOrd="1" destOrd="0" parTransId="{AB09E74A-0D7A-4ADA-9E68-62E787EB3B82}" sibTransId="{B0762A7C-56B3-431C-860C-85F4A2BF5917}"/>
    <dgm:cxn modelId="{C08A0033-158C-4922-A255-B00662EBF502}" type="presOf" srcId="{A1F745CB-B180-4665-A276-7E5BD0569A9F}" destId="{8F042D44-1243-482F-9C4A-BBD3F259D02B}" srcOrd="0" destOrd="0" presId="urn:microsoft.com/office/officeart/2005/8/layout/hierarchy1"/>
    <dgm:cxn modelId="{075FB545-F542-479D-BEAB-FF45DF57D886}" type="presOf" srcId="{B4E7D420-89A3-4AE7-8AE1-E229D9AA9D8B}" destId="{5B401943-8DE4-4A38-8DDF-07BAE3DB9D07}" srcOrd="0" destOrd="0" presId="urn:microsoft.com/office/officeart/2005/8/layout/hierarchy1"/>
    <dgm:cxn modelId="{9673CE17-13DA-43D5-A85E-126FBA7B7E54}" srcId="{FE43140F-EB27-4125-BC5C-EB84351938A5}" destId="{91CBBBAF-2476-4F1C-AA5D-B74CA5B39DF1}" srcOrd="0" destOrd="0" parTransId="{8A487092-AAF3-4129-B3AB-DCA5D0758986}" sibTransId="{AB5A425A-223C-4DDC-BF43-128FAB6A7F99}"/>
    <dgm:cxn modelId="{F71E2E40-0BEB-455F-8791-AF730165F284}" type="presOf" srcId="{CD98B955-ED3A-4BC1-A3E3-F6D893EBF850}" destId="{C5261C7E-BD5B-4D1A-A301-5C0BD347956D}" srcOrd="0" destOrd="0" presId="urn:microsoft.com/office/officeart/2005/8/layout/hierarchy1"/>
    <dgm:cxn modelId="{F047BDAF-36F8-4C58-8C0C-C5805D5BC582}" type="presOf" srcId="{67A8AAE4-B28E-41AC-ABA4-F620FD49D23C}" destId="{C42211EC-B9F8-45C3-A62D-C7C0FD9A9B12}" srcOrd="0" destOrd="0" presId="urn:microsoft.com/office/officeart/2005/8/layout/hierarchy1"/>
    <dgm:cxn modelId="{699EAD9F-5857-4F0B-AA98-7562D1109064}" type="presOf" srcId="{6C8BE9F7-E2C1-4BAA-8575-5F6880FAD910}" destId="{34319786-5938-48B5-A799-4EC7394C4EA2}" srcOrd="0" destOrd="0" presId="urn:microsoft.com/office/officeart/2005/8/layout/hierarchy1"/>
    <dgm:cxn modelId="{44CE3C71-D504-4954-A93F-BEECFFF9A9B4}" type="presOf" srcId="{096C1990-58BC-4F33-8561-B4B85A140974}" destId="{AC7FD09E-99DD-47CB-9E19-E41A710712CC}" srcOrd="0" destOrd="0" presId="urn:microsoft.com/office/officeart/2005/8/layout/hierarchy1"/>
    <dgm:cxn modelId="{75030250-3B08-463A-AEEC-CF0A5AFE518E}" srcId="{6C8BE9F7-E2C1-4BAA-8575-5F6880FAD910}" destId="{FE43140F-EB27-4125-BC5C-EB84351938A5}" srcOrd="1" destOrd="0" parTransId="{9DBC7FD4-E5F7-407E-84D0-9419F91076DC}" sibTransId="{DCE8331F-59E1-498F-9E9E-61729C4E4D23}"/>
    <dgm:cxn modelId="{B84A498F-FDB4-442D-AF27-149E9A20B302}" type="presParOf" srcId="{A8FF269C-5313-44EB-AAA1-3B933951011F}" destId="{6B801920-642D-456D-AD50-7136E11ABF85}" srcOrd="0" destOrd="0" presId="urn:microsoft.com/office/officeart/2005/8/layout/hierarchy1"/>
    <dgm:cxn modelId="{CBCF3DC6-72B0-42EF-9B03-629B7FE26DB6}" type="presParOf" srcId="{6B801920-642D-456D-AD50-7136E11ABF85}" destId="{142C4587-62BD-4EB8-B7B8-653467D95B1B}" srcOrd="0" destOrd="0" presId="urn:microsoft.com/office/officeart/2005/8/layout/hierarchy1"/>
    <dgm:cxn modelId="{DBB607F4-2F1D-48FF-A0DA-0717E483E0EB}" type="presParOf" srcId="{142C4587-62BD-4EB8-B7B8-653467D95B1B}" destId="{29E497DA-C487-4291-A7C9-ADECEB4CC19B}" srcOrd="0" destOrd="0" presId="urn:microsoft.com/office/officeart/2005/8/layout/hierarchy1"/>
    <dgm:cxn modelId="{24A724EF-8DD1-43E3-8D83-C22E9E68A794}" type="presParOf" srcId="{142C4587-62BD-4EB8-B7B8-653467D95B1B}" destId="{C5261C7E-BD5B-4D1A-A301-5C0BD347956D}" srcOrd="1" destOrd="0" presId="urn:microsoft.com/office/officeart/2005/8/layout/hierarchy1"/>
    <dgm:cxn modelId="{B3F662FF-F1F1-4928-BCBA-933FB383D489}" type="presParOf" srcId="{6B801920-642D-456D-AD50-7136E11ABF85}" destId="{BEB0440F-6FB7-422E-B8A1-0C6135FD5ADE}" srcOrd="1" destOrd="0" presId="urn:microsoft.com/office/officeart/2005/8/layout/hierarchy1"/>
    <dgm:cxn modelId="{5E416BF6-69EF-463A-A0B6-072E8AE8F60D}" type="presParOf" srcId="{BEB0440F-6FB7-422E-B8A1-0C6135FD5ADE}" destId="{AC7FD09E-99DD-47CB-9E19-E41A710712CC}" srcOrd="0" destOrd="0" presId="urn:microsoft.com/office/officeart/2005/8/layout/hierarchy1"/>
    <dgm:cxn modelId="{42451BC3-7F08-49F8-9A28-160BA25B740E}" type="presParOf" srcId="{BEB0440F-6FB7-422E-B8A1-0C6135FD5ADE}" destId="{0341864D-FACD-46B0-BF42-3DABFAF3F068}" srcOrd="1" destOrd="0" presId="urn:microsoft.com/office/officeart/2005/8/layout/hierarchy1"/>
    <dgm:cxn modelId="{88CC9F0E-BBFD-433F-B1B3-F50526BF3C2A}" type="presParOf" srcId="{0341864D-FACD-46B0-BF42-3DABFAF3F068}" destId="{5E52DAEF-B0A0-483B-B298-3D9D1F42E1A0}" srcOrd="0" destOrd="0" presId="urn:microsoft.com/office/officeart/2005/8/layout/hierarchy1"/>
    <dgm:cxn modelId="{8B6AB658-63F8-457A-8172-B3BCBC780910}" type="presParOf" srcId="{5E52DAEF-B0A0-483B-B298-3D9D1F42E1A0}" destId="{AA6D0D44-77A6-46E9-BA1A-F8C5801D75A1}" srcOrd="0" destOrd="0" presId="urn:microsoft.com/office/officeart/2005/8/layout/hierarchy1"/>
    <dgm:cxn modelId="{C37BDFD8-6488-4C9F-963B-C77F39CF4AC4}" type="presParOf" srcId="{5E52DAEF-B0A0-483B-B298-3D9D1F42E1A0}" destId="{34319786-5938-48B5-A799-4EC7394C4EA2}" srcOrd="1" destOrd="0" presId="urn:microsoft.com/office/officeart/2005/8/layout/hierarchy1"/>
    <dgm:cxn modelId="{B914A61C-DBA6-499D-B509-B16129FF6889}" type="presParOf" srcId="{0341864D-FACD-46B0-BF42-3DABFAF3F068}" destId="{2C86B7A2-C4CA-49A6-9FE2-0A550314F967}" srcOrd="1" destOrd="0" presId="urn:microsoft.com/office/officeart/2005/8/layout/hierarchy1"/>
    <dgm:cxn modelId="{23AFED20-2220-4651-8499-0AFFD0B711A5}" type="presParOf" srcId="{2C86B7A2-C4CA-49A6-9FE2-0A550314F967}" destId="{2908AEF9-2C09-44ED-9A98-4809A181E908}" srcOrd="0" destOrd="0" presId="urn:microsoft.com/office/officeart/2005/8/layout/hierarchy1"/>
    <dgm:cxn modelId="{A02CBF30-A7F2-49A5-93F3-B457BB4B4F7E}" type="presParOf" srcId="{2C86B7A2-C4CA-49A6-9FE2-0A550314F967}" destId="{59DE1ADF-4DFF-46C0-AB79-418244BDC206}" srcOrd="1" destOrd="0" presId="urn:microsoft.com/office/officeart/2005/8/layout/hierarchy1"/>
    <dgm:cxn modelId="{C1B93BBE-955C-4FEA-8540-5D77AE638FE0}" type="presParOf" srcId="{59DE1ADF-4DFF-46C0-AB79-418244BDC206}" destId="{8BEF7ED3-5128-40D8-9508-E5EE4DCC87F9}" srcOrd="0" destOrd="0" presId="urn:microsoft.com/office/officeart/2005/8/layout/hierarchy1"/>
    <dgm:cxn modelId="{B4864069-8607-4D45-AA34-D865BDDE9E97}" type="presParOf" srcId="{8BEF7ED3-5128-40D8-9508-E5EE4DCC87F9}" destId="{FE88B4E9-9537-4F7C-BB8C-765CAA67AB8C}" srcOrd="0" destOrd="0" presId="urn:microsoft.com/office/officeart/2005/8/layout/hierarchy1"/>
    <dgm:cxn modelId="{A4BDD7F3-11BC-46EB-A08E-860AA86801E3}" type="presParOf" srcId="{8BEF7ED3-5128-40D8-9508-E5EE4DCC87F9}" destId="{B280DD63-69E9-4913-AC4C-6722A09E12D3}" srcOrd="1" destOrd="0" presId="urn:microsoft.com/office/officeart/2005/8/layout/hierarchy1"/>
    <dgm:cxn modelId="{23F94C30-873A-47C9-9F3F-70177297051B}" type="presParOf" srcId="{59DE1ADF-4DFF-46C0-AB79-418244BDC206}" destId="{D34C0FF0-2091-479E-966F-397726603BA9}" srcOrd="1" destOrd="0" presId="urn:microsoft.com/office/officeart/2005/8/layout/hierarchy1"/>
    <dgm:cxn modelId="{7D09C391-CAC3-4260-8F72-EB142F26F4AF}" type="presParOf" srcId="{2C86B7A2-C4CA-49A6-9FE2-0A550314F967}" destId="{25D32631-1399-4196-9BC9-688EE6BDB861}" srcOrd="2" destOrd="0" presId="urn:microsoft.com/office/officeart/2005/8/layout/hierarchy1"/>
    <dgm:cxn modelId="{0203E848-98DE-4941-851A-9A20531775F0}" type="presParOf" srcId="{2C86B7A2-C4CA-49A6-9FE2-0A550314F967}" destId="{DFB38940-A46D-4B10-8C18-E8217CE48789}" srcOrd="3" destOrd="0" presId="urn:microsoft.com/office/officeart/2005/8/layout/hierarchy1"/>
    <dgm:cxn modelId="{AAD734C9-FE3E-43D9-87DF-DD3EB34FD887}" type="presParOf" srcId="{DFB38940-A46D-4B10-8C18-E8217CE48789}" destId="{867D6BDA-AE9D-4C70-AA23-8FFA30DA8DCD}" srcOrd="0" destOrd="0" presId="urn:microsoft.com/office/officeart/2005/8/layout/hierarchy1"/>
    <dgm:cxn modelId="{55F05EDE-5B88-4C63-87D4-A1B66ADB0B38}" type="presParOf" srcId="{867D6BDA-AE9D-4C70-AA23-8FFA30DA8DCD}" destId="{78B98079-1404-41B1-9BF8-E18A21D84543}" srcOrd="0" destOrd="0" presId="urn:microsoft.com/office/officeart/2005/8/layout/hierarchy1"/>
    <dgm:cxn modelId="{8599C727-2B3D-4881-9C42-0342740F3630}" type="presParOf" srcId="{867D6BDA-AE9D-4C70-AA23-8FFA30DA8DCD}" destId="{722AA1B7-B4E7-43AC-99EA-149D9C2FEE74}" srcOrd="1" destOrd="0" presId="urn:microsoft.com/office/officeart/2005/8/layout/hierarchy1"/>
    <dgm:cxn modelId="{B3739C7A-309B-455E-906E-642E1F26289A}" type="presParOf" srcId="{DFB38940-A46D-4B10-8C18-E8217CE48789}" destId="{6E270B2B-2F19-40D7-B5EC-205244A405CA}" srcOrd="1" destOrd="0" presId="urn:microsoft.com/office/officeart/2005/8/layout/hierarchy1"/>
    <dgm:cxn modelId="{A257A906-1CED-4CF1-A72D-3C3296395E52}" type="presParOf" srcId="{6E270B2B-2F19-40D7-B5EC-205244A405CA}" destId="{F92E9303-A940-45BD-856F-C340BA1F7928}" srcOrd="0" destOrd="0" presId="urn:microsoft.com/office/officeart/2005/8/layout/hierarchy1"/>
    <dgm:cxn modelId="{59D77E6E-9D38-4A97-90FF-116E82018B9C}" type="presParOf" srcId="{6E270B2B-2F19-40D7-B5EC-205244A405CA}" destId="{DC8483C5-6A00-4445-AC97-94D8F9BFE83C}" srcOrd="1" destOrd="0" presId="urn:microsoft.com/office/officeart/2005/8/layout/hierarchy1"/>
    <dgm:cxn modelId="{AD7211FA-07D5-4ABC-9D9D-B9E3DE867208}" type="presParOf" srcId="{DC8483C5-6A00-4445-AC97-94D8F9BFE83C}" destId="{85E374B0-9622-4AE1-9D88-645EBF169E90}" srcOrd="0" destOrd="0" presId="urn:microsoft.com/office/officeart/2005/8/layout/hierarchy1"/>
    <dgm:cxn modelId="{422F725E-466F-428C-A7AA-4EC75340763B}" type="presParOf" srcId="{85E374B0-9622-4AE1-9D88-645EBF169E90}" destId="{45FCE480-A341-43C8-A0C6-64CDB8D9E376}" srcOrd="0" destOrd="0" presId="urn:microsoft.com/office/officeart/2005/8/layout/hierarchy1"/>
    <dgm:cxn modelId="{B8D87C3C-3DBE-4BED-BB28-2AAEE4C70C86}" type="presParOf" srcId="{85E374B0-9622-4AE1-9D88-645EBF169E90}" destId="{3BEF9526-000E-404E-82F6-F37CB3C687E3}" srcOrd="1" destOrd="0" presId="urn:microsoft.com/office/officeart/2005/8/layout/hierarchy1"/>
    <dgm:cxn modelId="{0F9C08E5-FAD8-4D13-B939-C0698E400B52}" type="presParOf" srcId="{DC8483C5-6A00-4445-AC97-94D8F9BFE83C}" destId="{045676F3-0ED0-4EBB-966F-9CC0E1B6A2B2}" srcOrd="1" destOrd="0" presId="urn:microsoft.com/office/officeart/2005/8/layout/hierarchy1"/>
    <dgm:cxn modelId="{B1E5082B-014B-4F09-9ED8-C2E09B7F8D55}" type="presParOf" srcId="{6E270B2B-2F19-40D7-B5EC-205244A405CA}" destId="{D7239675-F457-4415-BA82-1C7531B538A3}" srcOrd="2" destOrd="0" presId="urn:microsoft.com/office/officeart/2005/8/layout/hierarchy1"/>
    <dgm:cxn modelId="{881D04B5-8159-4B2C-84C3-89A1890EA7DE}" type="presParOf" srcId="{6E270B2B-2F19-40D7-B5EC-205244A405CA}" destId="{7D6BD86F-4213-4DFD-ADA5-1466E018151D}" srcOrd="3" destOrd="0" presId="urn:microsoft.com/office/officeart/2005/8/layout/hierarchy1"/>
    <dgm:cxn modelId="{5A8F25CD-8AF4-4C39-9EAF-63A2C55130A7}" type="presParOf" srcId="{7D6BD86F-4213-4DFD-ADA5-1466E018151D}" destId="{0061E898-E819-45BF-9C8A-25BBDFDBB36F}" srcOrd="0" destOrd="0" presId="urn:microsoft.com/office/officeart/2005/8/layout/hierarchy1"/>
    <dgm:cxn modelId="{B45BF9AC-17F4-4BB0-AF22-19E48DE9F6DC}" type="presParOf" srcId="{0061E898-E819-45BF-9C8A-25BBDFDBB36F}" destId="{1568E9E2-A0CA-4B59-8E23-EB317CF9E09E}" srcOrd="0" destOrd="0" presId="urn:microsoft.com/office/officeart/2005/8/layout/hierarchy1"/>
    <dgm:cxn modelId="{38E1D659-190C-456C-8196-522B116FFBA5}" type="presParOf" srcId="{0061E898-E819-45BF-9C8A-25BBDFDBB36F}" destId="{8F042D44-1243-482F-9C4A-BBD3F259D02B}" srcOrd="1" destOrd="0" presId="urn:microsoft.com/office/officeart/2005/8/layout/hierarchy1"/>
    <dgm:cxn modelId="{32A80775-E062-472C-9184-66659AAA570A}" type="presParOf" srcId="{7D6BD86F-4213-4DFD-ADA5-1466E018151D}" destId="{15C3FFFA-30C1-4529-B166-271DF63C76D4}" srcOrd="1" destOrd="0" presId="urn:microsoft.com/office/officeart/2005/8/layout/hierarchy1"/>
    <dgm:cxn modelId="{C2DB3705-C272-4B98-8746-4B2E682B7AF7}" type="presParOf" srcId="{6E270B2B-2F19-40D7-B5EC-205244A405CA}" destId="{CA20AC23-D716-4A0A-9E20-0DA652BC2D12}" srcOrd="4" destOrd="0" presId="urn:microsoft.com/office/officeart/2005/8/layout/hierarchy1"/>
    <dgm:cxn modelId="{E71D34E5-3048-440E-9DB2-1816282EFABB}" type="presParOf" srcId="{6E270B2B-2F19-40D7-B5EC-205244A405CA}" destId="{C19E3AD1-9871-49B5-9471-63EF9306DDAE}" srcOrd="5" destOrd="0" presId="urn:microsoft.com/office/officeart/2005/8/layout/hierarchy1"/>
    <dgm:cxn modelId="{237C3C21-DC4E-4CDF-A055-30DB0C737D83}" type="presParOf" srcId="{C19E3AD1-9871-49B5-9471-63EF9306DDAE}" destId="{57CF6D1E-E4C6-4E8A-B3FB-60997A09279E}" srcOrd="0" destOrd="0" presId="urn:microsoft.com/office/officeart/2005/8/layout/hierarchy1"/>
    <dgm:cxn modelId="{226231E9-9B1E-4078-BCF6-A2FA023407FA}" type="presParOf" srcId="{57CF6D1E-E4C6-4E8A-B3FB-60997A09279E}" destId="{5E3B86B1-3063-4D65-BFC1-A54A862D914C}" srcOrd="0" destOrd="0" presId="urn:microsoft.com/office/officeart/2005/8/layout/hierarchy1"/>
    <dgm:cxn modelId="{A8F381E8-4BF2-461E-9C40-EBE092F4545E}" type="presParOf" srcId="{57CF6D1E-E4C6-4E8A-B3FB-60997A09279E}" destId="{C42211EC-B9F8-45C3-A62D-C7C0FD9A9B12}" srcOrd="1" destOrd="0" presId="urn:microsoft.com/office/officeart/2005/8/layout/hierarchy1"/>
    <dgm:cxn modelId="{BDE998BC-DDA9-484F-8197-2A15237AF379}" type="presParOf" srcId="{C19E3AD1-9871-49B5-9471-63EF9306DDAE}" destId="{86A46202-BAEF-472A-BCC5-B01BC662BBDA}" srcOrd="1" destOrd="0" presId="urn:microsoft.com/office/officeart/2005/8/layout/hierarchy1"/>
    <dgm:cxn modelId="{95CC679B-988B-4583-96DD-5FA4064B435E}" type="presParOf" srcId="{6E270B2B-2F19-40D7-B5EC-205244A405CA}" destId="{A050DAEC-F21C-4F31-AB52-ACAFD14B79CD}" srcOrd="6" destOrd="0" presId="urn:microsoft.com/office/officeart/2005/8/layout/hierarchy1"/>
    <dgm:cxn modelId="{08ED5D56-4F81-4B07-B3D9-B6E9AEECF6A1}" type="presParOf" srcId="{6E270B2B-2F19-40D7-B5EC-205244A405CA}" destId="{B55D627D-F802-4FDE-9C6F-F9E822BDDC32}" srcOrd="7" destOrd="0" presId="urn:microsoft.com/office/officeart/2005/8/layout/hierarchy1"/>
    <dgm:cxn modelId="{1E7985F4-1416-461E-BC60-D44695E71716}" type="presParOf" srcId="{B55D627D-F802-4FDE-9C6F-F9E822BDDC32}" destId="{01CB22D7-CEAE-4119-80C4-ECCB89D12B87}" srcOrd="0" destOrd="0" presId="urn:microsoft.com/office/officeart/2005/8/layout/hierarchy1"/>
    <dgm:cxn modelId="{B6E4B799-076B-40F4-8480-FE6B069A9F83}" type="presParOf" srcId="{01CB22D7-CEAE-4119-80C4-ECCB89D12B87}" destId="{1FCFB0EA-BAE8-4C2B-BEF6-02D0FD3AC71C}" srcOrd="0" destOrd="0" presId="urn:microsoft.com/office/officeart/2005/8/layout/hierarchy1"/>
    <dgm:cxn modelId="{787EF4EE-2026-4ACD-AD6E-A2C8C618570A}" type="presParOf" srcId="{01CB22D7-CEAE-4119-80C4-ECCB89D12B87}" destId="{E621F151-411D-438D-8FC6-F1E2AB32A2FE}" srcOrd="1" destOrd="0" presId="urn:microsoft.com/office/officeart/2005/8/layout/hierarchy1"/>
    <dgm:cxn modelId="{A2A9DEF0-363F-4024-98E6-292B381B0875}" type="presParOf" srcId="{B55D627D-F802-4FDE-9C6F-F9E822BDDC32}" destId="{DA463E8B-D097-4FC2-9342-4EFAA732D286}" srcOrd="1" destOrd="0" presId="urn:microsoft.com/office/officeart/2005/8/layout/hierarchy1"/>
    <dgm:cxn modelId="{D67B9CB2-5EC0-40D6-B248-5B226F6D540D}" type="presParOf" srcId="{2C86B7A2-C4CA-49A6-9FE2-0A550314F967}" destId="{B01CC4D5-CFCB-485C-907E-D8EA144C2D37}" srcOrd="4" destOrd="0" presId="urn:microsoft.com/office/officeart/2005/8/layout/hierarchy1"/>
    <dgm:cxn modelId="{3ADB69E6-62FC-49B2-9933-780F5270AA59}" type="presParOf" srcId="{2C86B7A2-C4CA-49A6-9FE2-0A550314F967}" destId="{F3B26F30-E5FF-4167-B39B-10CD837F9A7B}" srcOrd="5" destOrd="0" presId="urn:microsoft.com/office/officeart/2005/8/layout/hierarchy1"/>
    <dgm:cxn modelId="{B3C73672-DF36-42DF-88B5-16BE274817D8}" type="presParOf" srcId="{F3B26F30-E5FF-4167-B39B-10CD837F9A7B}" destId="{6B15A06C-9D61-44D6-A927-9D20D704F8F2}" srcOrd="0" destOrd="0" presId="urn:microsoft.com/office/officeart/2005/8/layout/hierarchy1"/>
    <dgm:cxn modelId="{9922FFFC-47D9-4E23-9F3F-2F3ED2F0A5E0}" type="presParOf" srcId="{6B15A06C-9D61-44D6-A927-9D20D704F8F2}" destId="{C23E546E-F5FF-4217-8D0E-E2DA4D22422D}" srcOrd="0" destOrd="0" presId="urn:microsoft.com/office/officeart/2005/8/layout/hierarchy1"/>
    <dgm:cxn modelId="{E3EE4AD1-17E7-4F64-9590-41F5B8B26639}" type="presParOf" srcId="{6B15A06C-9D61-44D6-A927-9D20D704F8F2}" destId="{5B401943-8DE4-4A38-8DDF-07BAE3DB9D07}" srcOrd="1" destOrd="0" presId="urn:microsoft.com/office/officeart/2005/8/layout/hierarchy1"/>
    <dgm:cxn modelId="{E5B59E1E-CF11-46E6-9EF8-75740A0DB95A}" type="presParOf" srcId="{F3B26F30-E5FF-4167-B39B-10CD837F9A7B}" destId="{F186F3F9-6903-4514-9F7C-99A208F85309}" srcOrd="1" destOrd="0" presId="urn:microsoft.com/office/officeart/2005/8/layout/hierarchy1"/>
    <dgm:cxn modelId="{E06DD38D-40FE-4DF8-8085-4CEAFD3BED68}" type="presParOf" srcId="{BEB0440F-6FB7-422E-B8A1-0C6135FD5ADE}" destId="{17FC8D09-D521-42C9-8742-578194334170}" srcOrd="2" destOrd="0" presId="urn:microsoft.com/office/officeart/2005/8/layout/hierarchy1"/>
    <dgm:cxn modelId="{B54CABF2-118A-4CAC-B475-65D6ABB3C39A}" type="presParOf" srcId="{BEB0440F-6FB7-422E-B8A1-0C6135FD5ADE}" destId="{BB2A771B-D356-483E-82C0-8C7CB5F4327F}" srcOrd="3" destOrd="0" presId="urn:microsoft.com/office/officeart/2005/8/layout/hierarchy1"/>
    <dgm:cxn modelId="{58EB7B51-D48B-4A2B-B648-1130F07586C4}" type="presParOf" srcId="{BB2A771B-D356-483E-82C0-8C7CB5F4327F}" destId="{A123A475-A46E-49E4-A5BF-3186B7E9FDB5}" srcOrd="0" destOrd="0" presId="urn:microsoft.com/office/officeart/2005/8/layout/hierarchy1"/>
    <dgm:cxn modelId="{D5158F20-2A33-4702-AF5A-AF0A4D7AB3A3}" type="presParOf" srcId="{A123A475-A46E-49E4-A5BF-3186B7E9FDB5}" destId="{3057533B-F9BE-46CD-B689-1B65AF3E7ADA}" srcOrd="0" destOrd="0" presId="urn:microsoft.com/office/officeart/2005/8/layout/hierarchy1"/>
    <dgm:cxn modelId="{B368D173-2C74-4F4F-9237-FA17E20012DA}" type="presParOf" srcId="{A123A475-A46E-49E4-A5BF-3186B7E9FDB5}" destId="{43C2ADA1-40CB-4BF7-B289-C387DCBD1342}" srcOrd="1" destOrd="0" presId="urn:microsoft.com/office/officeart/2005/8/layout/hierarchy1"/>
    <dgm:cxn modelId="{17AEF726-42A1-4358-BABD-AC270E579266}" type="presParOf" srcId="{BB2A771B-D356-483E-82C0-8C7CB5F4327F}" destId="{9F448A0B-CF9E-490B-8C4E-7933F19F91FC}" srcOrd="1" destOrd="0" presId="urn:microsoft.com/office/officeart/2005/8/layout/hierarchy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79B961-46A7-4DD2-A1C4-6CF9EC546480}" type="doc">
      <dgm:prSet loTypeId="urn:microsoft.com/office/officeart/2005/8/layout/vList5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71F3582-24D1-4E1E-B69A-FA9DA2DA1F1B}">
      <dgm:prSet phldrT="[Text]"/>
      <dgm:spPr/>
      <dgm:t>
        <a:bodyPr/>
        <a:lstStyle/>
        <a:p>
          <a:r>
            <a:rPr lang="en-US" dirty="0" smtClean="0"/>
            <a:t>User Interface</a:t>
          </a:r>
          <a:endParaRPr lang="en-US" dirty="0"/>
        </a:p>
      </dgm:t>
    </dgm:pt>
    <dgm:pt modelId="{8C9DE2D3-FCF5-4846-BC3C-28B0A64E6982}" type="parTrans" cxnId="{650CFFC0-1B40-4BC8-A7CD-EA3F9273898E}">
      <dgm:prSet/>
      <dgm:spPr/>
      <dgm:t>
        <a:bodyPr/>
        <a:lstStyle/>
        <a:p>
          <a:endParaRPr lang="en-US"/>
        </a:p>
      </dgm:t>
    </dgm:pt>
    <dgm:pt modelId="{274EA002-8458-484B-8A6F-EACD2B0D132C}" type="sibTrans" cxnId="{650CFFC0-1B40-4BC8-A7CD-EA3F9273898E}">
      <dgm:prSet/>
      <dgm:spPr/>
      <dgm:t>
        <a:bodyPr/>
        <a:lstStyle/>
        <a:p>
          <a:endParaRPr lang="en-US"/>
        </a:p>
      </dgm:t>
    </dgm:pt>
    <dgm:pt modelId="{9815E3B5-E0AD-40BB-A060-7AC0C02F2C04}">
      <dgm:prSet phldrT="[Text]"/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C624C33A-2D58-402C-9EF8-865FDEB02076}" type="parTrans" cxnId="{3116A09B-91A2-4966-B752-7757907F1F38}">
      <dgm:prSet/>
      <dgm:spPr/>
      <dgm:t>
        <a:bodyPr/>
        <a:lstStyle/>
        <a:p>
          <a:endParaRPr lang="en-US"/>
        </a:p>
      </dgm:t>
    </dgm:pt>
    <dgm:pt modelId="{92594F00-45E9-4419-AC72-113DC7104EBE}" type="sibTrans" cxnId="{3116A09B-91A2-4966-B752-7757907F1F38}">
      <dgm:prSet/>
      <dgm:spPr/>
      <dgm:t>
        <a:bodyPr/>
        <a:lstStyle/>
        <a:p>
          <a:endParaRPr lang="en-US"/>
        </a:p>
      </dgm:t>
    </dgm:pt>
    <dgm:pt modelId="{A42C205F-D8AA-48F8-9636-4C681A731669}">
      <dgm:prSet phldrT="[Text]"/>
      <dgm:spPr/>
      <dgm:t>
        <a:bodyPr/>
        <a:lstStyle/>
        <a:p>
          <a:r>
            <a:rPr lang="en-US" dirty="0" smtClean="0"/>
            <a:t>Domain</a:t>
          </a:r>
          <a:endParaRPr lang="en-US" dirty="0"/>
        </a:p>
      </dgm:t>
    </dgm:pt>
    <dgm:pt modelId="{C9A2A5A4-F5DD-4F00-AD58-0D8FC632AF1E}" type="parTrans" cxnId="{5D5FD74E-68A9-42DB-89CE-A9E37C895C17}">
      <dgm:prSet/>
      <dgm:spPr/>
      <dgm:t>
        <a:bodyPr/>
        <a:lstStyle/>
        <a:p>
          <a:endParaRPr lang="en-US"/>
        </a:p>
      </dgm:t>
    </dgm:pt>
    <dgm:pt modelId="{4F49A6EE-D7BE-46EA-AF22-006CAB4085FF}" type="sibTrans" cxnId="{5D5FD74E-68A9-42DB-89CE-A9E37C895C17}">
      <dgm:prSet/>
      <dgm:spPr/>
      <dgm:t>
        <a:bodyPr/>
        <a:lstStyle/>
        <a:p>
          <a:endParaRPr lang="en-US"/>
        </a:p>
      </dgm:t>
    </dgm:pt>
    <dgm:pt modelId="{997CA7DA-3DAD-4551-8DA5-37D8C980118F}">
      <dgm:prSet phldrT="[Text]"/>
      <dgm:spPr/>
      <dgm:t>
        <a:bodyPr/>
        <a:lstStyle/>
        <a:p>
          <a:r>
            <a:rPr lang="en-US" dirty="0" smtClean="0"/>
            <a:t>Infrastructure</a:t>
          </a:r>
          <a:endParaRPr lang="en-US" dirty="0"/>
        </a:p>
      </dgm:t>
    </dgm:pt>
    <dgm:pt modelId="{65127F1B-38E0-4CCA-B695-BD624A649B54}" type="parTrans" cxnId="{4484ACD1-38F1-4BF4-90E0-5601694C2A75}">
      <dgm:prSet/>
      <dgm:spPr/>
      <dgm:t>
        <a:bodyPr/>
        <a:lstStyle/>
        <a:p>
          <a:endParaRPr lang="en-US"/>
        </a:p>
      </dgm:t>
    </dgm:pt>
    <dgm:pt modelId="{3EE43069-CA50-4C3D-8CA7-63443767A2E4}" type="sibTrans" cxnId="{4484ACD1-38F1-4BF4-90E0-5601694C2A75}">
      <dgm:prSet/>
      <dgm:spPr/>
      <dgm:t>
        <a:bodyPr/>
        <a:lstStyle/>
        <a:p>
          <a:endParaRPr lang="en-US"/>
        </a:p>
      </dgm:t>
    </dgm:pt>
    <dgm:pt modelId="{7C57E835-4073-44D5-BCD5-5043A524C29E}">
      <dgm:prSet phldrT="[Text]"/>
      <dgm:spPr/>
      <dgm:t>
        <a:bodyPr/>
        <a:lstStyle/>
        <a:p>
          <a:r>
            <a:rPr lang="en-US" dirty="0" smtClean="0"/>
            <a:t>Repository Implementations</a:t>
          </a:r>
          <a:endParaRPr lang="en-US" dirty="0"/>
        </a:p>
      </dgm:t>
    </dgm:pt>
    <dgm:pt modelId="{41CA8E3E-4C10-47B4-B414-636E214443CB}" type="parTrans" cxnId="{6966C799-333B-4F45-8BFE-6BD8446FB49F}">
      <dgm:prSet/>
      <dgm:spPr/>
      <dgm:t>
        <a:bodyPr/>
        <a:lstStyle/>
        <a:p>
          <a:endParaRPr lang="en-US"/>
        </a:p>
      </dgm:t>
    </dgm:pt>
    <dgm:pt modelId="{F648ABE8-59FD-4756-AA8D-561EC8A3B265}" type="sibTrans" cxnId="{6966C799-333B-4F45-8BFE-6BD8446FB49F}">
      <dgm:prSet/>
      <dgm:spPr/>
      <dgm:t>
        <a:bodyPr/>
        <a:lstStyle/>
        <a:p>
          <a:endParaRPr lang="en-US"/>
        </a:p>
      </dgm:t>
    </dgm:pt>
    <dgm:pt modelId="{9D23ACC9-B224-455B-AFAB-0ABD6B9B00BB}">
      <dgm:prSet phldrT="[Text]"/>
      <dgm:spPr/>
      <dgm:t>
        <a:bodyPr/>
        <a:lstStyle/>
        <a:p>
          <a:r>
            <a:rPr lang="en-US" dirty="0" smtClean="0"/>
            <a:t>Other Services</a:t>
          </a:r>
          <a:endParaRPr lang="en-US" dirty="0"/>
        </a:p>
      </dgm:t>
    </dgm:pt>
    <dgm:pt modelId="{EE2564EA-3D17-41B8-9200-65B9F8272552}" type="parTrans" cxnId="{8DFF97A5-ABE4-401C-904E-ED74FB880D61}">
      <dgm:prSet/>
      <dgm:spPr/>
      <dgm:t>
        <a:bodyPr/>
        <a:lstStyle/>
        <a:p>
          <a:endParaRPr lang="en-US"/>
        </a:p>
      </dgm:t>
    </dgm:pt>
    <dgm:pt modelId="{881FE869-BA1D-443D-8B45-9AACA741141A}" type="sibTrans" cxnId="{8DFF97A5-ABE4-401C-904E-ED74FB880D61}">
      <dgm:prSet/>
      <dgm:spPr/>
      <dgm:t>
        <a:bodyPr/>
        <a:lstStyle/>
        <a:p>
          <a:endParaRPr lang="en-US"/>
        </a:p>
      </dgm:t>
    </dgm:pt>
    <dgm:pt modelId="{7262823D-7AC2-4641-B4AE-B58685425A48}">
      <dgm:prSet phldrT="[Text]"/>
      <dgm:spPr/>
      <dgm:t>
        <a:bodyPr/>
        <a:lstStyle/>
        <a:p>
          <a:r>
            <a:rPr lang="en-US" dirty="0" smtClean="0"/>
            <a:t>Etc.</a:t>
          </a:r>
          <a:endParaRPr lang="en-US" dirty="0"/>
        </a:p>
      </dgm:t>
    </dgm:pt>
    <dgm:pt modelId="{4C298AA6-184D-4800-820B-78B5FDC94C4E}" type="parTrans" cxnId="{A43EE06F-DC10-44AD-8F4A-44E778B11261}">
      <dgm:prSet/>
      <dgm:spPr/>
      <dgm:t>
        <a:bodyPr/>
        <a:lstStyle/>
        <a:p>
          <a:endParaRPr lang="en-US"/>
        </a:p>
      </dgm:t>
    </dgm:pt>
    <dgm:pt modelId="{5B83C884-26D4-4261-8273-AB450AF80CFA}" type="sibTrans" cxnId="{A43EE06F-DC10-44AD-8F4A-44E778B11261}">
      <dgm:prSet/>
      <dgm:spPr/>
      <dgm:t>
        <a:bodyPr/>
        <a:lstStyle/>
        <a:p>
          <a:endParaRPr lang="en-US"/>
        </a:p>
      </dgm:t>
    </dgm:pt>
    <dgm:pt modelId="{362DFFAC-98DB-465D-A142-DC37906B201A}">
      <dgm:prSet phldrT="[Text]"/>
      <dgm:spPr/>
      <dgm:t>
        <a:bodyPr/>
        <a:lstStyle/>
        <a:p>
          <a:r>
            <a:rPr lang="en-US" dirty="0" err="1" smtClean="0"/>
            <a:t>WinForms</a:t>
          </a:r>
          <a:endParaRPr lang="en-US" dirty="0"/>
        </a:p>
      </dgm:t>
    </dgm:pt>
    <dgm:pt modelId="{B309B127-AB33-4B64-9596-E71D442A1141}" type="parTrans" cxnId="{5BE529CD-D44B-40F0-B858-9C0C314D5917}">
      <dgm:prSet/>
      <dgm:spPr/>
      <dgm:t>
        <a:bodyPr/>
        <a:lstStyle/>
        <a:p>
          <a:endParaRPr lang="en-US"/>
        </a:p>
      </dgm:t>
    </dgm:pt>
    <dgm:pt modelId="{C0BFEEBA-CB1D-4151-BBEF-CB2D22946BDC}" type="sibTrans" cxnId="{5BE529CD-D44B-40F0-B858-9C0C314D5917}">
      <dgm:prSet/>
      <dgm:spPr/>
      <dgm:t>
        <a:bodyPr/>
        <a:lstStyle/>
        <a:p>
          <a:endParaRPr lang="en-US"/>
        </a:p>
      </dgm:t>
    </dgm:pt>
    <dgm:pt modelId="{D34034E6-54D7-4910-ABB5-3270248E7558}">
      <dgm:prSet phldrT="[Text]"/>
      <dgm:spPr/>
      <dgm:t>
        <a:bodyPr/>
        <a:lstStyle/>
        <a:p>
          <a:r>
            <a:rPr lang="en-US" dirty="0" err="1" smtClean="0"/>
            <a:t>WebForms</a:t>
          </a:r>
          <a:endParaRPr lang="en-US" dirty="0"/>
        </a:p>
      </dgm:t>
    </dgm:pt>
    <dgm:pt modelId="{0B288C22-936E-43E9-8A03-36604E6ED9CD}" type="parTrans" cxnId="{A1C8839A-E37E-448E-B129-05BFFA3B9916}">
      <dgm:prSet/>
      <dgm:spPr/>
      <dgm:t>
        <a:bodyPr/>
        <a:lstStyle/>
        <a:p>
          <a:endParaRPr lang="en-US"/>
        </a:p>
      </dgm:t>
    </dgm:pt>
    <dgm:pt modelId="{928CDC84-45CD-4FD4-B6D1-81E65CBFEB00}" type="sibTrans" cxnId="{A1C8839A-E37E-448E-B129-05BFFA3B9916}">
      <dgm:prSet/>
      <dgm:spPr/>
      <dgm:t>
        <a:bodyPr/>
        <a:lstStyle/>
        <a:p>
          <a:endParaRPr lang="en-US"/>
        </a:p>
      </dgm:t>
    </dgm:pt>
    <dgm:pt modelId="{BD569344-C3B4-44B8-B4B3-7052FB917009}">
      <dgm:prSet phldrT="[Text]"/>
      <dgm:spPr/>
      <dgm:t>
        <a:bodyPr/>
        <a:lstStyle/>
        <a:p>
          <a:r>
            <a:rPr lang="en-US" dirty="0" smtClean="0"/>
            <a:t>SOA</a:t>
          </a:r>
          <a:endParaRPr lang="en-US" dirty="0"/>
        </a:p>
      </dgm:t>
    </dgm:pt>
    <dgm:pt modelId="{9D8EAAFC-17CA-4A37-9B63-EAC72794D5FE}" type="parTrans" cxnId="{A2BEF3D7-F8CD-4354-A339-6F64E6ADE256}">
      <dgm:prSet/>
      <dgm:spPr/>
      <dgm:t>
        <a:bodyPr/>
        <a:lstStyle/>
        <a:p>
          <a:endParaRPr lang="en-US"/>
        </a:p>
      </dgm:t>
    </dgm:pt>
    <dgm:pt modelId="{2EE1BB2D-1FAF-4622-926D-56E0A720C25A}" type="sibTrans" cxnId="{A2BEF3D7-F8CD-4354-A339-6F64E6ADE256}">
      <dgm:prSet/>
      <dgm:spPr/>
      <dgm:t>
        <a:bodyPr/>
        <a:lstStyle/>
        <a:p>
          <a:endParaRPr lang="en-US"/>
        </a:p>
      </dgm:t>
    </dgm:pt>
    <dgm:pt modelId="{388D6AE9-D332-458A-895F-9798DFF9E5E4}">
      <dgm:prSet phldrT="[Text]"/>
      <dgm:spPr/>
      <dgm:t>
        <a:bodyPr/>
        <a:lstStyle/>
        <a:p>
          <a:r>
            <a:rPr lang="en-US" dirty="0" smtClean="0"/>
            <a:t>Presenters</a:t>
          </a:r>
          <a:endParaRPr lang="en-US" dirty="0"/>
        </a:p>
      </dgm:t>
    </dgm:pt>
    <dgm:pt modelId="{5F9A6B0E-5444-4D38-85C1-E481FB5D8BDD}" type="parTrans" cxnId="{11FBEA66-F5CD-4EA9-B3A0-54F6EF333AE7}">
      <dgm:prSet/>
      <dgm:spPr/>
      <dgm:t>
        <a:bodyPr/>
        <a:lstStyle/>
        <a:p>
          <a:endParaRPr lang="en-US"/>
        </a:p>
      </dgm:t>
    </dgm:pt>
    <dgm:pt modelId="{1DAEAE95-F261-4DAD-B286-950C6F599EC4}" type="sibTrans" cxnId="{11FBEA66-F5CD-4EA9-B3A0-54F6EF333AE7}">
      <dgm:prSet/>
      <dgm:spPr/>
      <dgm:t>
        <a:bodyPr/>
        <a:lstStyle/>
        <a:p>
          <a:endParaRPr lang="en-US"/>
        </a:p>
      </dgm:t>
    </dgm:pt>
    <dgm:pt modelId="{E6037CB6-3F5C-4EF7-A5B3-BF32560E7B38}">
      <dgm:prSet phldrT="[Text]"/>
      <dgm:spPr/>
      <dgm:t>
        <a:bodyPr/>
        <a:lstStyle/>
        <a:p>
          <a:r>
            <a:rPr lang="en-US" dirty="0" smtClean="0"/>
            <a:t>Application Services</a:t>
          </a:r>
          <a:endParaRPr lang="en-US" dirty="0"/>
        </a:p>
      </dgm:t>
    </dgm:pt>
    <dgm:pt modelId="{CDB15AA1-2567-4E91-AAB2-12BE5B905E03}" type="parTrans" cxnId="{E5D1D086-8114-43E3-94E6-88ACA90C7FC2}">
      <dgm:prSet/>
      <dgm:spPr/>
      <dgm:t>
        <a:bodyPr/>
        <a:lstStyle/>
        <a:p>
          <a:endParaRPr lang="en-US"/>
        </a:p>
      </dgm:t>
    </dgm:pt>
    <dgm:pt modelId="{1469FC41-F1CC-4C7A-97D8-09783E402DA0}" type="sibTrans" cxnId="{E5D1D086-8114-43E3-94E6-88ACA90C7FC2}">
      <dgm:prSet/>
      <dgm:spPr/>
      <dgm:t>
        <a:bodyPr/>
        <a:lstStyle/>
        <a:p>
          <a:endParaRPr lang="en-US"/>
        </a:p>
      </dgm:t>
    </dgm:pt>
    <dgm:pt modelId="{EB9A6380-4115-435D-97FB-66DE2F1D181D}">
      <dgm:prSet phldrT="[Text]"/>
      <dgm:spPr/>
      <dgm:t>
        <a:bodyPr/>
        <a:lstStyle/>
        <a:p>
          <a:r>
            <a:rPr lang="en-US" dirty="0" smtClean="0"/>
            <a:t>DTO</a:t>
          </a:r>
          <a:endParaRPr lang="en-US" dirty="0"/>
        </a:p>
      </dgm:t>
    </dgm:pt>
    <dgm:pt modelId="{02A20C8F-0D24-4A81-B9C5-CE70CBD76DF9}" type="parTrans" cxnId="{23235EB4-DCE0-4FB0-B812-9F09F17C3A41}">
      <dgm:prSet/>
      <dgm:spPr/>
      <dgm:t>
        <a:bodyPr/>
        <a:lstStyle/>
        <a:p>
          <a:endParaRPr lang="en-US"/>
        </a:p>
      </dgm:t>
    </dgm:pt>
    <dgm:pt modelId="{EBE37B43-11A2-4B4C-8BAB-9EF59F62E71A}" type="sibTrans" cxnId="{23235EB4-DCE0-4FB0-B812-9F09F17C3A41}">
      <dgm:prSet/>
      <dgm:spPr/>
      <dgm:t>
        <a:bodyPr/>
        <a:lstStyle/>
        <a:p>
          <a:endParaRPr lang="en-US"/>
        </a:p>
      </dgm:t>
    </dgm:pt>
    <dgm:pt modelId="{A33D367B-0401-4A64-BCDB-778E6D8800B8}">
      <dgm:prSet phldrT="[Text]"/>
      <dgm:spPr/>
      <dgm:t>
        <a:bodyPr/>
        <a:lstStyle/>
        <a:p>
          <a:r>
            <a:rPr lang="en-US" dirty="0" smtClean="0"/>
            <a:t>Entities</a:t>
          </a:r>
          <a:endParaRPr lang="en-US" dirty="0"/>
        </a:p>
      </dgm:t>
    </dgm:pt>
    <dgm:pt modelId="{7965ABEB-68C7-4363-B57C-050074FAA3FF}" type="parTrans" cxnId="{0F096893-9C22-4A5C-96A4-12752102130D}">
      <dgm:prSet/>
      <dgm:spPr/>
      <dgm:t>
        <a:bodyPr/>
        <a:lstStyle/>
        <a:p>
          <a:endParaRPr lang="en-US"/>
        </a:p>
      </dgm:t>
    </dgm:pt>
    <dgm:pt modelId="{7E90D493-AAA4-46D7-9C8A-ADBD57544BB3}" type="sibTrans" cxnId="{0F096893-9C22-4A5C-96A4-12752102130D}">
      <dgm:prSet/>
      <dgm:spPr/>
      <dgm:t>
        <a:bodyPr/>
        <a:lstStyle/>
        <a:p>
          <a:endParaRPr lang="en-US"/>
        </a:p>
      </dgm:t>
    </dgm:pt>
    <dgm:pt modelId="{12A33CC9-23D0-4D84-8FCC-5BB82AB34465}">
      <dgm:prSet phldrT="[Text]"/>
      <dgm:spPr/>
      <dgm:t>
        <a:bodyPr/>
        <a:lstStyle/>
        <a:p>
          <a:r>
            <a:rPr lang="en-US" dirty="0" smtClean="0"/>
            <a:t>Domain Services</a:t>
          </a:r>
          <a:endParaRPr lang="en-US" dirty="0"/>
        </a:p>
      </dgm:t>
    </dgm:pt>
    <dgm:pt modelId="{7470C1A2-0DC0-4451-BB86-1C71C2C200A2}" type="parTrans" cxnId="{2939189C-22D8-4F26-B936-91153F5FE3B3}">
      <dgm:prSet/>
      <dgm:spPr/>
      <dgm:t>
        <a:bodyPr/>
        <a:lstStyle/>
        <a:p>
          <a:endParaRPr lang="en-US"/>
        </a:p>
      </dgm:t>
    </dgm:pt>
    <dgm:pt modelId="{F917D24A-1E0A-44CB-AE47-8821664C48FF}" type="sibTrans" cxnId="{2939189C-22D8-4F26-B936-91153F5FE3B3}">
      <dgm:prSet/>
      <dgm:spPr/>
      <dgm:t>
        <a:bodyPr/>
        <a:lstStyle/>
        <a:p>
          <a:endParaRPr lang="en-US"/>
        </a:p>
      </dgm:t>
    </dgm:pt>
    <dgm:pt modelId="{014ED002-37DE-4D9E-B42F-9A9C9395ABA8}">
      <dgm:prSet phldrT="[Text]"/>
      <dgm:spPr/>
      <dgm:t>
        <a:bodyPr/>
        <a:lstStyle/>
        <a:p>
          <a:r>
            <a:rPr lang="en-US" dirty="0" smtClean="0"/>
            <a:t>Repository Interfaces</a:t>
          </a:r>
          <a:endParaRPr lang="en-US" dirty="0"/>
        </a:p>
      </dgm:t>
    </dgm:pt>
    <dgm:pt modelId="{67FC1476-C5EC-493E-8082-66C16DF82A3E}" type="parTrans" cxnId="{ADBBC931-5EB3-47E2-B5F4-75AEE32288D7}">
      <dgm:prSet/>
      <dgm:spPr/>
      <dgm:t>
        <a:bodyPr/>
        <a:lstStyle/>
        <a:p>
          <a:endParaRPr lang="en-US"/>
        </a:p>
      </dgm:t>
    </dgm:pt>
    <dgm:pt modelId="{F0EB2B6B-12DC-41ED-91B4-D601B2700AB4}" type="sibTrans" cxnId="{ADBBC931-5EB3-47E2-B5F4-75AEE32288D7}">
      <dgm:prSet/>
      <dgm:spPr/>
      <dgm:t>
        <a:bodyPr/>
        <a:lstStyle/>
        <a:p>
          <a:endParaRPr lang="en-US"/>
        </a:p>
      </dgm:t>
    </dgm:pt>
    <dgm:pt modelId="{42A1D439-01B2-4FE7-B478-04F8970A0BCD}" type="pres">
      <dgm:prSet presAssocID="{BE79B961-46A7-4DD2-A1C4-6CF9EC546480}" presName="Name0" presStyleCnt="0">
        <dgm:presLayoutVars>
          <dgm:dir/>
          <dgm:animLvl val="lvl"/>
          <dgm:resizeHandles val="exact"/>
        </dgm:presLayoutVars>
      </dgm:prSet>
      <dgm:spPr/>
    </dgm:pt>
    <dgm:pt modelId="{355C6B34-595B-4D0D-8740-EDFB058649CB}" type="pres">
      <dgm:prSet presAssocID="{171F3582-24D1-4E1E-B69A-FA9DA2DA1F1B}" presName="linNode" presStyleCnt="0"/>
      <dgm:spPr/>
    </dgm:pt>
    <dgm:pt modelId="{C08D95B9-191A-4380-8339-53D60F0C0C02}" type="pres">
      <dgm:prSet presAssocID="{171F3582-24D1-4E1E-B69A-FA9DA2DA1F1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22689B75-D90B-483F-B8DF-0DC2DED3B2E3}" type="pres">
      <dgm:prSet presAssocID="{171F3582-24D1-4E1E-B69A-FA9DA2DA1F1B}" presName="descendantText" presStyleLbl="alignAccFollowNode1" presStyleIdx="0" presStyleCnt="4">
        <dgm:presLayoutVars>
          <dgm:bulletEnabled val="1"/>
        </dgm:presLayoutVars>
      </dgm:prSet>
      <dgm:spPr/>
    </dgm:pt>
    <dgm:pt modelId="{F696B2FE-5E82-4290-A5A9-71B56957C342}" type="pres">
      <dgm:prSet presAssocID="{274EA002-8458-484B-8A6F-EACD2B0D132C}" presName="sp" presStyleCnt="0"/>
      <dgm:spPr/>
    </dgm:pt>
    <dgm:pt modelId="{FB94ECF8-BBB8-4C2D-999F-52C63F45EDB2}" type="pres">
      <dgm:prSet presAssocID="{9815E3B5-E0AD-40BB-A060-7AC0C02F2C04}" presName="linNode" presStyleCnt="0"/>
      <dgm:spPr/>
    </dgm:pt>
    <dgm:pt modelId="{FECAE2C8-C1F7-407B-8B01-3845C286B560}" type="pres">
      <dgm:prSet presAssocID="{9815E3B5-E0AD-40BB-A060-7AC0C02F2C0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6663784-D93F-4D90-BD05-95AE04B7B52A}" type="pres">
      <dgm:prSet presAssocID="{9815E3B5-E0AD-40BB-A060-7AC0C02F2C04}" presName="descendantText" presStyleLbl="alignAccFollowNode1" presStyleIdx="1" presStyleCnt="4">
        <dgm:presLayoutVars>
          <dgm:bulletEnabled val="1"/>
        </dgm:presLayoutVars>
      </dgm:prSet>
      <dgm:spPr/>
    </dgm:pt>
    <dgm:pt modelId="{7A1522CD-C305-4F9F-9503-CF4D7FE51E0C}" type="pres">
      <dgm:prSet presAssocID="{92594F00-45E9-4419-AC72-113DC7104EBE}" presName="sp" presStyleCnt="0"/>
      <dgm:spPr/>
    </dgm:pt>
    <dgm:pt modelId="{3699EE86-F094-48E1-9BDF-73703C8E6908}" type="pres">
      <dgm:prSet presAssocID="{A42C205F-D8AA-48F8-9636-4C681A731669}" presName="linNode" presStyleCnt="0"/>
      <dgm:spPr/>
    </dgm:pt>
    <dgm:pt modelId="{04DB9D70-5B8A-4E5D-8828-374DA91C0517}" type="pres">
      <dgm:prSet presAssocID="{A42C205F-D8AA-48F8-9636-4C681A73166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4207340-C98C-44B6-A7BE-61D2BA8BF93E}" type="pres">
      <dgm:prSet presAssocID="{A42C205F-D8AA-48F8-9636-4C681A731669}" presName="descendantText" presStyleLbl="alignAccFollowNode1" presStyleIdx="2" presStyleCnt="4">
        <dgm:presLayoutVars>
          <dgm:bulletEnabled val="1"/>
        </dgm:presLayoutVars>
      </dgm:prSet>
      <dgm:spPr/>
    </dgm:pt>
    <dgm:pt modelId="{BCF0259D-8EDD-4721-8961-AD9B964A5140}" type="pres">
      <dgm:prSet presAssocID="{4F49A6EE-D7BE-46EA-AF22-006CAB4085FF}" presName="sp" presStyleCnt="0"/>
      <dgm:spPr/>
    </dgm:pt>
    <dgm:pt modelId="{921350C9-E5F3-4A1B-9ED3-5DEDAB12F3CD}" type="pres">
      <dgm:prSet presAssocID="{997CA7DA-3DAD-4551-8DA5-37D8C980118F}" presName="linNode" presStyleCnt="0"/>
      <dgm:spPr/>
    </dgm:pt>
    <dgm:pt modelId="{3EAA6327-8D31-48B1-994F-7FA26606AAA7}" type="pres">
      <dgm:prSet presAssocID="{997CA7DA-3DAD-4551-8DA5-37D8C980118F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E310E5D2-3A37-4A43-BF96-6DCDC28D435C}" type="pres">
      <dgm:prSet presAssocID="{997CA7DA-3DAD-4551-8DA5-37D8C980118F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CB8038CB-8B27-4B8E-B562-44ED0FF33053}" type="presOf" srcId="{A42C205F-D8AA-48F8-9636-4C681A731669}" destId="{04DB9D70-5B8A-4E5D-8828-374DA91C0517}" srcOrd="0" destOrd="0" presId="urn:microsoft.com/office/officeart/2005/8/layout/vList5"/>
    <dgm:cxn modelId="{DE429CD9-3DA1-43C4-A8F4-5158CEF11BA7}" type="presOf" srcId="{997CA7DA-3DAD-4551-8DA5-37D8C980118F}" destId="{3EAA6327-8D31-48B1-994F-7FA26606AAA7}" srcOrd="0" destOrd="0" presId="urn:microsoft.com/office/officeart/2005/8/layout/vList5"/>
    <dgm:cxn modelId="{5D5FD74E-68A9-42DB-89CE-A9E37C895C17}" srcId="{BE79B961-46A7-4DD2-A1C4-6CF9EC546480}" destId="{A42C205F-D8AA-48F8-9636-4C681A731669}" srcOrd="2" destOrd="0" parTransId="{C9A2A5A4-F5DD-4F00-AD58-0D8FC632AF1E}" sibTransId="{4F49A6EE-D7BE-46EA-AF22-006CAB4085FF}"/>
    <dgm:cxn modelId="{1F41FF8D-5F78-467A-A0E3-5BF21D213492}" type="presOf" srcId="{9815E3B5-E0AD-40BB-A060-7AC0C02F2C04}" destId="{FECAE2C8-C1F7-407B-8B01-3845C286B560}" srcOrd="0" destOrd="0" presId="urn:microsoft.com/office/officeart/2005/8/layout/vList5"/>
    <dgm:cxn modelId="{A43EE06F-DC10-44AD-8F4A-44E778B11261}" srcId="{997CA7DA-3DAD-4551-8DA5-37D8C980118F}" destId="{7262823D-7AC2-4641-B4AE-B58685425A48}" srcOrd="2" destOrd="0" parTransId="{4C298AA6-184D-4800-820B-78B5FDC94C4E}" sibTransId="{5B83C884-26D4-4261-8273-AB450AF80CFA}"/>
    <dgm:cxn modelId="{BE28A7F4-D1FA-4478-9250-7644642FD6F5}" type="presOf" srcId="{12A33CC9-23D0-4D84-8FCC-5BB82AB34465}" destId="{A4207340-C98C-44B6-A7BE-61D2BA8BF93E}" srcOrd="0" destOrd="1" presId="urn:microsoft.com/office/officeart/2005/8/layout/vList5"/>
    <dgm:cxn modelId="{0E395B06-20C5-4961-B7EC-7D86732740B3}" type="presOf" srcId="{9D23ACC9-B224-455B-AFAB-0ABD6B9B00BB}" destId="{E310E5D2-3A37-4A43-BF96-6DCDC28D435C}" srcOrd="0" destOrd="0" presId="urn:microsoft.com/office/officeart/2005/8/layout/vList5"/>
    <dgm:cxn modelId="{4C99C222-8BA5-4EE8-829D-0CD5A48E67A1}" type="presOf" srcId="{171F3582-24D1-4E1E-B69A-FA9DA2DA1F1B}" destId="{C08D95B9-191A-4380-8339-53D60F0C0C02}" srcOrd="0" destOrd="0" presId="urn:microsoft.com/office/officeart/2005/8/layout/vList5"/>
    <dgm:cxn modelId="{5BE529CD-D44B-40F0-B858-9C0C314D5917}" srcId="{171F3582-24D1-4E1E-B69A-FA9DA2DA1F1B}" destId="{362DFFAC-98DB-465D-A142-DC37906B201A}" srcOrd="0" destOrd="0" parTransId="{B309B127-AB33-4B64-9596-E71D442A1141}" sibTransId="{C0BFEEBA-CB1D-4151-BBEF-CB2D22946BDC}"/>
    <dgm:cxn modelId="{4171D560-0176-466F-849C-B993AF6E02A0}" type="presOf" srcId="{BD569344-C3B4-44B8-B4B3-7052FB917009}" destId="{22689B75-D90B-483F-B8DF-0DC2DED3B2E3}" srcOrd="0" destOrd="2" presId="urn:microsoft.com/office/officeart/2005/8/layout/vList5"/>
    <dgm:cxn modelId="{0F76EF4D-DD9E-4604-9BF7-F40AD80FDDF5}" type="presOf" srcId="{388D6AE9-D332-458A-895F-9798DFF9E5E4}" destId="{D6663784-D93F-4D90-BD05-95AE04B7B52A}" srcOrd="0" destOrd="0" presId="urn:microsoft.com/office/officeart/2005/8/layout/vList5"/>
    <dgm:cxn modelId="{A1C8839A-E37E-448E-B129-05BFFA3B9916}" srcId="{171F3582-24D1-4E1E-B69A-FA9DA2DA1F1B}" destId="{D34034E6-54D7-4910-ABB5-3270248E7558}" srcOrd="1" destOrd="0" parTransId="{0B288C22-936E-43E9-8A03-36604E6ED9CD}" sibTransId="{928CDC84-45CD-4FD4-B6D1-81E65CBFEB00}"/>
    <dgm:cxn modelId="{3116A09B-91A2-4966-B752-7757907F1F38}" srcId="{BE79B961-46A7-4DD2-A1C4-6CF9EC546480}" destId="{9815E3B5-E0AD-40BB-A060-7AC0C02F2C04}" srcOrd="1" destOrd="0" parTransId="{C624C33A-2D58-402C-9EF8-865FDEB02076}" sibTransId="{92594F00-45E9-4419-AC72-113DC7104EBE}"/>
    <dgm:cxn modelId="{1C8A1D6D-2E49-46A2-ACCD-B7D974541AB9}" type="presOf" srcId="{D34034E6-54D7-4910-ABB5-3270248E7558}" destId="{22689B75-D90B-483F-B8DF-0DC2DED3B2E3}" srcOrd="0" destOrd="1" presId="urn:microsoft.com/office/officeart/2005/8/layout/vList5"/>
    <dgm:cxn modelId="{49807DCF-469D-4CCE-830C-4574F0D745D8}" type="presOf" srcId="{A33D367B-0401-4A64-BCDB-778E6D8800B8}" destId="{A4207340-C98C-44B6-A7BE-61D2BA8BF93E}" srcOrd="0" destOrd="0" presId="urn:microsoft.com/office/officeart/2005/8/layout/vList5"/>
    <dgm:cxn modelId="{47B394DD-6DBF-4A33-B7AC-661675D173A8}" type="presOf" srcId="{362DFFAC-98DB-465D-A142-DC37906B201A}" destId="{22689B75-D90B-483F-B8DF-0DC2DED3B2E3}" srcOrd="0" destOrd="0" presId="urn:microsoft.com/office/officeart/2005/8/layout/vList5"/>
    <dgm:cxn modelId="{050AF617-DA5A-4ACB-8D59-A83687371F35}" type="presOf" srcId="{BE79B961-46A7-4DD2-A1C4-6CF9EC546480}" destId="{42A1D439-01B2-4FE7-B478-04F8970A0BCD}" srcOrd="0" destOrd="0" presId="urn:microsoft.com/office/officeart/2005/8/layout/vList5"/>
    <dgm:cxn modelId="{2E8BA750-67DA-42AC-8938-F918ED6AC433}" type="presOf" srcId="{EB9A6380-4115-435D-97FB-66DE2F1D181D}" destId="{D6663784-D93F-4D90-BD05-95AE04B7B52A}" srcOrd="0" destOrd="2" presId="urn:microsoft.com/office/officeart/2005/8/layout/vList5"/>
    <dgm:cxn modelId="{11FBEA66-F5CD-4EA9-B3A0-54F6EF333AE7}" srcId="{9815E3B5-E0AD-40BB-A060-7AC0C02F2C04}" destId="{388D6AE9-D332-458A-895F-9798DFF9E5E4}" srcOrd="0" destOrd="0" parTransId="{5F9A6B0E-5444-4D38-85C1-E481FB5D8BDD}" sibTransId="{1DAEAE95-F261-4DAD-B286-950C6F599EC4}"/>
    <dgm:cxn modelId="{FA9F9D2A-F164-4362-B966-986E7B76F25E}" type="presOf" srcId="{E6037CB6-3F5C-4EF7-A5B3-BF32560E7B38}" destId="{D6663784-D93F-4D90-BD05-95AE04B7B52A}" srcOrd="0" destOrd="1" presId="urn:microsoft.com/office/officeart/2005/8/layout/vList5"/>
    <dgm:cxn modelId="{E5D1D086-8114-43E3-94E6-88ACA90C7FC2}" srcId="{9815E3B5-E0AD-40BB-A060-7AC0C02F2C04}" destId="{E6037CB6-3F5C-4EF7-A5B3-BF32560E7B38}" srcOrd="1" destOrd="0" parTransId="{CDB15AA1-2567-4E91-AAB2-12BE5B905E03}" sibTransId="{1469FC41-F1CC-4C7A-97D8-09783E402DA0}"/>
    <dgm:cxn modelId="{2939189C-22D8-4F26-B936-91153F5FE3B3}" srcId="{A42C205F-D8AA-48F8-9636-4C681A731669}" destId="{12A33CC9-23D0-4D84-8FCC-5BB82AB34465}" srcOrd="1" destOrd="0" parTransId="{7470C1A2-0DC0-4451-BB86-1C71C2C200A2}" sibTransId="{F917D24A-1E0A-44CB-AE47-8821664C48FF}"/>
    <dgm:cxn modelId="{8DFF97A5-ABE4-401C-904E-ED74FB880D61}" srcId="{997CA7DA-3DAD-4551-8DA5-37D8C980118F}" destId="{9D23ACC9-B224-455B-AFAB-0ABD6B9B00BB}" srcOrd="0" destOrd="0" parTransId="{EE2564EA-3D17-41B8-9200-65B9F8272552}" sibTransId="{881FE869-BA1D-443D-8B45-9AACA741141A}"/>
    <dgm:cxn modelId="{0F096893-9C22-4A5C-96A4-12752102130D}" srcId="{A42C205F-D8AA-48F8-9636-4C681A731669}" destId="{A33D367B-0401-4A64-BCDB-778E6D8800B8}" srcOrd="0" destOrd="0" parTransId="{7965ABEB-68C7-4363-B57C-050074FAA3FF}" sibTransId="{7E90D493-AAA4-46D7-9C8A-ADBD57544BB3}"/>
    <dgm:cxn modelId="{6966C799-333B-4F45-8BFE-6BD8446FB49F}" srcId="{997CA7DA-3DAD-4551-8DA5-37D8C980118F}" destId="{7C57E835-4073-44D5-BCD5-5043A524C29E}" srcOrd="1" destOrd="0" parTransId="{41CA8E3E-4C10-47B4-B414-636E214443CB}" sibTransId="{F648ABE8-59FD-4756-AA8D-561EC8A3B265}"/>
    <dgm:cxn modelId="{23235EB4-DCE0-4FB0-B812-9F09F17C3A41}" srcId="{9815E3B5-E0AD-40BB-A060-7AC0C02F2C04}" destId="{EB9A6380-4115-435D-97FB-66DE2F1D181D}" srcOrd="2" destOrd="0" parTransId="{02A20C8F-0D24-4A81-B9C5-CE70CBD76DF9}" sibTransId="{EBE37B43-11A2-4B4C-8BAB-9EF59F62E71A}"/>
    <dgm:cxn modelId="{C8C25008-8FD6-47F1-A4FD-AF64454F5BD7}" type="presOf" srcId="{014ED002-37DE-4D9E-B42F-9A9C9395ABA8}" destId="{A4207340-C98C-44B6-A7BE-61D2BA8BF93E}" srcOrd="0" destOrd="2" presId="urn:microsoft.com/office/officeart/2005/8/layout/vList5"/>
    <dgm:cxn modelId="{4484ACD1-38F1-4BF4-90E0-5601694C2A75}" srcId="{BE79B961-46A7-4DD2-A1C4-6CF9EC546480}" destId="{997CA7DA-3DAD-4551-8DA5-37D8C980118F}" srcOrd="3" destOrd="0" parTransId="{65127F1B-38E0-4CCA-B695-BD624A649B54}" sibTransId="{3EE43069-CA50-4C3D-8CA7-63443767A2E4}"/>
    <dgm:cxn modelId="{A2BEF3D7-F8CD-4354-A339-6F64E6ADE256}" srcId="{171F3582-24D1-4E1E-B69A-FA9DA2DA1F1B}" destId="{BD569344-C3B4-44B8-B4B3-7052FB917009}" srcOrd="2" destOrd="0" parTransId="{9D8EAAFC-17CA-4A37-9B63-EAC72794D5FE}" sibTransId="{2EE1BB2D-1FAF-4622-926D-56E0A720C25A}"/>
    <dgm:cxn modelId="{D367DCC0-08A4-4309-9842-F9597A465EB2}" type="presOf" srcId="{7262823D-7AC2-4641-B4AE-B58685425A48}" destId="{E310E5D2-3A37-4A43-BF96-6DCDC28D435C}" srcOrd="0" destOrd="2" presId="urn:microsoft.com/office/officeart/2005/8/layout/vList5"/>
    <dgm:cxn modelId="{ADBBC931-5EB3-47E2-B5F4-75AEE32288D7}" srcId="{A42C205F-D8AA-48F8-9636-4C681A731669}" destId="{014ED002-37DE-4D9E-B42F-9A9C9395ABA8}" srcOrd="2" destOrd="0" parTransId="{67FC1476-C5EC-493E-8082-66C16DF82A3E}" sibTransId="{F0EB2B6B-12DC-41ED-91B4-D601B2700AB4}"/>
    <dgm:cxn modelId="{650CFFC0-1B40-4BC8-A7CD-EA3F9273898E}" srcId="{BE79B961-46A7-4DD2-A1C4-6CF9EC546480}" destId="{171F3582-24D1-4E1E-B69A-FA9DA2DA1F1B}" srcOrd="0" destOrd="0" parTransId="{8C9DE2D3-FCF5-4846-BC3C-28B0A64E6982}" sibTransId="{274EA002-8458-484B-8A6F-EACD2B0D132C}"/>
    <dgm:cxn modelId="{85C2789F-0BCA-4B83-B542-F4DEFB510521}" type="presOf" srcId="{7C57E835-4073-44D5-BCD5-5043A524C29E}" destId="{E310E5D2-3A37-4A43-BF96-6DCDC28D435C}" srcOrd="0" destOrd="1" presId="urn:microsoft.com/office/officeart/2005/8/layout/vList5"/>
    <dgm:cxn modelId="{38A361ED-F24C-4612-8D19-CFCD17FC2FD3}" type="presParOf" srcId="{42A1D439-01B2-4FE7-B478-04F8970A0BCD}" destId="{355C6B34-595B-4D0D-8740-EDFB058649CB}" srcOrd="0" destOrd="0" presId="urn:microsoft.com/office/officeart/2005/8/layout/vList5"/>
    <dgm:cxn modelId="{78919978-E7FD-4188-8117-8091F09947A9}" type="presParOf" srcId="{355C6B34-595B-4D0D-8740-EDFB058649CB}" destId="{C08D95B9-191A-4380-8339-53D60F0C0C02}" srcOrd="0" destOrd="0" presId="urn:microsoft.com/office/officeart/2005/8/layout/vList5"/>
    <dgm:cxn modelId="{C6C7E6EC-2A94-494D-A5C8-C25179074F8D}" type="presParOf" srcId="{355C6B34-595B-4D0D-8740-EDFB058649CB}" destId="{22689B75-D90B-483F-B8DF-0DC2DED3B2E3}" srcOrd="1" destOrd="0" presId="urn:microsoft.com/office/officeart/2005/8/layout/vList5"/>
    <dgm:cxn modelId="{1C6FB0AA-65C6-490A-B776-49E396912102}" type="presParOf" srcId="{42A1D439-01B2-4FE7-B478-04F8970A0BCD}" destId="{F696B2FE-5E82-4290-A5A9-71B56957C342}" srcOrd="1" destOrd="0" presId="urn:microsoft.com/office/officeart/2005/8/layout/vList5"/>
    <dgm:cxn modelId="{B65E0FC2-30BA-4799-BACB-72590431A9B8}" type="presParOf" srcId="{42A1D439-01B2-4FE7-B478-04F8970A0BCD}" destId="{FB94ECF8-BBB8-4C2D-999F-52C63F45EDB2}" srcOrd="2" destOrd="0" presId="urn:microsoft.com/office/officeart/2005/8/layout/vList5"/>
    <dgm:cxn modelId="{80AE14DC-7D58-45B0-A55F-F682E9C9AEB7}" type="presParOf" srcId="{FB94ECF8-BBB8-4C2D-999F-52C63F45EDB2}" destId="{FECAE2C8-C1F7-407B-8B01-3845C286B560}" srcOrd="0" destOrd="0" presId="urn:microsoft.com/office/officeart/2005/8/layout/vList5"/>
    <dgm:cxn modelId="{77776866-3F48-4AA7-A62E-973AB074B62B}" type="presParOf" srcId="{FB94ECF8-BBB8-4C2D-999F-52C63F45EDB2}" destId="{D6663784-D93F-4D90-BD05-95AE04B7B52A}" srcOrd="1" destOrd="0" presId="urn:microsoft.com/office/officeart/2005/8/layout/vList5"/>
    <dgm:cxn modelId="{F40BA7DC-15DF-4191-B2D7-0FD3BFEF274C}" type="presParOf" srcId="{42A1D439-01B2-4FE7-B478-04F8970A0BCD}" destId="{7A1522CD-C305-4F9F-9503-CF4D7FE51E0C}" srcOrd="3" destOrd="0" presId="urn:microsoft.com/office/officeart/2005/8/layout/vList5"/>
    <dgm:cxn modelId="{0CD7D05B-91E6-4F45-843F-F657EDC8ED4B}" type="presParOf" srcId="{42A1D439-01B2-4FE7-B478-04F8970A0BCD}" destId="{3699EE86-F094-48E1-9BDF-73703C8E6908}" srcOrd="4" destOrd="0" presId="urn:microsoft.com/office/officeart/2005/8/layout/vList5"/>
    <dgm:cxn modelId="{2C512474-CCEB-4743-BD7E-DBA16411EBD9}" type="presParOf" srcId="{3699EE86-F094-48E1-9BDF-73703C8E6908}" destId="{04DB9D70-5B8A-4E5D-8828-374DA91C0517}" srcOrd="0" destOrd="0" presId="urn:microsoft.com/office/officeart/2005/8/layout/vList5"/>
    <dgm:cxn modelId="{25F17CC9-0274-4570-8D07-BD94753073E3}" type="presParOf" srcId="{3699EE86-F094-48E1-9BDF-73703C8E6908}" destId="{A4207340-C98C-44B6-A7BE-61D2BA8BF93E}" srcOrd="1" destOrd="0" presId="urn:microsoft.com/office/officeart/2005/8/layout/vList5"/>
    <dgm:cxn modelId="{2674E120-7A12-4112-B70C-D14B03A14FE3}" type="presParOf" srcId="{42A1D439-01B2-4FE7-B478-04F8970A0BCD}" destId="{BCF0259D-8EDD-4721-8961-AD9B964A5140}" srcOrd="5" destOrd="0" presId="urn:microsoft.com/office/officeart/2005/8/layout/vList5"/>
    <dgm:cxn modelId="{A15BADD3-DDEC-46D3-AD3A-7AEE17824FB7}" type="presParOf" srcId="{42A1D439-01B2-4FE7-B478-04F8970A0BCD}" destId="{921350C9-E5F3-4A1B-9ED3-5DEDAB12F3CD}" srcOrd="6" destOrd="0" presId="urn:microsoft.com/office/officeart/2005/8/layout/vList5"/>
    <dgm:cxn modelId="{77614A5B-E936-4272-A109-AE3FE1C865D5}" type="presParOf" srcId="{921350C9-E5F3-4A1B-9ED3-5DEDAB12F3CD}" destId="{3EAA6327-8D31-48B1-994F-7FA26606AAA7}" srcOrd="0" destOrd="0" presId="urn:microsoft.com/office/officeart/2005/8/layout/vList5"/>
    <dgm:cxn modelId="{40B76700-2B36-46FE-8CB1-506783F5B209}" type="presParOf" srcId="{921350C9-E5F3-4A1B-9ED3-5DEDAB12F3CD}" destId="{E310E5D2-3A37-4A43-BF96-6DCDC28D435C}" srcOrd="1" destOrd="0" presId="urn:microsoft.com/office/officeart/2005/8/layout/vList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53A4D0B-D7D4-4229-BAE8-9E4D81BEA15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A4D0B-D7D4-4229-BAE8-9E4D81BEA15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453A4D0B-D7D4-4229-BAE8-9E4D81BEA15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53A4D0B-D7D4-4229-BAE8-9E4D81BEA15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53A4D0B-D7D4-4229-BAE8-9E4D81BEA15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453A4D0B-D7D4-4229-BAE8-9E4D81BEA15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453A4D0B-D7D4-4229-BAE8-9E4D81BEA15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fr-F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53A4D0B-D7D4-4229-BAE8-9E4D81BEA15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53A4D0B-D7D4-4229-BAE8-9E4D81BEA15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53A4D0B-D7D4-4229-BAE8-9E4D81BEA15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453A4D0B-D7D4-4229-BAE8-9E4D81BEA15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53A4D0B-D7D4-4229-BAE8-9E4D81BEA15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6.wmf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gif"/><Relationship Id="rId3" Type="http://schemas.openxmlformats.org/officeDocument/2006/relationships/image" Target="../media/image20.wmf"/><Relationship Id="rId7" Type="http://schemas.openxmlformats.org/officeDocument/2006/relationships/image" Target="../media/image24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0100" y="1558924"/>
            <a:ext cx="6624638" cy="1227134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fr-CA" sz="4800" dirty="0" smtClean="0">
                <a:solidFill>
                  <a:schemeClr val="tx1"/>
                </a:solidFill>
              </a:rPr>
              <a:t>User Stories and </a:t>
            </a:r>
            <a:r>
              <a:rPr lang="fr-CA" sz="4800" dirty="0" err="1" smtClean="0">
                <a:solidFill>
                  <a:schemeClr val="tx1"/>
                </a:solidFill>
              </a:rPr>
              <a:t>Context</a:t>
            </a:r>
            <a:r>
              <a:rPr lang="fr-CA" sz="4800" dirty="0" smtClean="0">
                <a:solidFill>
                  <a:schemeClr val="tx1"/>
                </a:solidFill>
              </a:rPr>
              <a:t> </a:t>
            </a:r>
            <a:r>
              <a:rPr lang="fr-CA" sz="4800" dirty="0" err="1" smtClean="0">
                <a:solidFill>
                  <a:schemeClr val="tx1"/>
                </a:solidFill>
              </a:rPr>
              <a:t>Specifications</a:t>
            </a:r>
            <a:endParaRPr lang="fr-FR" sz="4800" dirty="0" smtClean="0">
              <a:solidFill>
                <a:schemeClr val="tx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6160" y="2520948"/>
            <a:ext cx="7454930" cy="622300"/>
          </a:xfrm>
        </p:spPr>
        <p:txBody>
          <a:bodyPr/>
          <a:lstStyle/>
          <a:p>
            <a:pPr algn="l" eaLnBrk="1" hangingPunct="1"/>
            <a:r>
              <a:rPr lang="fr-CA" sz="2800" dirty="0" smtClean="0">
                <a:solidFill>
                  <a:srgbClr val="CA6800"/>
                </a:solidFill>
              </a:rPr>
              <a:t>Test </a:t>
            </a:r>
            <a:r>
              <a:rPr lang="fr-CA" sz="2800" dirty="0" err="1" smtClean="0">
                <a:solidFill>
                  <a:srgbClr val="CA6800"/>
                </a:solidFill>
              </a:rPr>
              <a:t>Driven</a:t>
            </a:r>
            <a:r>
              <a:rPr lang="fr-CA" sz="2800" dirty="0" smtClean="0">
                <a:solidFill>
                  <a:srgbClr val="CA6800"/>
                </a:solidFill>
              </a:rPr>
              <a:t> </a:t>
            </a:r>
            <a:r>
              <a:rPr lang="fr-CA" sz="2800" dirty="0" err="1" smtClean="0">
                <a:solidFill>
                  <a:srgbClr val="CA6800"/>
                </a:solidFill>
              </a:rPr>
              <a:t>Development</a:t>
            </a:r>
            <a:r>
              <a:rPr lang="fr-CA" sz="2800" dirty="0" smtClean="0">
                <a:solidFill>
                  <a:srgbClr val="CA6800"/>
                </a:solidFill>
              </a:rPr>
              <a:t> </a:t>
            </a:r>
            <a:r>
              <a:rPr lang="fr-CA" sz="2800" dirty="0" err="1" smtClean="0">
                <a:solidFill>
                  <a:srgbClr val="CA6800"/>
                </a:solidFill>
              </a:rPr>
              <a:t>Through</a:t>
            </a:r>
            <a:r>
              <a:rPr lang="fr-CA" sz="2800" dirty="0" smtClean="0">
                <a:solidFill>
                  <a:srgbClr val="CA6800"/>
                </a:solidFill>
              </a:rPr>
              <a:t> </a:t>
            </a:r>
            <a:r>
              <a:rPr lang="fr-CA" sz="2800" dirty="0" err="1" smtClean="0">
                <a:solidFill>
                  <a:srgbClr val="CA6800"/>
                </a:solidFill>
              </a:rPr>
              <a:t>Behavior</a:t>
            </a:r>
            <a:endParaRPr lang="fr-FR" sz="2800" dirty="0" smtClean="0">
              <a:solidFill>
                <a:srgbClr val="CA6800"/>
              </a:solidFill>
            </a:endParaRPr>
          </a:p>
        </p:txBody>
      </p:sp>
      <p:sp>
        <p:nvSpPr>
          <p:cNvPr id="2052" name="ZoneTexte 7"/>
          <p:cNvSpPr txBox="1">
            <a:spLocks noChangeArrowheads="1"/>
          </p:cNvSpPr>
          <p:nvPr/>
        </p:nvSpPr>
        <p:spPr bwMode="auto">
          <a:xfrm>
            <a:off x="7072330" y="0"/>
            <a:ext cx="205697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A" sz="800" dirty="0" smtClean="0">
                <a:solidFill>
                  <a:srgbClr val="CA6800"/>
                </a:solidFill>
              </a:rPr>
              <a:t>Template Design © </a:t>
            </a:r>
            <a:r>
              <a:rPr lang="fr-CA" sz="800" dirty="0">
                <a:solidFill>
                  <a:srgbClr val="CA6800"/>
                </a:solidFill>
              </a:rPr>
              <a:t>TemplatesWise.com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902" y="6097437"/>
            <a:ext cx="20716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Content </a:t>
            </a:r>
            <a:r>
              <a:rPr lang="fr-CA" sz="1100" dirty="0" smtClean="0"/>
              <a:t>©2008 </a:t>
            </a:r>
            <a:r>
              <a:rPr lang="fr-CA" sz="1100" dirty="0" err="1" smtClean="0"/>
              <a:t>McLane</a:t>
            </a:r>
            <a:r>
              <a:rPr lang="fr-CA" sz="1100" dirty="0" smtClean="0"/>
              <a:t> Advanced Technologies, LLC.</a:t>
            </a:r>
            <a:endParaRPr lang="en-US" sz="1100" dirty="0" smtClean="0"/>
          </a:p>
          <a:p>
            <a:r>
              <a:rPr lang="en-US" sz="1100" dirty="0" smtClean="0"/>
              <a:t>All Rights Reserved.</a:t>
            </a:r>
            <a:endParaRPr lang="en-US" sz="11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1541" y="3807206"/>
            <a:ext cx="4340918" cy="1550620"/>
          </a:xfrm>
          <a:prstGeom prst="snip2Diag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2357422" y="6068817"/>
            <a:ext cx="2428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Derick Bailey</a:t>
            </a:r>
          </a:p>
          <a:p>
            <a:r>
              <a:rPr lang="en-US" dirty="0" smtClean="0"/>
              <a:t>Sr. Software Engineer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3538" y="6068817"/>
            <a:ext cx="350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McLane Advanced Technologies</a:t>
            </a:r>
          </a:p>
          <a:p>
            <a:pPr algn="r"/>
            <a:r>
              <a:rPr lang="en-US" dirty="0" smtClean="0"/>
              <a:t>http://www.mclaneat.com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56"/>
            <a:ext cx="8229600" cy="652463"/>
          </a:xfrm>
        </p:spPr>
        <p:txBody>
          <a:bodyPr/>
          <a:lstStyle/>
          <a:p>
            <a:pPr algn="l" eaLnBrk="1" hangingPunct="1"/>
            <a:r>
              <a:rPr lang="fr-CA" sz="3600" dirty="0" err="1" smtClean="0">
                <a:solidFill>
                  <a:srgbClr val="CA6800"/>
                </a:solidFill>
              </a:rPr>
              <a:t>Acceptance</a:t>
            </a:r>
            <a:r>
              <a:rPr lang="fr-CA" sz="3600" dirty="0" smtClean="0">
                <a:solidFill>
                  <a:srgbClr val="CA6800"/>
                </a:solidFill>
              </a:rPr>
              <a:t> </a:t>
            </a:r>
            <a:r>
              <a:rPr lang="fr-CA" sz="3600" dirty="0" err="1" smtClean="0">
                <a:solidFill>
                  <a:srgbClr val="CA6800"/>
                </a:solidFill>
              </a:rPr>
              <a:t>Criteria</a:t>
            </a:r>
            <a:endParaRPr lang="fr-FR" sz="3600" dirty="0" smtClean="0">
              <a:solidFill>
                <a:srgbClr val="CA68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2285992"/>
            <a:ext cx="8229600" cy="342902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fr-FR" sz="2400" dirty="0" err="1" smtClean="0">
                <a:solidFill>
                  <a:srgbClr val="CA6800"/>
                </a:solidFill>
              </a:rPr>
              <a:t>What</a:t>
            </a:r>
            <a:r>
              <a:rPr lang="fr-FR" sz="2400" dirty="0" smtClean="0">
                <a:solidFill>
                  <a:srgbClr val="CA6800"/>
                </a:solidFill>
              </a:rPr>
              <a:t> Is </a:t>
            </a:r>
            <a:r>
              <a:rPr lang="fr-FR" sz="2400" dirty="0" smtClean="0">
                <a:solidFill>
                  <a:srgbClr val="CA6800"/>
                </a:solidFill>
                <a:latin typeface="Arial" pitchFamily="34" charset="0"/>
                <a:cs typeface="Arial" pitchFamily="34" charset="0"/>
              </a:rPr>
              <a:t>‘</a:t>
            </a:r>
            <a:r>
              <a:rPr lang="fr-FR" sz="2400" dirty="0" err="1" smtClean="0">
                <a:solidFill>
                  <a:srgbClr val="CA6800"/>
                </a:solidFill>
              </a:rPr>
              <a:t>Done</a:t>
            </a:r>
            <a:r>
              <a:rPr lang="fr-FR" sz="2400" dirty="0" smtClean="0">
                <a:solidFill>
                  <a:srgbClr val="CA6800"/>
                </a:solidFill>
              </a:rPr>
              <a:t>’</a:t>
            </a:r>
            <a:br>
              <a:rPr lang="fr-FR" sz="2400" dirty="0" smtClean="0">
                <a:solidFill>
                  <a:srgbClr val="CA6800"/>
                </a:solidFill>
              </a:rPr>
            </a:br>
            <a:endParaRPr lang="fr-FR" sz="2400" dirty="0" smtClean="0">
              <a:solidFill>
                <a:srgbClr val="CA68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fr-FR" sz="2400" dirty="0" err="1" smtClean="0">
                <a:solidFill>
                  <a:srgbClr val="CA6800"/>
                </a:solidFill>
              </a:rPr>
              <a:t>Specifying</a:t>
            </a:r>
            <a:r>
              <a:rPr lang="fr-FR" sz="2400" dirty="0" smtClean="0">
                <a:solidFill>
                  <a:srgbClr val="CA6800"/>
                </a:solidFill>
              </a:rPr>
              <a:t> </a:t>
            </a:r>
            <a:r>
              <a:rPr lang="fr-FR" sz="2400" dirty="0" err="1" smtClean="0">
                <a:solidFill>
                  <a:srgbClr val="CA6800"/>
                </a:solidFill>
              </a:rPr>
              <a:t>Behavior</a:t>
            </a:r>
            <a:r>
              <a:rPr lang="fr-FR" sz="2400" dirty="0" smtClean="0">
                <a:solidFill>
                  <a:srgbClr val="CA6800"/>
                </a:solidFill>
              </a:rPr>
              <a:t/>
            </a:r>
            <a:br>
              <a:rPr lang="fr-FR" sz="2400" dirty="0" smtClean="0">
                <a:solidFill>
                  <a:srgbClr val="CA6800"/>
                </a:solidFill>
              </a:rPr>
            </a:br>
            <a:endParaRPr lang="fr-FR" sz="2400" dirty="0" smtClean="0">
              <a:solidFill>
                <a:srgbClr val="CA6800"/>
              </a:solidFill>
            </a:endParaRPr>
          </a:p>
          <a:p>
            <a:pPr lvl="1">
              <a:lnSpc>
                <a:spcPct val="90000"/>
              </a:lnSpc>
            </a:pPr>
            <a:r>
              <a:rPr lang="fr-FR" sz="2100" dirty="0" err="1" smtClean="0">
                <a:solidFill>
                  <a:srgbClr val="CA6800"/>
                </a:solidFill>
              </a:rPr>
              <a:t>Functional</a:t>
            </a:r>
            <a:r>
              <a:rPr lang="fr-FR" sz="2100" dirty="0" smtClean="0">
                <a:solidFill>
                  <a:srgbClr val="CA6800"/>
                </a:solidFill>
              </a:rPr>
              <a:t>: </a:t>
            </a:r>
            <a:r>
              <a:rPr lang="fr-FR" sz="2100" dirty="0" err="1" smtClean="0">
                <a:solidFill>
                  <a:srgbClr val="CA6800"/>
                </a:solidFill>
              </a:rPr>
              <a:t>When</a:t>
            </a:r>
            <a:r>
              <a:rPr lang="fr-FR" sz="2100" dirty="0" smtClean="0">
                <a:solidFill>
                  <a:srgbClr val="CA6800"/>
                </a:solidFill>
              </a:rPr>
              <a:t> [</a:t>
            </a:r>
            <a:r>
              <a:rPr lang="fr-FR" sz="2100" dirty="0" err="1" smtClean="0">
                <a:solidFill>
                  <a:srgbClr val="CA6800"/>
                </a:solidFill>
              </a:rPr>
              <a:t>verb</a:t>
            </a:r>
            <a:r>
              <a:rPr lang="fr-FR" sz="2100" dirty="0" smtClean="0">
                <a:solidFill>
                  <a:srgbClr val="CA6800"/>
                </a:solidFill>
              </a:rPr>
              <a:t>], </a:t>
            </a:r>
            <a:r>
              <a:rPr lang="fr-FR" sz="2100" dirty="0" err="1" smtClean="0">
                <a:solidFill>
                  <a:srgbClr val="CA6800"/>
                </a:solidFill>
              </a:rPr>
              <a:t>Then</a:t>
            </a:r>
            <a:r>
              <a:rPr lang="fr-FR" sz="2100" dirty="0" smtClean="0">
                <a:solidFill>
                  <a:srgbClr val="CA6800"/>
                </a:solidFill>
              </a:rPr>
              <a:t> [</a:t>
            </a:r>
            <a:r>
              <a:rPr lang="fr-FR" sz="2100" dirty="0" err="1" smtClean="0">
                <a:solidFill>
                  <a:srgbClr val="CA6800"/>
                </a:solidFill>
              </a:rPr>
              <a:t>verb</a:t>
            </a:r>
            <a:r>
              <a:rPr lang="fr-FR" sz="2100" dirty="0" smtClean="0">
                <a:solidFill>
                  <a:srgbClr val="CA6800"/>
                </a:solidFill>
              </a:rPr>
              <a:t>]</a:t>
            </a:r>
            <a:br>
              <a:rPr lang="fr-FR" sz="2100" dirty="0" smtClean="0">
                <a:solidFill>
                  <a:srgbClr val="CA6800"/>
                </a:solidFill>
              </a:rPr>
            </a:br>
            <a:endParaRPr lang="fr-FR" sz="2100" dirty="0" smtClean="0">
              <a:solidFill>
                <a:srgbClr val="CA6800"/>
              </a:solidFill>
            </a:endParaRPr>
          </a:p>
          <a:p>
            <a:pPr lvl="1">
              <a:lnSpc>
                <a:spcPct val="90000"/>
              </a:lnSpc>
            </a:pPr>
            <a:r>
              <a:rPr lang="fr-FR" sz="2100" dirty="0" smtClean="0">
                <a:solidFill>
                  <a:srgbClr val="CA6800"/>
                </a:solidFill>
              </a:rPr>
              <a:t>Non-</a:t>
            </a:r>
            <a:r>
              <a:rPr lang="fr-FR" sz="2100" dirty="0" err="1" smtClean="0">
                <a:solidFill>
                  <a:srgbClr val="CA6800"/>
                </a:solidFill>
              </a:rPr>
              <a:t>Functional</a:t>
            </a:r>
            <a:r>
              <a:rPr lang="fr-FR" sz="2100" dirty="0" smtClean="0">
                <a:solidFill>
                  <a:srgbClr val="CA6800"/>
                </a:solidFill>
              </a:rPr>
              <a:t>: </a:t>
            </a:r>
            <a:r>
              <a:rPr lang="fr-FR" sz="2100" dirty="0" err="1" smtClean="0">
                <a:solidFill>
                  <a:srgbClr val="CA6800"/>
                </a:solidFill>
              </a:rPr>
              <a:t>Should</a:t>
            </a:r>
            <a:r>
              <a:rPr lang="fr-FR" sz="2100" dirty="0" smtClean="0">
                <a:solidFill>
                  <a:srgbClr val="CA6800"/>
                </a:solidFill>
              </a:rPr>
              <a:t> [</a:t>
            </a:r>
            <a:r>
              <a:rPr lang="fr-FR" sz="2100" dirty="0" err="1" smtClean="0">
                <a:solidFill>
                  <a:srgbClr val="CA6800"/>
                </a:solidFill>
              </a:rPr>
              <a:t>verb</a:t>
            </a:r>
            <a:r>
              <a:rPr lang="fr-FR" sz="2100" dirty="0" smtClean="0">
                <a:solidFill>
                  <a:srgbClr val="CA6800"/>
                </a:solidFill>
              </a:rPr>
              <a:t>]</a:t>
            </a:r>
          </a:p>
          <a:p>
            <a:pPr eaLnBrk="1" hangingPunct="1">
              <a:lnSpc>
                <a:spcPct val="90000"/>
              </a:lnSpc>
            </a:pPr>
            <a:endParaRPr lang="fr-FR" sz="2400" dirty="0" smtClean="0">
              <a:solidFill>
                <a:srgbClr val="CA68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96414"/>
            <a:ext cx="3714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A6800"/>
                </a:solidFill>
              </a:rPr>
              <a:t>Content </a:t>
            </a:r>
            <a:r>
              <a:rPr lang="fr-CA" sz="1100" dirty="0" smtClean="0">
                <a:solidFill>
                  <a:srgbClr val="CA6800"/>
                </a:solidFill>
              </a:rPr>
              <a:t>©2008 </a:t>
            </a:r>
            <a:r>
              <a:rPr lang="fr-CA" sz="1100" dirty="0" err="1" smtClean="0">
                <a:solidFill>
                  <a:srgbClr val="CA6800"/>
                </a:solidFill>
              </a:rPr>
              <a:t>McLane</a:t>
            </a:r>
            <a:r>
              <a:rPr lang="fr-CA" sz="1100" dirty="0" smtClean="0">
                <a:solidFill>
                  <a:srgbClr val="CA6800"/>
                </a:solidFill>
              </a:rPr>
              <a:t> Advanced Technologies, LLC.</a:t>
            </a:r>
            <a:endParaRPr lang="en-US" sz="11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6959" y="1223914"/>
            <a:ext cx="2723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Specifications And Behavior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596414"/>
            <a:ext cx="3714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A6800"/>
                </a:solidFill>
              </a:rPr>
              <a:t>Content </a:t>
            </a:r>
            <a:r>
              <a:rPr lang="fr-CA" sz="1100" dirty="0" smtClean="0">
                <a:solidFill>
                  <a:srgbClr val="CA6800"/>
                </a:solidFill>
              </a:rPr>
              <a:t>©2008 </a:t>
            </a:r>
            <a:r>
              <a:rPr lang="fr-CA" sz="1100" dirty="0" err="1" smtClean="0">
                <a:solidFill>
                  <a:srgbClr val="CA6800"/>
                </a:solidFill>
              </a:rPr>
              <a:t>McLane</a:t>
            </a:r>
            <a:r>
              <a:rPr lang="fr-CA" sz="1100" dirty="0" smtClean="0">
                <a:solidFill>
                  <a:srgbClr val="CA6800"/>
                </a:solidFill>
              </a:rPr>
              <a:t> Advanced Technologies, LLC.</a:t>
            </a:r>
            <a:endParaRPr lang="en-US" sz="11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871375" y="2500306"/>
            <a:ext cx="7401250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Workshop:</a:t>
            </a:r>
          </a:p>
          <a:p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Writing Acceptance</a:t>
            </a:r>
            <a:b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Criteria</a:t>
            </a:r>
            <a:endParaRPr lang="en-US" sz="6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56"/>
            <a:ext cx="8229600" cy="652463"/>
          </a:xfrm>
        </p:spPr>
        <p:txBody>
          <a:bodyPr/>
          <a:lstStyle/>
          <a:p>
            <a:pPr algn="l" eaLnBrk="1" hangingPunct="1"/>
            <a:r>
              <a:rPr lang="fr-CA" sz="3600" dirty="0" err="1" smtClean="0">
                <a:solidFill>
                  <a:srgbClr val="CA6800"/>
                </a:solidFill>
              </a:rPr>
              <a:t>Defining</a:t>
            </a:r>
            <a:r>
              <a:rPr lang="fr-CA" sz="3600" dirty="0" smtClean="0">
                <a:solidFill>
                  <a:srgbClr val="CA6800"/>
                </a:solidFill>
              </a:rPr>
              <a:t> </a:t>
            </a:r>
            <a:r>
              <a:rPr lang="fr-CA" sz="3600" dirty="0" err="1" smtClean="0">
                <a:solidFill>
                  <a:srgbClr val="CA6800"/>
                </a:solidFill>
              </a:rPr>
              <a:t>Done</a:t>
            </a:r>
            <a:endParaRPr lang="fr-FR" sz="3600" dirty="0" smtClean="0">
              <a:solidFill>
                <a:srgbClr val="CA68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19125"/>
            <a:ext cx="7775575" cy="865188"/>
          </a:xfrm>
        </p:spPr>
        <p:txBody>
          <a:bodyPr/>
          <a:lstStyle/>
          <a:p>
            <a:pPr algn="l" eaLnBrk="1" hangingPunct="1"/>
            <a:r>
              <a:rPr lang="fr-CA" sz="3200" dirty="0" err="1" smtClean="0">
                <a:solidFill>
                  <a:srgbClr val="CA6800"/>
                </a:solidFill>
              </a:rPr>
              <a:t>Epics</a:t>
            </a:r>
            <a:r>
              <a:rPr lang="fr-CA" sz="3200" dirty="0" smtClean="0">
                <a:solidFill>
                  <a:srgbClr val="CA6800"/>
                </a:solidFill>
              </a:rPr>
              <a:t> vs. Stories</a:t>
            </a:r>
            <a:endParaRPr lang="fr-FR" sz="3200" dirty="0" smtClean="0">
              <a:solidFill>
                <a:srgbClr val="CA68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96414"/>
            <a:ext cx="3714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A6800"/>
                </a:solidFill>
              </a:rPr>
              <a:t>Content </a:t>
            </a:r>
            <a:r>
              <a:rPr lang="fr-CA" sz="1100" dirty="0" smtClean="0">
                <a:solidFill>
                  <a:srgbClr val="CA6800"/>
                </a:solidFill>
              </a:rPr>
              <a:t>©2008 </a:t>
            </a:r>
            <a:r>
              <a:rPr lang="fr-CA" sz="1100" dirty="0" err="1" smtClean="0">
                <a:solidFill>
                  <a:srgbClr val="CA6800"/>
                </a:solidFill>
              </a:rPr>
              <a:t>McLane</a:t>
            </a:r>
            <a:r>
              <a:rPr lang="fr-CA" sz="1100" dirty="0" smtClean="0">
                <a:solidFill>
                  <a:srgbClr val="CA6800"/>
                </a:solidFill>
              </a:rPr>
              <a:t> Advanced Technologies, LLC.</a:t>
            </a:r>
            <a:endParaRPr lang="en-US" sz="11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536959" y="1233058"/>
            <a:ext cx="3268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Division Along Behavioral Aspects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" name="Picture 2" descr="C:\Documents and Settings\derickb\Local Settings\Temporary Internet Files\Content.IE5\S03TWK6I\MCj0295577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071942"/>
            <a:ext cx="1831975" cy="1736725"/>
          </a:xfrm>
          <a:prstGeom prst="rect">
            <a:avLst/>
          </a:prstGeom>
          <a:noFill/>
        </p:spPr>
      </p:pic>
      <p:pic>
        <p:nvPicPr>
          <p:cNvPr id="3077" name="Picture 5" descr="C:\Documents and Settings\derickb\Local Settings\Temporary Internet Files\Content.IE5\6XTJ5SAF\MCj0280412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1928802"/>
            <a:ext cx="2332038" cy="2044700"/>
          </a:xfrm>
          <a:prstGeom prst="rect">
            <a:avLst/>
          </a:prstGeom>
          <a:noFill/>
        </p:spPr>
      </p:pic>
      <p:graphicFrame>
        <p:nvGraphicFramePr>
          <p:cNvPr id="10" name="Diagram 9"/>
          <p:cNvGraphicFramePr/>
          <p:nvPr/>
        </p:nvGraphicFramePr>
        <p:xfrm>
          <a:off x="3667140" y="1754190"/>
          <a:ext cx="5405454" cy="4389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19125"/>
            <a:ext cx="7775575" cy="865188"/>
          </a:xfrm>
        </p:spPr>
        <p:txBody>
          <a:bodyPr/>
          <a:lstStyle/>
          <a:p>
            <a:pPr algn="l" eaLnBrk="1" hangingPunct="1"/>
            <a:r>
              <a:rPr lang="fr-CA" sz="3200" dirty="0" smtClean="0">
                <a:solidFill>
                  <a:srgbClr val="CA6800"/>
                </a:solidFill>
              </a:rPr>
              <a:t>Test </a:t>
            </a:r>
            <a:r>
              <a:rPr lang="fr-CA" sz="3200" dirty="0" err="1" smtClean="0">
                <a:solidFill>
                  <a:srgbClr val="CA6800"/>
                </a:solidFill>
              </a:rPr>
              <a:t>Driven</a:t>
            </a:r>
            <a:r>
              <a:rPr lang="fr-CA" sz="3200" dirty="0" smtClean="0">
                <a:solidFill>
                  <a:srgbClr val="CA6800"/>
                </a:solidFill>
              </a:rPr>
              <a:t> </a:t>
            </a:r>
            <a:r>
              <a:rPr lang="fr-CA" sz="3200" dirty="0" err="1" smtClean="0">
                <a:solidFill>
                  <a:srgbClr val="CA6800"/>
                </a:solidFill>
              </a:rPr>
              <a:t>Development</a:t>
            </a:r>
            <a:endParaRPr lang="fr-FR" sz="3200" dirty="0" smtClean="0">
              <a:solidFill>
                <a:srgbClr val="CA68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96414"/>
            <a:ext cx="3714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A6800"/>
                </a:solidFill>
              </a:rPr>
              <a:t>Content </a:t>
            </a:r>
            <a:r>
              <a:rPr lang="fr-CA" sz="1100" dirty="0" smtClean="0">
                <a:solidFill>
                  <a:srgbClr val="CA6800"/>
                </a:solidFill>
              </a:rPr>
              <a:t>©2008 </a:t>
            </a:r>
            <a:r>
              <a:rPr lang="fr-CA" sz="1100" dirty="0" err="1" smtClean="0">
                <a:solidFill>
                  <a:srgbClr val="CA6800"/>
                </a:solidFill>
              </a:rPr>
              <a:t>McLane</a:t>
            </a:r>
            <a:r>
              <a:rPr lang="fr-CA" sz="1100" dirty="0" smtClean="0">
                <a:solidFill>
                  <a:srgbClr val="CA6800"/>
                </a:solidFill>
              </a:rPr>
              <a:t> Advanced Technologies, LLC.</a:t>
            </a:r>
            <a:endParaRPr lang="en-US" sz="11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536959" y="1233058"/>
            <a:ext cx="2112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Where Do You Start?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Documents and Settings\derickb\Local Settings\Temporary Internet Files\Content.IE5\S03TWK6I\MCPE01984_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763" y="1647834"/>
            <a:ext cx="4583113" cy="3067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5" name="Picture 9" descr="C:\Documents and Settings\derickb\Local Settings\Temporary Internet Files\Content.IE5\6XTJ5SAF\MCBD04969_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11055" y="2982898"/>
            <a:ext cx="3032911" cy="280355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19125"/>
            <a:ext cx="7775575" cy="865188"/>
          </a:xfrm>
        </p:spPr>
        <p:txBody>
          <a:bodyPr/>
          <a:lstStyle/>
          <a:p>
            <a:pPr algn="l" eaLnBrk="1" hangingPunct="1"/>
            <a:r>
              <a:rPr lang="fr-CA" sz="3200" dirty="0" smtClean="0">
                <a:solidFill>
                  <a:srgbClr val="CA6800"/>
                </a:solidFill>
              </a:rPr>
              <a:t>Test </a:t>
            </a:r>
            <a:r>
              <a:rPr lang="fr-CA" sz="3200" dirty="0" err="1" smtClean="0">
                <a:solidFill>
                  <a:srgbClr val="CA6800"/>
                </a:solidFill>
              </a:rPr>
              <a:t>Driven</a:t>
            </a:r>
            <a:r>
              <a:rPr lang="fr-CA" sz="3200" dirty="0" smtClean="0">
                <a:solidFill>
                  <a:srgbClr val="CA6800"/>
                </a:solidFill>
              </a:rPr>
              <a:t> </a:t>
            </a:r>
            <a:r>
              <a:rPr lang="fr-CA" sz="3200" dirty="0" err="1" smtClean="0">
                <a:solidFill>
                  <a:srgbClr val="CA6800"/>
                </a:solidFill>
              </a:rPr>
              <a:t>Development</a:t>
            </a:r>
            <a:endParaRPr lang="fr-FR" sz="3200" dirty="0" smtClean="0">
              <a:solidFill>
                <a:srgbClr val="CA68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96414"/>
            <a:ext cx="3714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A6800"/>
                </a:solidFill>
              </a:rPr>
              <a:t>Content </a:t>
            </a:r>
            <a:r>
              <a:rPr lang="fr-CA" sz="1100" dirty="0" smtClean="0">
                <a:solidFill>
                  <a:srgbClr val="CA6800"/>
                </a:solidFill>
              </a:rPr>
              <a:t>©2008 </a:t>
            </a:r>
            <a:r>
              <a:rPr lang="fr-CA" sz="1100" dirty="0" err="1" smtClean="0">
                <a:solidFill>
                  <a:srgbClr val="CA6800"/>
                </a:solidFill>
              </a:rPr>
              <a:t>McLane</a:t>
            </a:r>
            <a:r>
              <a:rPr lang="fr-CA" sz="1100" dirty="0" smtClean="0">
                <a:solidFill>
                  <a:srgbClr val="CA6800"/>
                </a:solidFill>
              </a:rPr>
              <a:t> Advanced Technologies, LLC.</a:t>
            </a:r>
            <a:endParaRPr lang="en-US" sz="11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536959" y="1233058"/>
            <a:ext cx="2521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Staring At A Blank Screen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3075" y="1823990"/>
            <a:ext cx="5357850" cy="4033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56"/>
            <a:ext cx="8229600" cy="652463"/>
          </a:xfrm>
        </p:spPr>
        <p:txBody>
          <a:bodyPr/>
          <a:lstStyle/>
          <a:p>
            <a:pPr algn="l" eaLnBrk="1" hangingPunct="1"/>
            <a:r>
              <a:rPr lang="fr-CA" sz="3600" dirty="0" smtClean="0">
                <a:solidFill>
                  <a:srgbClr val="CA6800"/>
                </a:solidFill>
              </a:rPr>
              <a:t>Test </a:t>
            </a:r>
            <a:r>
              <a:rPr lang="fr-CA" sz="3600" dirty="0" err="1" smtClean="0">
                <a:solidFill>
                  <a:srgbClr val="CA6800"/>
                </a:solidFill>
              </a:rPr>
              <a:t>Driven</a:t>
            </a:r>
            <a:r>
              <a:rPr lang="fr-CA" sz="3600" dirty="0" smtClean="0">
                <a:solidFill>
                  <a:srgbClr val="CA6800"/>
                </a:solidFill>
              </a:rPr>
              <a:t> </a:t>
            </a:r>
            <a:r>
              <a:rPr lang="fr-CA" sz="3600" dirty="0" err="1" smtClean="0">
                <a:solidFill>
                  <a:srgbClr val="CA6800"/>
                </a:solidFill>
              </a:rPr>
              <a:t>Development</a:t>
            </a:r>
            <a:endParaRPr lang="fr-FR" sz="3600" dirty="0" smtClean="0">
              <a:solidFill>
                <a:srgbClr val="CA68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96414"/>
            <a:ext cx="3714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A6800"/>
                </a:solidFill>
              </a:rPr>
              <a:t>Content </a:t>
            </a:r>
            <a:r>
              <a:rPr lang="fr-CA" sz="1100" dirty="0" smtClean="0">
                <a:solidFill>
                  <a:srgbClr val="CA6800"/>
                </a:solidFill>
              </a:rPr>
              <a:t>©2008 </a:t>
            </a:r>
            <a:r>
              <a:rPr lang="fr-CA" sz="1100" dirty="0" err="1" smtClean="0">
                <a:solidFill>
                  <a:srgbClr val="CA6800"/>
                </a:solidFill>
              </a:rPr>
              <a:t>McLane</a:t>
            </a:r>
            <a:r>
              <a:rPr lang="fr-CA" sz="1100" dirty="0" smtClean="0">
                <a:solidFill>
                  <a:srgbClr val="CA6800"/>
                </a:solidFill>
              </a:rPr>
              <a:t> Advanced Technologies, LLC.</a:t>
            </a:r>
            <a:endParaRPr lang="en-US" sz="11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6959" y="1223914"/>
            <a:ext cx="3064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How Many Tests Do You Need?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660" y="2857496"/>
            <a:ext cx="7452681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Workshop:</a:t>
            </a:r>
          </a:p>
          <a:p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Analysis Of Criteria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19125"/>
            <a:ext cx="7775575" cy="865188"/>
          </a:xfrm>
        </p:spPr>
        <p:txBody>
          <a:bodyPr/>
          <a:lstStyle/>
          <a:p>
            <a:pPr algn="l" eaLnBrk="1" hangingPunct="1"/>
            <a:r>
              <a:rPr lang="fr-CA" sz="3200" dirty="0" smtClean="0">
                <a:solidFill>
                  <a:srgbClr val="CA6800"/>
                </a:solidFill>
              </a:rPr>
              <a:t>Test </a:t>
            </a:r>
            <a:r>
              <a:rPr lang="fr-CA" sz="3200" dirty="0" err="1" smtClean="0">
                <a:solidFill>
                  <a:srgbClr val="CA6800"/>
                </a:solidFill>
              </a:rPr>
              <a:t>Driven</a:t>
            </a:r>
            <a:r>
              <a:rPr lang="fr-CA" sz="3200" dirty="0" smtClean="0">
                <a:solidFill>
                  <a:srgbClr val="CA6800"/>
                </a:solidFill>
              </a:rPr>
              <a:t> </a:t>
            </a:r>
            <a:r>
              <a:rPr lang="fr-CA" sz="3200" dirty="0" err="1" smtClean="0">
                <a:solidFill>
                  <a:srgbClr val="CA6800"/>
                </a:solidFill>
              </a:rPr>
              <a:t>Development</a:t>
            </a:r>
            <a:endParaRPr lang="fr-FR" sz="3200" dirty="0" smtClean="0">
              <a:solidFill>
                <a:srgbClr val="CA68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96414"/>
            <a:ext cx="3714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A6800"/>
                </a:solidFill>
              </a:rPr>
              <a:t>Content </a:t>
            </a:r>
            <a:r>
              <a:rPr lang="fr-CA" sz="1100" dirty="0" smtClean="0">
                <a:solidFill>
                  <a:srgbClr val="CA6800"/>
                </a:solidFill>
              </a:rPr>
              <a:t>©2008 </a:t>
            </a:r>
            <a:r>
              <a:rPr lang="fr-CA" sz="1100" dirty="0" err="1" smtClean="0">
                <a:solidFill>
                  <a:srgbClr val="CA6800"/>
                </a:solidFill>
              </a:rPr>
              <a:t>McLane</a:t>
            </a:r>
            <a:r>
              <a:rPr lang="fr-CA" sz="1100" dirty="0" smtClean="0">
                <a:solidFill>
                  <a:srgbClr val="CA6800"/>
                </a:solidFill>
              </a:rPr>
              <a:t> Advanced Technologies, LLC.</a:t>
            </a:r>
            <a:endParaRPr lang="en-US" sz="11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536959" y="1233058"/>
            <a:ext cx="3054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Where Does Unit Testing Occur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1557333" y="178592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35339" y="2804228"/>
            <a:ext cx="902888" cy="1982094"/>
            <a:chOff x="1525972" y="2804228"/>
            <a:chExt cx="902888" cy="1982094"/>
          </a:xfrm>
        </p:grpSpPr>
        <p:sp>
          <p:nvSpPr>
            <p:cNvPr id="8" name="Left Brace 7"/>
            <p:cNvSpPr/>
            <p:nvPr/>
          </p:nvSpPr>
          <p:spPr>
            <a:xfrm>
              <a:off x="2071670" y="2857496"/>
              <a:ext cx="357190" cy="1928826"/>
            </a:xfrm>
            <a:prstGeom prst="leftBrace">
              <a:avLst/>
            </a:prstGeom>
            <a:ln w="38100">
              <a:solidFill>
                <a:srgbClr val="CA6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5972" y="2804228"/>
              <a:ext cx="615553" cy="1964833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vert270"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CA6800"/>
                  </a:solidFill>
                </a:rPr>
                <a:t>Unit Testing</a:t>
              </a:r>
              <a:endParaRPr lang="en-US" sz="2800" dirty="0">
                <a:solidFill>
                  <a:srgbClr val="CA68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724771" y="1758242"/>
            <a:ext cx="919195" cy="4171088"/>
            <a:chOff x="7724771" y="1758242"/>
            <a:chExt cx="919195" cy="4171088"/>
          </a:xfrm>
        </p:grpSpPr>
        <p:sp>
          <p:nvSpPr>
            <p:cNvPr id="12" name="Left Brace 11"/>
            <p:cNvSpPr/>
            <p:nvPr/>
          </p:nvSpPr>
          <p:spPr>
            <a:xfrm flipH="1">
              <a:off x="7724771" y="1758242"/>
              <a:ext cx="357190" cy="4171088"/>
            </a:xfrm>
            <a:prstGeom prst="leftBrace">
              <a:avLst/>
            </a:prstGeom>
            <a:ln w="38100">
              <a:solidFill>
                <a:srgbClr val="CA6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 flipH="1">
              <a:off x="8028413" y="2339674"/>
              <a:ext cx="615553" cy="3000396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vert"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CA6800"/>
                  </a:solidFill>
                </a:rPr>
                <a:t>Integration Testing</a:t>
              </a:r>
              <a:endParaRPr lang="en-US" sz="2800" dirty="0">
                <a:solidFill>
                  <a:srgbClr val="CA68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56"/>
            <a:ext cx="8229600" cy="652463"/>
          </a:xfrm>
        </p:spPr>
        <p:txBody>
          <a:bodyPr/>
          <a:lstStyle/>
          <a:p>
            <a:pPr algn="l" eaLnBrk="1" hangingPunct="1"/>
            <a:r>
              <a:rPr lang="fr-CA" sz="3600" dirty="0" smtClean="0">
                <a:solidFill>
                  <a:srgbClr val="CA6800"/>
                </a:solidFill>
              </a:rPr>
              <a:t>Test </a:t>
            </a:r>
            <a:r>
              <a:rPr lang="fr-CA" sz="3600" dirty="0" err="1" smtClean="0">
                <a:solidFill>
                  <a:srgbClr val="CA6800"/>
                </a:solidFill>
              </a:rPr>
              <a:t>Driven</a:t>
            </a:r>
            <a:r>
              <a:rPr lang="fr-CA" sz="3600" dirty="0" smtClean="0">
                <a:solidFill>
                  <a:srgbClr val="CA6800"/>
                </a:solidFill>
              </a:rPr>
              <a:t> </a:t>
            </a:r>
            <a:r>
              <a:rPr lang="fr-CA" sz="3600" dirty="0" err="1" smtClean="0">
                <a:solidFill>
                  <a:srgbClr val="CA6800"/>
                </a:solidFill>
              </a:rPr>
              <a:t>Development</a:t>
            </a:r>
            <a:endParaRPr lang="fr-FR" sz="3600" dirty="0" smtClean="0">
              <a:solidFill>
                <a:srgbClr val="CA68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00088" y="2774956"/>
            <a:ext cx="7543824" cy="236855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fr-FR" sz="2400" dirty="0" err="1" smtClean="0">
                <a:solidFill>
                  <a:srgbClr val="CA6800"/>
                </a:solidFill>
              </a:rPr>
              <a:t>Context</a:t>
            </a:r>
            <a:endParaRPr lang="fr-FR" sz="2400" dirty="0" smtClean="0">
              <a:solidFill>
                <a:srgbClr val="CA6800"/>
              </a:solidFill>
            </a:endParaRPr>
          </a:p>
          <a:p>
            <a:pPr lvl="1">
              <a:lnSpc>
                <a:spcPct val="90000"/>
              </a:lnSpc>
            </a:pPr>
            <a:r>
              <a:rPr lang="fr-FR" sz="2100" dirty="0" smtClean="0">
                <a:solidFill>
                  <a:srgbClr val="CA6800"/>
                </a:solidFill>
              </a:rPr>
              <a:t>One ‘</a:t>
            </a:r>
            <a:r>
              <a:rPr lang="fr-FR" sz="2100" dirty="0" err="1" smtClean="0">
                <a:solidFill>
                  <a:srgbClr val="CA6800"/>
                </a:solidFill>
              </a:rPr>
              <a:t>Specification</a:t>
            </a:r>
            <a:r>
              <a:rPr lang="fr-FR" sz="2100" dirty="0" smtClean="0">
                <a:solidFill>
                  <a:srgbClr val="CA6800"/>
                </a:solidFill>
              </a:rPr>
              <a:t>’ .</a:t>
            </a:r>
            <a:r>
              <a:rPr lang="fr-FR" sz="2100" dirty="0" err="1" smtClean="0">
                <a:solidFill>
                  <a:srgbClr val="CA6800"/>
                </a:solidFill>
              </a:rPr>
              <a:t>cs</a:t>
            </a:r>
            <a:r>
              <a:rPr lang="fr-FR" sz="2100" dirty="0" smtClean="0">
                <a:solidFill>
                  <a:srgbClr val="CA6800"/>
                </a:solidFill>
              </a:rPr>
              <a:t> file per </a:t>
            </a:r>
            <a:r>
              <a:rPr lang="fr-FR" sz="2100" dirty="0" err="1" smtClean="0">
                <a:solidFill>
                  <a:srgbClr val="CA6800"/>
                </a:solidFill>
              </a:rPr>
              <a:t>context</a:t>
            </a:r>
            <a:endParaRPr lang="fr-FR" sz="2100" dirty="0" smtClean="0">
              <a:solidFill>
                <a:srgbClr val="CA6800"/>
              </a:solidFill>
            </a:endParaRPr>
          </a:p>
          <a:p>
            <a:pPr lvl="1">
              <a:lnSpc>
                <a:spcPct val="90000"/>
              </a:lnSpc>
            </a:pPr>
            <a:r>
              <a:rPr lang="fr-FR" sz="2100" dirty="0" smtClean="0">
                <a:solidFill>
                  <a:srgbClr val="CA6800"/>
                </a:solidFill>
              </a:rPr>
              <a:t>Multiple test </a:t>
            </a:r>
            <a:r>
              <a:rPr lang="fr-FR" sz="2100" dirty="0" err="1" smtClean="0">
                <a:solidFill>
                  <a:srgbClr val="CA6800"/>
                </a:solidFill>
              </a:rPr>
              <a:t>fixtures</a:t>
            </a:r>
            <a:r>
              <a:rPr lang="fr-FR" sz="2100" dirty="0" smtClean="0">
                <a:solidFill>
                  <a:srgbClr val="CA6800"/>
                </a:solidFill>
              </a:rPr>
              <a:t> per </a:t>
            </a:r>
            <a:r>
              <a:rPr lang="fr-FR" sz="2100" dirty="0" err="1" smtClean="0">
                <a:solidFill>
                  <a:srgbClr val="CA6800"/>
                </a:solidFill>
              </a:rPr>
              <a:t>specification</a:t>
            </a:r>
            <a:endParaRPr lang="fr-FR" sz="2100" dirty="0" smtClean="0">
              <a:solidFill>
                <a:srgbClr val="CA68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fr-FR" sz="2400" dirty="0" smtClean="0">
                <a:solidFill>
                  <a:srgbClr val="CA6800"/>
                </a:solidFill>
              </a:rPr>
              <a:t>Test </a:t>
            </a:r>
            <a:r>
              <a:rPr lang="fr-FR" sz="2400" dirty="0" err="1" smtClean="0">
                <a:solidFill>
                  <a:srgbClr val="CA6800"/>
                </a:solidFill>
              </a:rPr>
              <a:t>Fixture</a:t>
            </a:r>
            <a:r>
              <a:rPr lang="fr-FR" sz="2400" dirty="0" smtClean="0">
                <a:solidFill>
                  <a:srgbClr val="CA6800"/>
                </a:solidFill>
              </a:rPr>
              <a:t> Per </a:t>
            </a:r>
            <a:r>
              <a:rPr lang="fr-FR" sz="2400" dirty="0" err="1" smtClean="0">
                <a:solidFill>
                  <a:srgbClr val="CA6800"/>
                </a:solidFill>
              </a:rPr>
              <a:t>Specification</a:t>
            </a:r>
            <a:r>
              <a:rPr lang="fr-FR" sz="2400" dirty="0" smtClean="0">
                <a:solidFill>
                  <a:srgbClr val="CA6800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fr-FR" sz="2100" dirty="0" err="1" smtClean="0">
                <a:solidFill>
                  <a:srgbClr val="CA6800"/>
                </a:solidFill>
              </a:rPr>
              <a:t>Concern</a:t>
            </a:r>
            <a:r>
              <a:rPr lang="fr-FR" sz="2100" dirty="0" smtClean="0">
                <a:solidFill>
                  <a:srgbClr val="CA6800"/>
                </a:solidFill>
              </a:rPr>
              <a:t> – </a:t>
            </a:r>
            <a:r>
              <a:rPr lang="fr-FR" sz="2100" dirty="0" err="1" smtClean="0">
                <a:solidFill>
                  <a:srgbClr val="CA6800"/>
                </a:solidFill>
              </a:rPr>
              <a:t>What</a:t>
            </a:r>
            <a:r>
              <a:rPr lang="fr-FR" sz="2100" dirty="0" smtClean="0">
                <a:solidFill>
                  <a:srgbClr val="CA6800"/>
                </a:solidFill>
              </a:rPr>
              <a:t> </a:t>
            </a:r>
            <a:r>
              <a:rPr lang="fr-FR" sz="2100" dirty="0" err="1" smtClean="0">
                <a:solidFill>
                  <a:srgbClr val="CA6800"/>
                </a:solidFill>
              </a:rPr>
              <a:t>behavior</a:t>
            </a:r>
            <a:r>
              <a:rPr lang="fr-FR" sz="2100" dirty="0" smtClean="0">
                <a:solidFill>
                  <a:srgbClr val="CA6800"/>
                </a:solidFill>
              </a:rPr>
              <a:t> </a:t>
            </a:r>
            <a:r>
              <a:rPr lang="fr-FR" sz="2100" dirty="0" err="1" smtClean="0">
                <a:solidFill>
                  <a:srgbClr val="CA6800"/>
                </a:solidFill>
              </a:rPr>
              <a:t>is</a:t>
            </a:r>
            <a:r>
              <a:rPr lang="fr-FR" sz="2100" dirty="0" smtClean="0">
                <a:solidFill>
                  <a:srgbClr val="CA6800"/>
                </a:solidFill>
              </a:rPr>
              <a:t> </a:t>
            </a:r>
            <a:r>
              <a:rPr lang="fr-FR" sz="2100" dirty="0" err="1" smtClean="0">
                <a:solidFill>
                  <a:srgbClr val="CA6800"/>
                </a:solidFill>
              </a:rPr>
              <a:t>this</a:t>
            </a:r>
            <a:r>
              <a:rPr lang="fr-FR" sz="2100" dirty="0" smtClean="0">
                <a:solidFill>
                  <a:srgbClr val="CA6800"/>
                </a:solidFill>
              </a:rPr>
              <a:t> </a:t>
            </a:r>
            <a:r>
              <a:rPr lang="fr-FR" sz="2100" dirty="0" err="1" smtClean="0">
                <a:solidFill>
                  <a:srgbClr val="CA6800"/>
                </a:solidFill>
              </a:rPr>
              <a:t>specification</a:t>
            </a:r>
            <a:r>
              <a:rPr lang="fr-FR" sz="2100" dirty="0" smtClean="0">
                <a:solidFill>
                  <a:srgbClr val="CA6800"/>
                </a:solidFill>
              </a:rPr>
              <a:t> </a:t>
            </a:r>
            <a:r>
              <a:rPr lang="fr-FR" sz="2100" dirty="0" err="1" smtClean="0">
                <a:solidFill>
                  <a:srgbClr val="CA6800"/>
                </a:solidFill>
              </a:rPr>
              <a:t>is</a:t>
            </a:r>
            <a:r>
              <a:rPr lang="fr-FR" sz="2100" dirty="0" smtClean="0">
                <a:solidFill>
                  <a:srgbClr val="CA6800"/>
                </a:solidFill>
              </a:rPr>
              <a:t> </a:t>
            </a:r>
            <a:r>
              <a:rPr lang="fr-FR" sz="2100" dirty="0" err="1" smtClean="0">
                <a:solidFill>
                  <a:srgbClr val="CA6800"/>
                </a:solidFill>
              </a:rPr>
              <a:t>concerned</a:t>
            </a:r>
            <a:r>
              <a:rPr lang="fr-FR" sz="2100" dirty="0" smtClean="0">
                <a:solidFill>
                  <a:srgbClr val="CA6800"/>
                </a:solidFill>
              </a:rPr>
              <a:t> </a:t>
            </a:r>
            <a:r>
              <a:rPr lang="fr-FR" sz="2100" dirty="0" err="1" smtClean="0">
                <a:solidFill>
                  <a:srgbClr val="CA6800"/>
                </a:solidFill>
              </a:rPr>
              <a:t>with</a:t>
            </a:r>
            <a:endParaRPr lang="fr-FR" sz="2400" dirty="0" smtClean="0">
              <a:solidFill>
                <a:srgbClr val="CA6800"/>
              </a:solidFill>
            </a:endParaRPr>
          </a:p>
          <a:p>
            <a:pPr lvl="1">
              <a:lnSpc>
                <a:spcPct val="90000"/>
              </a:lnSpc>
            </a:pPr>
            <a:r>
              <a:rPr lang="fr-FR" sz="2100" dirty="0" smtClean="0">
                <a:solidFill>
                  <a:srgbClr val="CA6800"/>
                </a:solidFill>
              </a:rPr>
              <a:t>Observation – </a:t>
            </a:r>
            <a:r>
              <a:rPr lang="fr-FR" sz="2100" dirty="0" err="1" smtClean="0">
                <a:solidFill>
                  <a:srgbClr val="CA6800"/>
                </a:solidFill>
              </a:rPr>
              <a:t>What</a:t>
            </a:r>
            <a:r>
              <a:rPr lang="fr-FR" sz="2100" dirty="0" smtClean="0">
                <a:solidFill>
                  <a:srgbClr val="CA6800"/>
                </a:solidFill>
              </a:rPr>
              <a:t> </a:t>
            </a:r>
            <a:r>
              <a:rPr lang="fr-FR" sz="2100" dirty="0" err="1" smtClean="0">
                <a:solidFill>
                  <a:srgbClr val="CA6800"/>
                </a:solidFill>
              </a:rPr>
              <a:t>does</a:t>
            </a:r>
            <a:r>
              <a:rPr lang="fr-FR" sz="2100" dirty="0" smtClean="0">
                <a:solidFill>
                  <a:srgbClr val="CA6800"/>
                </a:solidFill>
              </a:rPr>
              <a:t> </a:t>
            </a:r>
            <a:r>
              <a:rPr lang="fr-FR" sz="2100" dirty="0" err="1" smtClean="0">
                <a:solidFill>
                  <a:srgbClr val="CA6800"/>
                </a:solidFill>
              </a:rPr>
              <a:t>this</a:t>
            </a:r>
            <a:r>
              <a:rPr lang="fr-FR" sz="2100" dirty="0" smtClean="0">
                <a:solidFill>
                  <a:srgbClr val="CA6800"/>
                </a:solidFill>
              </a:rPr>
              <a:t> </a:t>
            </a:r>
            <a:r>
              <a:rPr lang="fr-FR" sz="2100" dirty="0" err="1" smtClean="0">
                <a:solidFill>
                  <a:srgbClr val="CA6800"/>
                </a:solidFill>
              </a:rPr>
              <a:t>behavior</a:t>
            </a:r>
            <a:r>
              <a:rPr lang="fr-FR" sz="2100" dirty="0" smtClean="0">
                <a:solidFill>
                  <a:srgbClr val="CA6800"/>
                </a:solidFill>
              </a:rPr>
              <a:t> do</a:t>
            </a:r>
            <a:endParaRPr lang="fr-FR" sz="2100" dirty="0" smtClean="0">
              <a:solidFill>
                <a:srgbClr val="CA68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96414"/>
            <a:ext cx="3714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A6800"/>
                </a:solidFill>
              </a:rPr>
              <a:t>Content </a:t>
            </a:r>
            <a:r>
              <a:rPr lang="fr-CA" sz="1100" dirty="0" smtClean="0">
                <a:solidFill>
                  <a:srgbClr val="CA6800"/>
                </a:solidFill>
              </a:rPr>
              <a:t>©2008 </a:t>
            </a:r>
            <a:r>
              <a:rPr lang="fr-CA" sz="1100" dirty="0" err="1" smtClean="0">
                <a:solidFill>
                  <a:srgbClr val="CA6800"/>
                </a:solidFill>
              </a:rPr>
              <a:t>McLane</a:t>
            </a:r>
            <a:r>
              <a:rPr lang="fr-CA" sz="1100" dirty="0" smtClean="0">
                <a:solidFill>
                  <a:srgbClr val="CA6800"/>
                </a:solidFill>
              </a:rPr>
              <a:t> Advanced Technologies, LLC.</a:t>
            </a:r>
            <a:endParaRPr lang="en-US" sz="11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6959" y="1223914"/>
            <a:ext cx="2518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Executable Specifications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19125"/>
            <a:ext cx="7775575" cy="865188"/>
          </a:xfrm>
        </p:spPr>
        <p:txBody>
          <a:bodyPr/>
          <a:lstStyle/>
          <a:p>
            <a:pPr algn="l" eaLnBrk="1" hangingPunct="1"/>
            <a:r>
              <a:rPr lang="fr-CA" sz="3200" dirty="0" smtClean="0">
                <a:solidFill>
                  <a:srgbClr val="CA6800"/>
                </a:solidFill>
              </a:rPr>
              <a:t>Test </a:t>
            </a:r>
            <a:r>
              <a:rPr lang="fr-CA" sz="3200" dirty="0" err="1" smtClean="0">
                <a:solidFill>
                  <a:srgbClr val="CA6800"/>
                </a:solidFill>
              </a:rPr>
              <a:t>Driven</a:t>
            </a:r>
            <a:r>
              <a:rPr lang="fr-CA" sz="3200" dirty="0" smtClean="0">
                <a:solidFill>
                  <a:srgbClr val="CA6800"/>
                </a:solidFill>
              </a:rPr>
              <a:t> </a:t>
            </a:r>
            <a:r>
              <a:rPr lang="fr-CA" sz="3200" dirty="0" err="1" smtClean="0">
                <a:solidFill>
                  <a:srgbClr val="CA6800"/>
                </a:solidFill>
              </a:rPr>
              <a:t>Development</a:t>
            </a:r>
            <a:endParaRPr lang="fr-FR" sz="3200" dirty="0" smtClean="0">
              <a:solidFill>
                <a:srgbClr val="CA68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96414"/>
            <a:ext cx="3714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A6800"/>
                </a:solidFill>
              </a:rPr>
              <a:t>Content </a:t>
            </a:r>
            <a:r>
              <a:rPr lang="fr-CA" sz="1100" dirty="0" smtClean="0">
                <a:solidFill>
                  <a:srgbClr val="CA6800"/>
                </a:solidFill>
              </a:rPr>
              <a:t>©2008 </a:t>
            </a:r>
            <a:r>
              <a:rPr lang="fr-CA" sz="1100" dirty="0" err="1" smtClean="0">
                <a:solidFill>
                  <a:srgbClr val="CA6800"/>
                </a:solidFill>
              </a:rPr>
              <a:t>McLane</a:t>
            </a:r>
            <a:r>
              <a:rPr lang="fr-CA" sz="1100" dirty="0" smtClean="0">
                <a:solidFill>
                  <a:srgbClr val="CA6800"/>
                </a:solidFill>
              </a:rPr>
              <a:t> Advanced Technologies, LLC.</a:t>
            </a:r>
            <a:endParaRPr lang="en-US" sz="11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536959" y="1233058"/>
            <a:ext cx="3286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Incremental Design &amp; Architecture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Documents and Settings\derickb\Local Settings\Temporary Internet Files\Content.IE5\R8KQOZ4P\MPj0438451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1091" y="1928802"/>
            <a:ext cx="4341818" cy="38744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56"/>
            <a:ext cx="8229600" cy="652463"/>
          </a:xfrm>
        </p:spPr>
        <p:txBody>
          <a:bodyPr/>
          <a:lstStyle/>
          <a:p>
            <a:pPr algn="l" eaLnBrk="1" hangingPunct="1"/>
            <a:r>
              <a:rPr lang="fr-CA" sz="3600" dirty="0" smtClean="0">
                <a:solidFill>
                  <a:srgbClr val="CA6800"/>
                </a:solidFill>
              </a:rPr>
              <a:t>Test </a:t>
            </a:r>
            <a:r>
              <a:rPr lang="fr-CA" sz="3600" dirty="0" err="1" smtClean="0">
                <a:solidFill>
                  <a:srgbClr val="CA6800"/>
                </a:solidFill>
              </a:rPr>
              <a:t>Driven</a:t>
            </a:r>
            <a:r>
              <a:rPr lang="fr-CA" sz="3600" dirty="0" smtClean="0">
                <a:solidFill>
                  <a:srgbClr val="CA6800"/>
                </a:solidFill>
              </a:rPr>
              <a:t> </a:t>
            </a:r>
            <a:r>
              <a:rPr lang="fr-CA" sz="3600" dirty="0" err="1" smtClean="0">
                <a:solidFill>
                  <a:srgbClr val="CA6800"/>
                </a:solidFill>
              </a:rPr>
              <a:t>Development</a:t>
            </a:r>
            <a:endParaRPr lang="fr-FR" sz="3600" dirty="0" smtClean="0">
              <a:solidFill>
                <a:srgbClr val="CA68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96414"/>
            <a:ext cx="3714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A6800"/>
                </a:solidFill>
              </a:rPr>
              <a:t>Content </a:t>
            </a:r>
            <a:r>
              <a:rPr lang="fr-CA" sz="1100" dirty="0" smtClean="0">
                <a:solidFill>
                  <a:srgbClr val="CA6800"/>
                </a:solidFill>
              </a:rPr>
              <a:t>©2008 </a:t>
            </a:r>
            <a:r>
              <a:rPr lang="fr-CA" sz="1100" dirty="0" err="1" smtClean="0">
                <a:solidFill>
                  <a:srgbClr val="CA6800"/>
                </a:solidFill>
              </a:rPr>
              <a:t>McLane</a:t>
            </a:r>
            <a:r>
              <a:rPr lang="fr-CA" sz="1100" dirty="0" smtClean="0">
                <a:solidFill>
                  <a:srgbClr val="CA6800"/>
                </a:solidFill>
              </a:rPr>
              <a:t> Advanced Technologies, LLC.</a:t>
            </a:r>
            <a:endParaRPr lang="en-US" sz="11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6959" y="1223914"/>
            <a:ext cx="1706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Writing Test First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6567" y="2857496"/>
            <a:ext cx="6910866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Workshop:</a:t>
            </a:r>
          </a:p>
          <a:p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Code, Code, Code</a:t>
            </a:r>
            <a:endParaRPr lang="en-US" sz="6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5143512"/>
            <a:ext cx="1306587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19125"/>
            <a:ext cx="7775575" cy="865188"/>
          </a:xfrm>
        </p:spPr>
        <p:txBody>
          <a:bodyPr/>
          <a:lstStyle/>
          <a:p>
            <a:pPr algn="l" eaLnBrk="1" hangingPunct="1"/>
            <a:r>
              <a:rPr lang="fr-CA" sz="3200" dirty="0" smtClean="0">
                <a:solidFill>
                  <a:srgbClr val="CA6800"/>
                </a:solidFill>
              </a:rPr>
              <a:t>Information Silos</a:t>
            </a:r>
            <a:endParaRPr lang="fr-FR" sz="3200" dirty="0" smtClean="0">
              <a:solidFill>
                <a:srgbClr val="CA6800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928662" y="1643050"/>
            <a:ext cx="1285884" cy="33575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A6800"/>
                </a:solidFill>
              </a:rPr>
              <a:t>Analysis</a:t>
            </a:r>
            <a:endParaRPr lang="en-US" dirty="0">
              <a:solidFill>
                <a:srgbClr val="CA6800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2928926" y="1643050"/>
            <a:ext cx="1285884" cy="33575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A6800"/>
                </a:solidFill>
              </a:rPr>
              <a:t>Design</a:t>
            </a:r>
            <a:endParaRPr lang="en-US" dirty="0">
              <a:solidFill>
                <a:srgbClr val="CA6800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4929190" y="1643050"/>
            <a:ext cx="1285884" cy="33575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A6800"/>
                </a:solidFill>
              </a:rPr>
              <a:t>Code</a:t>
            </a:r>
            <a:endParaRPr lang="en-US" dirty="0">
              <a:solidFill>
                <a:srgbClr val="CA6800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6929454" y="1643050"/>
            <a:ext cx="1285884" cy="33575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A6800"/>
                </a:solidFill>
              </a:rPr>
              <a:t>Test</a:t>
            </a:r>
            <a:endParaRPr lang="en-US" dirty="0">
              <a:solidFill>
                <a:srgbClr val="CA68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428728" y="5072074"/>
            <a:ext cx="2786082" cy="928694"/>
            <a:chOff x="1428728" y="5072074"/>
            <a:chExt cx="2786082" cy="928694"/>
          </a:xfrm>
        </p:grpSpPr>
        <p:pic>
          <p:nvPicPr>
            <p:cNvPr id="17412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28926" y="5143512"/>
              <a:ext cx="1285884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Curved Down Arrow 11"/>
            <p:cNvSpPr/>
            <p:nvPr/>
          </p:nvSpPr>
          <p:spPr>
            <a:xfrm>
              <a:off x="1428728" y="5072074"/>
              <a:ext cx="2286016" cy="57150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00430" y="5072074"/>
            <a:ext cx="2714644" cy="928694"/>
            <a:chOff x="3500430" y="5072074"/>
            <a:chExt cx="2714644" cy="928694"/>
          </a:xfrm>
        </p:grpSpPr>
        <p:pic>
          <p:nvPicPr>
            <p:cNvPr id="17413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929190" y="5143512"/>
              <a:ext cx="1285884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Curved Down Arrow 14"/>
            <p:cNvSpPr/>
            <p:nvPr/>
          </p:nvSpPr>
          <p:spPr>
            <a:xfrm>
              <a:off x="3500430" y="5072074"/>
              <a:ext cx="2214578" cy="57150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00694" y="5072074"/>
            <a:ext cx="2709201" cy="928694"/>
            <a:chOff x="5500694" y="5072074"/>
            <a:chExt cx="2709201" cy="928694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929454" y="5143512"/>
              <a:ext cx="1280441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Curved Down Arrow 16"/>
            <p:cNvSpPr/>
            <p:nvPr/>
          </p:nvSpPr>
          <p:spPr>
            <a:xfrm>
              <a:off x="5500694" y="5072074"/>
              <a:ext cx="2214578" cy="57150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0" y="6596414"/>
            <a:ext cx="3714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A6800"/>
                </a:solidFill>
              </a:rPr>
              <a:t>Content </a:t>
            </a:r>
            <a:r>
              <a:rPr lang="fr-CA" sz="1100" dirty="0" smtClean="0">
                <a:solidFill>
                  <a:srgbClr val="CA6800"/>
                </a:solidFill>
              </a:rPr>
              <a:t>©2008 </a:t>
            </a:r>
            <a:r>
              <a:rPr lang="fr-CA" sz="1100" dirty="0" err="1" smtClean="0">
                <a:solidFill>
                  <a:srgbClr val="CA6800"/>
                </a:solidFill>
              </a:rPr>
              <a:t>McLane</a:t>
            </a:r>
            <a:r>
              <a:rPr lang="fr-CA" sz="1100" dirty="0" smtClean="0">
                <a:solidFill>
                  <a:srgbClr val="CA6800"/>
                </a:solidFill>
              </a:rPr>
              <a:t> Advanced Technologies, LLC.</a:t>
            </a:r>
            <a:endParaRPr lang="en-US" sz="1100" dirty="0" smtClean="0"/>
          </a:p>
        </p:txBody>
      </p:sp>
      <p:grpSp>
        <p:nvGrpSpPr>
          <p:cNvPr id="25" name="Group 24"/>
          <p:cNvGrpSpPr/>
          <p:nvPr/>
        </p:nvGrpSpPr>
        <p:grpSpPr>
          <a:xfrm>
            <a:off x="928662" y="1224180"/>
            <a:ext cx="7286676" cy="338554"/>
            <a:chOff x="928662" y="1224180"/>
            <a:chExt cx="7286676" cy="338554"/>
          </a:xfrm>
        </p:grpSpPr>
        <p:sp>
          <p:nvSpPr>
            <p:cNvPr id="22" name="TextBox 21"/>
            <p:cNvSpPr txBox="1"/>
            <p:nvPr/>
          </p:nvSpPr>
          <p:spPr>
            <a:xfrm>
              <a:off x="4225463" y="1224180"/>
              <a:ext cx="6322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Time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3" name="Striped Right Arrow 22"/>
            <p:cNvSpPr/>
            <p:nvPr/>
          </p:nvSpPr>
          <p:spPr>
            <a:xfrm>
              <a:off x="928662" y="1285860"/>
              <a:ext cx="3286148" cy="214314"/>
            </a:xfrm>
            <a:prstGeom prst="stripedRight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triped Right Arrow 23"/>
            <p:cNvSpPr/>
            <p:nvPr/>
          </p:nvSpPr>
          <p:spPr>
            <a:xfrm>
              <a:off x="4929190" y="1285860"/>
              <a:ext cx="3286148" cy="214314"/>
            </a:xfrm>
            <a:prstGeom prst="stripedRight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  <p:bldP spid="5" grpId="0" uiExpand="1" build="allAtOnce" animBg="1"/>
      <p:bldP spid="6" grpId="0" uiExpand="1" build="allAtOnce" animBg="1"/>
      <p:bldP spid="8" grpId="0" uiExpand="1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 rot="5400000">
            <a:off x="4607718" y="-952540"/>
            <a:ext cx="785818" cy="64294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rgbClr val="CA6800"/>
                </a:solidFill>
              </a:rPr>
              <a:t>Analysis</a:t>
            </a:r>
            <a:endParaRPr lang="en-US" dirty="0">
              <a:solidFill>
                <a:srgbClr val="CA6800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 rot="5400000">
            <a:off x="4607721" y="107133"/>
            <a:ext cx="785816" cy="64294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rgbClr val="CA6800"/>
                </a:solidFill>
              </a:rPr>
              <a:t>Design</a:t>
            </a:r>
            <a:endParaRPr lang="en-US" dirty="0">
              <a:solidFill>
                <a:srgbClr val="CA6800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 rot="5400000">
            <a:off x="4607721" y="1178703"/>
            <a:ext cx="785816" cy="64294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rgbClr val="CA6800"/>
                </a:solidFill>
              </a:rPr>
              <a:t>Code</a:t>
            </a:r>
            <a:endParaRPr lang="en-US" dirty="0">
              <a:solidFill>
                <a:srgbClr val="CA6800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 rot="5400000">
            <a:off x="4607719" y="2250271"/>
            <a:ext cx="785818" cy="64294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rgbClr val="CA6800"/>
                </a:solidFill>
              </a:rPr>
              <a:t>Test</a:t>
            </a:r>
            <a:endParaRPr lang="en-US" dirty="0">
              <a:solidFill>
                <a:srgbClr val="CA6800"/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857364"/>
            <a:ext cx="928694" cy="793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19125"/>
            <a:ext cx="7775575" cy="865188"/>
          </a:xfrm>
        </p:spPr>
        <p:txBody>
          <a:bodyPr/>
          <a:lstStyle/>
          <a:p>
            <a:pPr algn="l" eaLnBrk="1" hangingPunct="1"/>
            <a:r>
              <a:rPr lang="fr-CA" sz="3200" dirty="0" err="1" smtClean="0">
                <a:solidFill>
                  <a:srgbClr val="CA6800"/>
                </a:solidFill>
              </a:rPr>
              <a:t>Iterative</a:t>
            </a:r>
            <a:r>
              <a:rPr lang="fr-CA" sz="3200" dirty="0" smtClean="0">
                <a:solidFill>
                  <a:srgbClr val="CA6800"/>
                </a:solidFill>
              </a:rPr>
              <a:t> Cycles</a:t>
            </a:r>
            <a:endParaRPr lang="fr-FR" sz="3200" dirty="0" smtClean="0">
              <a:solidFill>
                <a:srgbClr val="CA6800"/>
              </a:solidFill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9" y="2941650"/>
            <a:ext cx="928693" cy="74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49" y="4030903"/>
            <a:ext cx="928694" cy="755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4348" y="5048250"/>
            <a:ext cx="928694" cy="81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0" y="6596414"/>
            <a:ext cx="3714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A6800"/>
                </a:solidFill>
              </a:rPr>
              <a:t>Content </a:t>
            </a:r>
            <a:r>
              <a:rPr lang="fr-CA" sz="1100" dirty="0" smtClean="0">
                <a:solidFill>
                  <a:srgbClr val="CA6800"/>
                </a:solidFill>
              </a:rPr>
              <a:t>©2008 </a:t>
            </a:r>
            <a:r>
              <a:rPr lang="fr-CA" sz="1100" dirty="0" err="1" smtClean="0">
                <a:solidFill>
                  <a:srgbClr val="CA6800"/>
                </a:solidFill>
              </a:rPr>
              <a:t>McLane</a:t>
            </a:r>
            <a:r>
              <a:rPr lang="fr-CA" sz="1100" dirty="0" smtClean="0">
                <a:solidFill>
                  <a:srgbClr val="CA6800"/>
                </a:solidFill>
              </a:rPr>
              <a:t> Advanced Technologies, LLC.</a:t>
            </a:r>
            <a:endParaRPr lang="en-US" sz="1100" dirty="0" smtClean="0"/>
          </a:p>
        </p:txBody>
      </p:sp>
      <p:grpSp>
        <p:nvGrpSpPr>
          <p:cNvPr id="9" name="Group 24"/>
          <p:cNvGrpSpPr/>
          <p:nvPr/>
        </p:nvGrpSpPr>
        <p:grpSpPr>
          <a:xfrm>
            <a:off x="714348" y="1224180"/>
            <a:ext cx="7500990" cy="338554"/>
            <a:chOff x="928662" y="1224180"/>
            <a:chExt cx="7286676" cy="338554"/>
          </a:xfrm>
        </p:grpSpPr>
        <p:sp>
          <p:nvSpPr>
            <p:cNvPr id="22" name="TextBox 21"/>
            <p:cNvSpPr txBox="1"/>
            <p:nvPr/>
          </p:nvSpPr>
          <p:spPr>
            <a:xfrm>
              <a:off x="4225463" y="1224180"/>
              <a:ext cx="6322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Time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3" name="Striped Right Arrow 22"/>
            <p:cNvSpPr/>
            <p:nvPr/>
          </p:nvSpPr>
          <p:spPr>
            <a:xfrm>
              <a:off x="928662" y="1285860"/>
              <a:ext cx="3286148" cy="214314"/>
            </a:xfrm>
            <a:prstGeom prst="stripedRight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triped Right Arrow 23"/>
            <p:cNvSpPr/>
            <p:nvPr/>
          </p:nvSpPr>
          <p:spPr>
            <a:xfrm>
              <a:off x="4929190" y="1285860"/>
              <a:ext cx="3286148" cy="214314"/>
            </a:xfrm>
            <a:prstGeom prst="stripedRight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714348" y="1857364"/>
            <a:ext cx="928694" cy="4000528"/>
          </a:xfrm>
          <a:prstGeom prst="rect">
            <a:avLst/>
          </a:prstGeom>
          <a:solidFill>
            <a:srgbClr val="CA68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Stories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8" dur="2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0" dur="2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2" dur="2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19125"/>
            <a:ext cx="7775575" cy="865188"/>
          </a:xfrm>
        </p:spPr>
        <p:txBody>
          <a:bodyPr/>
          <a:lstStyle/>
          <a:p>
            <a:pPr algn="l" eaLnBrk="1" hangingPunct="1"/>
            <a:r>
              <a:rPr lang="fr-CA" sz="3200" dirty="0" smtClean="0">
                <a:solidFill>
                  <a:srgbClr val="CA6800"/>
                </a:solidFill>
              </a:rPr>
              <a:t>User Stories</a:t>
            </a:r>
            <a:endParaRPr lang="fr-FR" sz="3200" dirty="0" smtClean="0">
              <a:solidFill>
                <a:srgbClr val="CA68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96414"/>
            <a:ext cx="3714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A6800"/>
                </a:solidFill>
              </a:rPr>
              <a:t>Content </a:t>
            </a:r>
            <a:r>
              <a:rPr lang="fr-CA" sz="1100" dirty="0" smtClean="0">
                <a:solidFill>
                  <a:srgbClr val="CA6800"/>
                </a:solidFill>
              </a:rPr>
              <a:t>©2008 </a:t>
            </a:r>
            <a:r>
              <a:rPr lang="fr-CA" sz="1100" dirty="0" err="1" smtClean="0">
                <a:solidFill>
                  <a:srgbClr val="CA6800"/>
                </a:solidFill>
              </a:rPr>
              <a:t>McLane</a:t>
            </a:r>
            <a:r>
              <a:rPr lang="fr-CA" sz="1100" dirty="0" smtClean="0">
                <a:solidFill>
                  <a:srgbClr val="CA6800"/>
                </a:solidFill>
              </a:rPr>
              <a:t> Advanced Technologies, LLC.</a:t>
            </a:r>
            <a:endParaRPr lang="en-US" sz="110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1785918" y="2000240"/>
            <a:ext cx="1428760" cy="1147692"/>
            <a:chOff x="571472" y="1214422"/>
            <a:chExt cx="4357718" cy="3500462"/>
          </a:xfrm>
        </p:grpSpPr>
        <p:sp>
          <p:nvSpPr>
            <p:cNvPr id="6" name="Smiley Face 5"/>
            <p:cNvSpPr/>
            <p:nvPr/>
          </p:nvSpPr>
          <p:spPr>
            <a:xfrm>
              <a:off x="571472" y="2643182"/>
              <a:ext cx="2071702" cy="2071702"/>
            </a:xfrm>
            <a:prstGeom prst="smileyFace">
              <a:avLst/>
            </a:prstGeom>
            <a:ln>
              <a:solidFill>
                <a:srgbClr val="CA6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ular Callout 6"/>
            <p:cNvSpPr/>
            <p:nvPr/>
          </p:nvSpPr>
          <p:spPr>
            <a:xfrm>
              <a:off x="2214546" y="1214422"/>
              <a:ext cx="2714644" cy="1357322"/>
            </a:xfrm>
            <a:prstGeom prst="wedgeRoundRectCallout">
              <a:avLst>
                <a:gd name="adj1" fmla="val -48958"/>
                <a:gd name="adj2" fmla="val 89970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Lorem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Ipsum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Lorem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Ipsum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</a:p>
            <a:p>
              <a:pPr algn="ctr"/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Lorem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Ipsum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43438" y="3857628"/>
            <a:ext cx="1428760" cy="1147692"/>
            <a:chOff x="571472" y="982250"/>
            <a:chExt cx="4357718" cy="3500462"/>
          </a:xfrm>
        </p:grpSpPr>
        <p:sp>
          <p:nvSpPr>
            <p:cNvPr id="14" name="Smiley Face 13"/>
            <p:cNvSpPr/>
            <p:nvPr/>
          </p:nvSpPr>
          <p:spPr>
            <a:xfrm>
              <a:off x="571472" y="2411011"/>
              <a:ext cx="2071703" cy="2071701"/>
            </a:xfrm>
            <a:prstGeom prst="smileyFace">
              <a:avLst/>
            </a:prstGeom>
            <a:ln>
              <a:solidFill>
                <a:srgbClr val="CA6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2214547" y="982250"/>
              <a:ext cx="2714643" cy="1357321"/>
            </a:xfrm>
            <a:prstGeom prst="wedgeRoundRectCallout">
              <a:avLst>
                <a:gd name="adj1" fmla="val -48958"/>
                <a:gd name="adj2" fmla="val 89970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Lorem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Ipsum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Lorem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Ipsum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</a:p>
            <a:p>
              <a:pPr algn="ctr"/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Lorem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Ipsum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15074" y="4714884"/>
            <a:ext cx="1428760" cy="1147692"/>
            <a:chOff x="571472" y="1214422"/>
            <a:chExt cx="4357718" cy="3500462"/>
          </a:xfrm>
        </p:grpSpPr>
        <p:sp>
          <p:nvSpPr>
            <p:cNvPr id="17" name="Smiley Face 16"/>
            <p:cNvSpPr/>
            <p:nvPr/>
          </p:nvSpPr>
          <p:spPr>
            <a:xfrm>
              <a:off x="571472" y="2643182"/>
              <a:ext cx="2071702" cy="2071702"/>
            </a:xfrm>
            <a:prstGeom prst="smileyFace">
              <a:avLst/>
            </a:prstGeom>
            <a:ln>
              <a:solidFill>
                <a:srgbClr val="CA6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ular Callout 17"/>
            <p:cNvSpPr/>
            <p:nvPr/>
          </p:nvSpPr>
          <p:spPr>
            <a:xfrm>
              <a:off x="2214547" y="1214422"/>
              <a:ext cx="2714643" cy="1357321"/>
            </a:xfrm>
            <a:prstGeom prst="wedgeRoundRectCallout">
              <a:avLst>
                <a:gd name="adj1" fmla="val -48958"/>
                <a:gd name="adj2" fmla="val 89970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Lorem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Ipsum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Lorem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Ipsum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</a:p>
            <a:p>
              <a:pPr algn="ctr"/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Lorem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Ipsum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85918" y="4500570"/>
            <a:ext cx="1428760" cy="1147692"/>
            <a:chOff x="571472" y="1214422"/>
            <a:chExt cx="4357718" cy="3500462"/>
          </a:xfrm>
        </p:grpSpPr>
        <p:sp>
          <p:nvSpPr>
            <p:cNvPr id="20" name="Smiley Face 19"/>
            <p:cNvSpPr/>
            <p:nvPr/>
          </p:nvSpPr>
          <p:spPr>
            <a:xfrm>
              <a:off x="571472" y="2643182"/>
              <a:ext cx="2071702" cy="2071702"/>
            </a:xfrm>
            <a:prstGeom prst="smileyFace">
              <a:avLst/>
            </a:prstGeom>
            <a:ln>
              <a:solidFill>
                <a:srgbClr val="CA6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2214546" y="1214422"/>
              <a:ext cx="2714644" cy="1357322"/>
            </a:xfrm>
            <a:prstGeom prst="wedgeRoundRectCallout">
              <a:avLst>
                <a:gd name="adj1" fmla="val -48958"/>
                <a:gd name="adj2" fmla="val 89970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Lorem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Ipsum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Lorem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Ipsum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</a:p>
            <a:p>
              <a:pPr algn="ctr"/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Lorem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Ipsum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00826" y="2143116"/>
            <a:ext cx="1428760" cy="1147692"/>
            <a:chOff x="571472" y="1214422"/>
            <a:chExt cx="4357718" cy="3500462"/>
          </a:xfrm>
        </p:grpSpPr>
        <p:sp>
          <p:nvSpPr>
            <p:cNvPr id="35" name="Smiley Face 34"/>
            <p:cNvSpPr/>
            <p:nvPr/>
          </p:nvSpPr>
          <p:spPr>
            <a:xfrm>
              <a:off x="571472" y="2643182"/>
              <a:ext cx="2071702" cy="2071702"/>
            </a:xfrm>
            <a:prstGeom prst="smileyFace">
              <a:avLst/>
            </a:prstGeom>
            <a:ln>
              <a:solidFill>
                <a:srgbClr val="CA6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ular Callout 35"/>
            <p:cNvSpPr/>
            <p:nvPr/>
          </p:nvSpPr>
          <p:spPr>
            <a:xfrm>
              <a:off x="2214546" y="1214422"/>
              <a:ext cx="2714644" cy="1357322"/>
            </a:xfrm>
            <a:prstGeom prst="wedgeRoundRectCallout">
              <a:avLst>
                <a:gd name="adj1" fmla="val -48958"/>
                <a:gd name="adj2" fmla="val 89970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Lorem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Ipsum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Lorem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Ipsum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</a:p>
            <a:p>
              <a:pPr algn="ctr"/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Lorem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Ipsum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57752" y="2428868"/>
            <a:ext cx="1428760" cy="1147692"/>
            <a:chOff x="571472" y="1214422"/>
            <a:chExt cx="4357718" cy="3500462"/>
          </a:xfrm>
        </p:grpSpPr>
        <p:sp>
          <p:nvSpPr>
            <p:cNvPr id="39" name="Smiley Face 38"/>
            <p:cNvSpPr/>
            <p:nvPr/>
          </p:nvSpPr>
          <p:spPr>
            <a:xfrm>
              <a:off x="571472" y="2643182"/>
              <a:ext cx="2071702" cy="2071702"/>
            </a:xfrm>
            <a:prstGeom prst="smileyFace">
              <a:avLst/>
            </a:prstGeom>
            <a:ln>
              <a:solidFill>
                <a:srgbClr val="CA6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ular Callout 39"/>
            <p:cNvSpPr/>
            <p:nvPr/>
          </p:nvSpPr>
          <p:spPr>
            <a:xfrm>
              <a:off x="2214546" y="1214422"/>
              <a:ext cx="2714644" cy="1357322"/>
            </a:xfrm>
            <a:prstGeom prst="wedgeRoundRectCallout">
              <a:avLst>
                <a:gd name="adj1" fmla="val -48958"/>
                <a:gd name="adj2" fmla="val 89970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Lorem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Ipsum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Lorem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Ipsum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</a:p>
            <a:p>
              <a:pPr algn="ctr"/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Lorem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Ipsum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786050" y="3000372"/>
            <a:ext cx="1428760" cy="1147692"/>
            <a:chOff x="571472" y="1214422"/>
            <a:chExt cx="4357718" cy="3500462"/>
          </a:xfrm>
        </p:grpSpPr>
        <p:sp>
          <p:nvSpPr>
            <p:cNvPr id="42" name="Smiley Face 41"/>
            <p:cNvSpPr/>
            <p:nvPr/>
          </p:nvSpPr>
          <p:spPr>
            <a:xfrm>
              <a:off x="571472" y="2643182"/>
              <a:ext cx="2071702" cy="2071702"/>
            </a:xfrm>
            <a:prstGeom prst="smileyFace">
              <a:avLst/>
            </a:prstGeom>
            <a:ln>
              <a:solidFill>
                <a:srgbClr val="CA6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ular Callout 42"/>
            <p:cNvSpPr/>
            <p:nvPr/>
          </p:nvSpPr>
          <p:spPr>
            <a:xfrm>
              <a:off x="2214546" y="1214422"/>
              <a:ext cx="2714644" cy="1357322"/>
            </a:xfrm>
            <a:prstGeom prst="wedgeRoundRectCallout">
              <a:avLst>
                <a:gd name="adj1" fmla="val -48958"/>
                <a:gd name="adj2" fmla="val 89970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Lorem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Ipsum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Lorem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Ipsum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</a:p>
            <a:p>
              <a:pPr algn="ctr"/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Lorem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>
                      <a:lumMod val="75000"/>
                    </a:schemeClr>
                  </a:solidFill>
                </a:rPr>
                <a:t>Ipsum</a:t>
              </a:r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36959" y="1233058"/>
            <a:ext cx="3249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 Placeholder For A Conversation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Line Callout 1 (Accent Bar) 26"/>
          <p:cNvSpPr/>
          <p:nvPr/>
        </p:nvSpPr>
        <p:spPr>
          <a:xfrm>
            <a:off x="142844" y="2357430"/>
            <a:ext cx="1143008" cy="285752"/>
          </a:xfrm>
          <a:prstGeom prst="accentCallout1">
            <a:avLst>
              <a:gd name="adj1" fmla="val 37797"/>
              <a:gd name="adj2" fmla="val 105000"/>
              <a:gd name="adj3" fmla="val 82023"/>
              <a:gd name="adj4" fmla="val 134048"/>
            </a:avLst>
          </a:prstGeom>
          <a:solidFill>
            <a:srgbClr val="CA68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Customer</a:t>
            </a:r>
            <a:endParaRPr lang="en-US" sz="1600" dirty="0"/>
          </a:p>
        </p:txBody>
      </p:sp>
      <p:sp>
        <p:nvSpPr>
          <p:cNvPr id="28" name="Line Callout 1 (Accent Bar) 27"/>
          <p:cNvSpPr/>
          <p:nvPr/>
        </p:nvSpPr>
        <p:spPr>
          <a:xfrm>
            <a:off x="857224" y="3714752"/>
            <a:ext cx="1143008" cy="285752"/>
          </a:xfrm>
          <a:prstGeom prst="accentCallout1">
            <a:avLst>
              <a:gd name="adj1" fmla="val 37797"/>
              <a:gd name="adj2" fmla="val 105000"/>
              <a:gd name="adj3" fmla="val 36309"/>
              <a:gd name="adj4" fmla="val 161667"/>
            </a:avLst>
          </a:prstGeom>
          <a:solidFill>
            <a:srgbClr val="CA68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</a:t>
            </a:r>
            <a:endParaRPr lang="en-US" sz="1600" dirty="0"/>
          </a:p>
        </p:txBody>
      </p:sp>
      <p:sp>
        <p:nvSpPr>
          <p:cNvPr id="29" name="Line Callout 1 (Accent Bar) 28"/>
          <p:cNvSpPr/>
          <p:nvPr/>
        </p:nvSpPr>
        <p:spPr>
          <a:xfrm>
            <a:off x="500034" y="5715016"/>
            <a:ext cx="1143008" cy="285752"/>
          </a:xfrm>
          <a:prstGeom prst="accentCallout1">
            <a:avLst>
              <a:gd name="adj1" fmla="val 37797"/>
              <a:gd name="adj2" fmla="val 105000"/>
              <a:gd name="adj3" fmla="val -43691"/>
              <a:gd name="adj4" fmla="val 120715"/>
            </a:avLst>
          </a:prstGeom>
          <a:solidFill>
            <a:srgbClr val="CA68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Developer</a:t>
            </a:r>
            <a:endParaRPr lang="en-US" sz="1600" dirty="0"/>
          </a:p>
        </p:txBody>
      </p:sp>
      <p:sp>
        <p:nvSpPr>
          <p:cNvPr id="30" name="Line Callout 1 (Accent Bar) 29"/>
          <p:cNvSpPr/>
          <p:nvPr/>
        </p:nvSpPr>
        <p:spPr>
          <a:xfrm>
            <a:off x="3214678" y="5072074"/>
            <a:ext cx="1143008" cy="285752"/>
          </a:xfrm>
          <a:prstGeom prst="accentCallout1">
            <a:avLst>
              <a:gd name="adj1" fmla="val 37797"/>
              <a:gd name="adj2" fmla="val 105000"/>
              <a:gd name="adj3" fmla="val -24643"/>
              <a:gd name="adj4" fmla="val 138810"/>
            </a:avLst>
          </a:prstGeom>
          <a:solidFill>
            <a:srgbClr val="CA68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Developer</a:t>
            </a:r>
            <a:endParaRPr lang="en-US" sz="1600" dirty="0"/>
          </a:p>
        </p:txBody>
      </p:sp>
      <p:sp>
        <p:nvSpPr>
          <p:cNvPr id="31" name="Line Callout 1 (Accent Bar) 30"/>
          <p:cNvSpPr/>
          <p:nvPr/>
        </p:nvSpPr>
        <p:spPr>
          <a:xfrm>
            <a:off x="7643834" y="3429000"/>
            <a:ext cx="1143008" cy="285752"/>
          </a:xfrm>
          <a:prstGeom prst="accentCallout1">
            <a:avLst>
              <a:gd name="adj1" fmla="val 56845"/>
              <a:gd name="adj2" fmla="val -5933"/>
              <a:gd name="adj3" fmla="val -9405"/>
              <a:gd name="adj4" fmla="val -44046"/>
            </a:avLst>
          </a:prstGeom>
          <a:solidFill>
            <a:srgbClr val="CA68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Tester</a:t>
            </a:r>
            <a:endParaRPr lang="en-US" sz="1600" dirty="0"/>
          </a:p>
        </p:txBody>
      </p:sp>
      <p:sp>
        <p:nvSpPr>
          <p:cNvPr id="32" name="Line Callout 1 (Accent Bar) 31"/>
          <p:cNvSpPr/>
          <p:nvPr/>
        </p:nvSpPr>
        <p:spPr>
          <a:xfrm>
            <a:off x="3571868" y="2428868"/>
            <a:ext cx="1143008" cy="285752"/>
          </a:xfrm>
          <a:prstGeom prst="accentCallout1">
            <a:avLst>
              <a:gd name="adj1" fmla="val 69645"/>
              <a:gd name="adj2" fmla="val 104466"/>
              <a:gd name="adj3" fmla="val 133223"/>
              <a:gd name="adj4" fmla="val 131724"/>
            </a:avLst>
          </a:prstGeom>
          <a:solidFill>
            <a:srgbClr val="CA68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UI Designer</a:t>
            </a:r>
            <a:endParaRPr lang="en-US" sz="1600" dirty="0"/>
          </a:p>
        </p:txBody>
      </p:sp>
      <p:sp>
        <p:nvSpPr>
          <p:cNvPr id="33" name="Line Callout 1 (Accent Bar) 32"/>
          <p:cNvSpPr/>
          <p:nvPr/>
        </p:nvSpPr>
        <p:spPr>
          <a:xfrm>
            <a:off x="7643834" y="5786454"/>
            <a:ext cx="1143008" cy="285752"/>
          </a:xfrm>
          <a:prstGeom prst="accentCallout1">
            <a:avLst>
              <a:gd name="adj1" fmla="val 71474"/>
              <a:gd name="adj2" fmla="val -5209"/>
              <a:gd name="adj3" fmla="val -28300"/>
              <a:gd name="adj4" fmla="val -57493"/>
            </a:avLst>
          </a:prstGeom>
          <a:solidFill>
            <a:srgbClr val="CA68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Documenter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56"/>
            <a:ext cx="8229600" cy="652463"/>
          </a:xfrm>
        </p:spPr>
        <p:txBody>
          <a:bodyPr/>
          <a:lstStyle/>
          <a:p>
            <a:pPr algn="l" eaLnBrk="1" hangingPunct="1"/>
            <a:r>
              <a:rPr lang="fr-CA" sz="3600" dirty="0" smtClean="0">
                <a:solidFill>
                  <a:srgbClr val="CA6800"/>
                </a:solidFill>
              </a:rPr>
              <a:t>User Story Format</a:t>
            </a:r>
            <a:endParaRPr lang="fr-FR" sz="3600" dirty="0" smtClean="0">
              <a:solidFill>
                <a:srgbClr val="CA68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500438"/>
            <a:ext cx="8229600" cy="200026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fr-FR" sz="2400" dirty="0" err="1" smtClean="0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fr-FR" sz="2400" dirty="0" smtClean="0">
                <a:solidFill>
                  <a:srgbClr val="CA6800"/>
                </a:solidFill>
              </a:rPr>
              <a:t> The </a:t>
            </a:r>
            <a:r>
              <a:rPr lang="fr-FR" sz="2400" dirty="0" err="1" smtClean="0">
                <a:solidFill>
                  <a:srgbClr val="CA6800"/>
                </a:solidFill>
              </a:rPr>
              <a:t>stakeholder</a:t>
            </a:r>
            <a:r>
              <a:rPr lang="fr-FR" sz="2400" dirty="0" smtClean="0">
                <a:solidFill>
                  <a:srgbClr val="CA6800"/>
                </a:solidFill>
              </a:rPr>
              <a:t>, or persona, </a:t>
            </a:r>
            <a:r>
              <a:rPr lang="fr-FR" sz="2400" dirty="0" err="1" smtClean="0">
                <a:solidFill>
                  <a:srgbClr val="CA6800"/>
                </a:solidFill>
              </a:rPr>
              <a:t>that</a:t>
            </a:r>
            <a:r>
              <a:rPr lang="fr-FR" sz="2400" dirty="0" smtClean="0">
                <a:solidFill>
                  <a:srgbClr val="CA6800"/>
                </a:solidFill>
              </a:rPr>
              <a:t> </a:t>
            </a:r>
            <a:r>
              <a:rPr lang="fr-FR" sz="2400" dirty="0" err="1" smtClean="0">
                <a:solidFill>
                  <a:srgbClr val="CA6800"/>
                </a:solidFill>
              </a:rPr>
              <a:t>needs</a:t>
            </a:r>
            <a:r>
              <a:rPr lang="fr-FR" sz="2400" dirty="0" smtClean="0">
                <a:solidFill>
                  <a:srgbClr val="CA6800"/>
                </a:solidFill>
              </a:rPr>
              <a:t> to use the system</a:t>
            </a:r>
            <a:br>
              <a:rPr lang="fr-FR" sz="2400" dirty="0" smtClean="0">
                <a:solidFill>
                  <a:srgbClr val="CA6800"/>
                </a:solidFill>
              </a:rPr>
            </a:br>
            <a:endParaRPr lang="fr-FR" sz="2400" dirty="0" smtClean="0">
              <a:solidFill>
                <a:srgbClr val="CA68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Goal: </a:t>
            </a:r>
            <a:r>
              <a:rPr lang="fr-FR" sz="2400" dirty="0" smtClean="0">
                <a:solidFill>
                  <a:srgbClr val="CA6800"/>
                </a:solidFill>
              </a:rPr>
              <a:t>The business objective to </a:t>
            </a:r>
            <a:r>
              <a:rPr lang="fr-FR" sz="2400" dirty="0" err="1" smtClean="0">
                <a:solidFill>
                  <a:srgbClr val="CA6800"/>
                </a:solidFill>
              </a:rPr>
              <a:t>accomplish</a:t>
            </a:r>
            <a:r>
              <a:rPr lang="fr-FR" sz="2400" dirty="0" smtClean="0">
                <a:solidFill>
                  <a:srgbClr val="CA6800"/>
                </a:solidFill>
              </a:rPr>
              <a:t/>
            </a:r>
            <a:br>
              <a:rPr lang="fr-FR" sz="2400" dirty="0" smtClean="0">
                <a:solidFill>
                  <a:srgbClr val="CA6800"/>
                </a:solidFill>
              </a:rPr>
            </a:br>
            <a:endParaRPr lang="fr-FR" sz="2400" dirty="0" smtClean="0">
              <a:solidFill>
                <a:srgbClr val="CA68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Motivation:</a:t>
            </a:r>
            <a:r>
              <a:rPr lang="fr-FR" sz="2400" dirty="0" smtClean="0">
                <a:solidFill>
                  <a:srgbClr val="CA6800"/>
                </a:solidFill>
              </a:rPr>
              <a:t> 	The business value </a:t>
            </a:r>
            <a:r>
              <a:rPr lang="fr-FR" sz="2400" dirty="0" err="1" smtClean="0">
                <a:solidFill>
                  <a:srgbClr val="CA6800"/>
                </a:solidFill>
              </a:rPr>
              <a:t>obtained</a:t>
            </a:r>
            <a:r>
              <a:rPr lang="fr-FR" sz="2400" dirty="0" smtClean="0">
                <a:solidFill>
                  <a:srgbClr val="CA6800"/>
                </a:solidFill>
              </a:rPr>
              <a:t> via the goal</a:t>
            </a:r>
          </a:p>
          <a:p>
            <a:pPr eaLnBrk="1" hangingPunct="1">
              <a:lnSpc>
                <a:spcPct val="90000"/>
              </a:lnSpc>
            </a:pPr>
            <a:endParaRPr lang="fr-FR" sz="2400" dirty="0" smtClean="0">
              <a:solidFill>
                <a:srgbClr val="CA68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96414"/>
            <a:ext cx="3714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A6800"/>
                </a:solidFill>
              </a:rPr>
              <a:t>Content </a:t>
            </a:r>
            <a:r>
              <a:rPr lang="fr-CA" sz="1100" dirty="0" smtClean="0">
                <a:solidFill>
                  <a:srgbClr val="CA6800"/>
                </a:solidFill>
              </a:rPr>
              <a:t>©2008 </a:t>
            </a:r>
            <a:r>
              <a:rPr lang="fr-CA" sz="1100" dirty="0" err="1" smtClean="0">
                <a:solidFill>
                  <a:srgbClr val="CA6800"/>
                </a:solidFill>
              </a:rPr>
              <a:t>McLane</a:t>
            </a:r>
            <a:r>
              <a:rPr lang="fr-CA" sz="1100" dirty="0" smtClean="0">
                <a:solidFill>
                  <a:srgbClr val="CA6800"/>
                </a:solidFill>
              </a:rPr>
              <a:t> Advanced Technologies, LLC.</a:t>
            </a:r>
            <a:endParaRPr lang="en-US" sz="11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00034" y="2262838"/>
            <a:ext cx="7784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A6800"/>
                </a:solidFill>
              </a:rPr>
              <a:t>As [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en-US" sz="2800" dirty="0" smtClean="0">
                <a:solidFill>
                  <a:srgbClr val="CA6800"/>
                </a:solidFill>
              </a:rPr>
              <a:t>], I Want To [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Goal</a:t>
            </a:r>
            <a:r>
              <a:rPr lang="en-US" sz="2800" dirty="0" smtClean="0">
                <a:solidFill>
                  <a:srgbClr val="CA6800"/>
                </a:solidFill>
              </a:rPr>
              <a:t>], So That [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Motivation</a:t>
            </a:r>
            <a:r>
              <a:rPr lang="en-US" sz="2800" dirty="0" smtClean="0">
                <a:solidFill>
                  <a:srgbClr val="CA6800"/>
                </a:solidFill>
              </a:rPr>
              <a:t>]</a:t>
            </a:r>
            <a:endParaRPr lang="en-US" sz="2800" dirty="0">
              <a:solidFill>
                <a:srgbClr val="CA68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4132 -0.20148 L 0.00191 -4.17534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" y="1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8194 -0.30165 L 4.16667E-6 3.14134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" y="1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31684 -0.37821 L 1.94444E-6 -4.05737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" y="1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512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19125"/>
            <a:ext cx="7775575" cy="865188"/>
          </a:xfrm>
        </p:spPr>
        <p:txBody>
          <a:bodyPr/>
          <a:lstStyle/>
          <a:p>
            <a:pPr algn="l" eaLnBrk="1" hangingPunct="1"/>
            <a:r>
              <a:rPr lang="fr-CA" sz="3200" dirty="0" err="1" smtClean="0">
                <a:solidFill>
                  <a:srgbClr val="CA6800"/>
                </a:solidFill>
              </a:rPr>
              <a:t>Identifying</a:t>
            </a:r>
            <a:r>
              <a:rPr lang="fr-CA" sz="3200" dirty="0" smtClean="0">
                <a:solidFill>
                  <a:srgbClr val="CA6800"/>
                </a:solidFill>
              </a:rPr>
              <a:t> </a:t>
            </a:r>
            <a:r>
              <a:rPr lang="fr-CA" sz="3200" dirty="0" err="1" smtClean="0">
                <a:solidFill>
                  <a:srgbClr val="CA6800"/>
                </a:solidFill>
              </a:rPr>
              <a:t>Roles</a:t>
            </a:r>
            <a:endParaRPr lang="fr-FR" sz="3200" dirty="0" smtClean="0">
              <a:solidFill>
                <a:srgbClr val="CA68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96414"/>
            <a:ext cx="3714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A6800"/>
                </a:solidFill>
              </a:rPr>
              <a:t>Content </a:t>
            </a:r>
            <a:r>
              <a:rPr lang="fr-CA" sz="1100" dirty="0" smtClean="0">
                <a:solidFill>
                  <a:srgbClr val="CA6800"/>
                </a:solidFill>
              </a:rPr>
              <a:t>©2008 </a:t>
            </a:r>
            <a:r>
              <a:rPr lang="fr-CA" sz="1100" dirty="0" err="1" smtClean="0">
                <a:solidFill>
                  <a:srgbClr val="CA6800"/>
                </a:solidFill>
              </a:rPr>
              <a:t>McLane</a:t>
            </a:r>
            <a:r>
              <a:rPr lang="fr-CA" sz="1100" dirty="0" smtClean="0">
                <a:solidFill>
                  <a:srgbClr val="CA6800"/>
                </a:solidFill>
              </a:rPr>
              <a:t> Advanced Technologies, LLC.</a:t>
            </a:r>
            <a:endParaRPr lang="en-US" sz="11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536959" y="1233058"/>
            <a:ext cx="3157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Who Needs To Use Your System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857364"/>
            <a:ext cx="1500198" cy="153203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3" descr="C:\Program Files\Microsoft Office\MEDIA\CAGCAT10\j0199549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68" y="3429000"/>
            <a:ext cx="1670050" cy="17938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4" descr="C:\Program Files\Microsoft Office\MEDIA\CAGCAT10\j0186348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1785926"/>
            <a:ext cx="1289050" cy="18097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5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43372" y="4714884"/>
            <a:ext cx="2161591" cy="135732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6" descr="C:\Program Files\Microsoft Office\MEDIA\CAGCAT10\j0216724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4348" y="4143380"/>
            <a:ext cx="1450975" cy="182403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7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43174" y="2143116"/>
            <a:ext cx="2071702" cy="210363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596414"/>
            <a:ext cx="3714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A6800"/>
                </a:solidFill>
              </a:rPr>
              <a:t>Content </a:t>
            </a:r>
            <a:r>
              <a:rPr lang="fr-CA" sz="1100" dirty="0" smtClean="0">
                <a:solidFill>
                  <a:srgbClr val="CA6800"/>
                </a:solidFill>
              </a:rPr>
              <a:t>©2008 </a:t>
            </a:r>
            <a:r>
              <a:rPr lang="fr-CA" sz="1100" dirty="0" err="1" smtClean="0">
                <a:solidFill>
                  <a:srgbClr val="CA6800"/>
                </a:solidFill>
              </a:rPr>
              <a:t>McLane</a:t>
            </a:r>
            <a:r>
              <a:rPr lang="fr-CA" sz="1100" dirty="0" smtClean="0">
                <a:solidFill>
                  <a:srgbClr val="CA6800"/>
                </a:solidFill>
              </a:rPr>
              <a:t> Advanced Technologies, LLC.</a:t>
            </a:r>
            <a:endParaRPr lang="en-US" sz="11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1810667" y="2990206"/>
            <a:ext cx="5522666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Workshop:</a:t>
            </a:r>
          </a:p>
          <a:p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Role Modeling</a:t>
            </a:r>
            <a:endParaRPr lang="en-US" sz="6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56"/>
            <a:ext cx="8229600" cy="652463"/>
          </a:xfrm>
        </p:spPr>
        <p:txBody>
          <a:bodyPr/>
          <a:lstStyle/>
          <a:p>
            <a:pPr algn="l" eaLnBrk="1" hangingPunct="1"/>
            <a:r>
              <a:rPr lang="fr-CA" sz="3600" dirty="0" err="1" smtClean="0">
                <a:solidFill>
                  <a:srgbClr val="CA6800"/>
                </a:solidFill>
              </a:rPr>
              <a:t>Identifying</a:t>
            </a:r>
            <a:r>
              <a:rPr lang="fr-CA" sz="3600" dirty="0" smtClean="0">
                <a:solidFill>
                  <a:srgbClr val="CA6800"/>
                </a:solidFill>
              </a:rPr>
              <a:t> </a:t>
            </a:r>
            <a:r>
              <a:rPr lang="fr-CA" sz="3600" dirty="0" err="1" smtClean="0">
                <a:solidFill>
                  <a:srgbClr val="CA6800"/>
                </a:solidFill>
              </a:rPr>
              <a:t>Roles</a:t>
            </a:r>
            <a:endParaRPr lang="fr-FR" sz="3600" dirty="0" smtClean="0">
              <a:solidFill>
                <a:srgbClr val="CA68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959" y="1223914"/>
            <a:ext cx="3157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Who Needs To Use Your System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C:\Documents and Settings\derickb\Local Settings\Temporary Internet Files\Content.IE5\R8KQOZ4P\MCj007872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643050"/>
            <a:ext cx="2680648" cy="27162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19125"/>
            <a:ext cx="7775575" cy="865188"/>
          </a:xfrm>
        </p:spPr>
        <p:txBody>
          <a:bodyPr/>
          <a:lstStyle/>
          <a:p>
            <a:pPr algn="l" eaLnBrk="1" hangingPunct="1"/>
            <a:r>
              <a:rPr lang="fr-CA" sz="3200" dirty="0" err="1" smtClean="0">
                <a:solidFill>
                  <a:srgbClr val="CA6800"/>
                </a:solidFill>
              </a:rPr>
              <a:t>Adding</a:t>
            </a:r>
            <a:r>
              <a:rPr lang="fr-CA" sz="3200" dirty="0" smtClean="0">
                <a:solidFill>
                  <a:srgbClr val="CA6800"/>
                </a:solidFill>
              </a:rPr>
              <a:t> Goals And Motivations</a:t>
            </a:r>
            <a:endParaRPr lang="fr-FR" sz="3200" dirty="0" smtClean="0">
              <a:solidFill>
                <a:srgbClr val="CA68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96414"/>
            <a:ext cx="3714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A6800"/>
                </a:solidFill>
              </a:rPr>
              <a:t>Content </a:t>
            </a:r>
            <a:r>
              <a:rPr lang="fr-CA" sz="1100" dirty="0" smtClean="0">
                <a:solidFill>
                  <a:srgbClr val="CA6800"/>
                </a:solidFill>
              </a:rPr>
              <a:t>©2008 </a:t>
            </a:r>
            <a:r>
              <a:rPr lang="fr-CA" sz="1100" dirty="0" err="1" smtClean="0">
                <a:solidFill>
                  <a:srgbClr val="CA6800"/>
                </a:solidFill>
              </a:rPr>
              <a:t>McLane</a:t>
            </a:r>
            <a:r>
              <a:rPr lang="fr-CA" sz="1100" dirty="0" smtClean="0">
                <a:solidFill>
                  <a:srgbClr val="CA6800"/>
                </a:solidFill>
              </a:rPr>
              <a:t> Advanced Technologies, LLC.</a:t>
            </a:r>
            <a:endParaRPr lang="en-US" sz="11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536959" y="1233058"/>
            <a:ext cx="2131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What To Do And Why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054" name="Picture 6" descr="C:\Documents and Settings\derickb\Local Settings\Temporary Internet Files\Content.IE5\QSIW3HMR\MCj0238060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1928802"/>
            <a:ext cx="2487613" cy="21859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6" name="Picture 8" descr="C:\Documents and Settings\derickb\Local Settings\Temporary Internet Files\Content.IE5\R8KQOZ4P\MCj0299145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480" y="5072074"/>
            <a:ext cx="1826057" cy="92354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7" name="Picture 9" descr="C:\Documents and Settings\derickb\Local Settings\Temporary Internet Files\Content.IE5\QSIW3HMR\MCj0293474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3714744" y="3714752"/>
            <a:ext cx="1975702" cy="99669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61" name="Picture 13" descr="C:\Documents and Settings\derickb\Local Settings\Temporary Internet Files\Content.IE5\QSIW3HMR\MMj03567520000[1].gif"/>
          <p:cNvPicPr>
            <a:picLocks noChangeAspect="1"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flipH="1">
            <a:off x="6715140" y="5072074"/>
            <a:ext cx="1114409" cy="9048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62" name="Picture 14" descr="C:\Documents and Settings\derickb\Local Settings\Temporary Internet Files\Content.IE5\S03TWK6I\MMj03567480000[1].gif"/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071934" y="2143116"/>
            <a:ext cx="1095375" cy="9144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596414"/>
            <a:ext cx="3714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A6800"/>
                </a:solidFill>
              </a:rPr>
              <a:t>Content </a:t>
            </a:r>
            <a:r>
              <a:rPr lang="fr-CA" sz="1100" dirty="0" smtClean="0">
                <a:solidFill>
                  <a:srgbClr val="CA6800"/>
                </a:solidFill>
              </a:rPr>
              <a:t>©2008 </a:t>
            </a:r>
            <a:r>
              <a:rPr lang="fr-CA" sz="1100" dirty="0" err="1" smtClean="0">
                <a:solidFill>
                  <a:srgbClr val="CA6800"/>
                </a:solidFill>
              </a:rPr>
              <a:t>McLane</a:t>
            </a:r>
            <a:r>
              <a:rPr lang="fr-CA" sz="1100" dirty="0" smtClean="0">
                <a:solidFill>
                  <a:srgbClr val="CA6800"/>
                </a:solidFill>
              </a:rPr>
              <a:t> Advanced Technologies, LLC.</a:t>
            </a:r>
            <a:endParaRPr lang="en-US" sz="11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2030824" y="2990206"/>
            <a:ext cx="508235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Workshop:</a:t>
            </a:r>
          </a:p>
          <a:p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Story Writing</a:t>
            </a:r>
            <a:endParaRPr lang="en-US" sz="6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56"/>
            <a:ext cx="8229600" cy="652463"/>
          </a:xfrm>
        </p:spPr>
        <p:txBody>
          <a:bodyPr/>
          <a:lstStyle/>
          <a:p>
            <a:pPr algn="l" eaLnBrk="1" hangingPunct="1"/>
            <a:r>
              <a:rPr lang="fr-CA" sz="3600" dirty="0" smtClean="0">
                <a:solidFill>
                  <a:srgbClr val="CA6800"/>
                </a:solidFill>
              </a:rPr>
              <a:t>Putting </a:t>
            </a:r>
            <a:r>
              <a:rPr lang="fr-CA" sz="3600" dirty="0" err="1" smtClean="0">
                <a:solidFill>
                  <a:srgbClr val="CA6800"/>
                </a:solidFill>
              </a:rPr>
              <a:t>Things</a:t>
            </a:r>
            <a:r>
              <a:rPr lang="fr-CA" sz="3600" dirty="0" smtClean="0">
                <a:solidFill>
                  <a:srgbClr val="CA6800"/>
                </a:solidFill>
              </a:rPr>
              <a:t> </a:t>
            </a:r>
            <a:r>
              <a:rPr lang="fr-CA" sz="3600" dirty="0" err="1" smtClean="0">
                <a:solidFill>
                  <a:srgbClr val="CA6800"/>
                </a:solidFill>
              </a:rPr>
              <a:t>Together</a:t>
            </a:r>
            <a:endParaRPr lang="fr-FR" sz="3600" dirty="0" smtClean="0">
              <a:solidFill>
                <a:srgbClr val="CA68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490</TotalTime>
  <Words>503</Words>
  <Application>Microsoft Office PowerPoint</Application>
  <PresentationFormat>On-screen Show (4:3)</PresentationFormat>
  <Paragraphs>143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Median</vt:lpstr>
      <vt:lpstr>User Stories and Context Specifications</vt:lpstr>
      <vt:lpstr>Information Silos</vt:lpstr>
      <vt:lpstr>Iterative Cycles</vt:lpstr>
      <vt:lpstr>User Stories</vt:lpstr>
      <vt:lpstr>User Story Format</vt:lpstr>
      <vt:lpstr>Identifying Roles</vt:lpstr>
      <vt:lpstr>Identifying Roles</vt:lpstr>
      <vt:lpstr>Adding Goals And Motivations</vt:lpstr>
      <vt:lpstr>Putting Things Together</vt:lpstr>
      <vt:lpstr>Acceptance Criteria</vt:lpstr>
      <vt:lpstr>Defining Done</vt:lpstr>
      <vt:lpstr>Epics vs. Stories</vt:lpstr>
      <vt:lpstr>Test Driven Development</vt:lpstr>
      <vt:lpstr>Test Driven Development</vt:lpstr>
      <vt:lpstr>Test Driven Development</vt:lpstr>
      <vt:lpstr>Test Driven Development</vt:lpstr>
      <vt:lpstr>Test Driven Development</vt:lpstr>
      <vt:lpstr>Test Driven Development</vt:lpstr>
      <vt:lpstr>Test Driven Development</vt:lpstr>
    </vt:vector>
  </TitlesOfParts>
  <Company>Party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Mediac</dc:creator>
  <cp:lastModifiedBy>Derick Bailey</cp:lastModifiedBy>
  <cp:revision>132</cp:revision>
  <dcterms:created xsi:type="dcterms:W3CDTF">2007-07-05T00:42:45Z</dcterms:created>
  <dcterms:modified xsi:type="dcterms:W3CDTF">2008-07-29T01:58:27Z</dcterms:modified>
</cp:coreProperties>
</file>