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0" r:id="rId14"/>
    <p:sldId id="281" r:id="rId15"/>
    <p:sldId id="286" r:id="rId16"/>
    <p:sldId id="303" r:id="rId17"/>
    <p:sldId id="296" r:id="rId18"/>
    <p:sldId id="278" r:id="rId19"/>
    <p:sldId id="295" r:id="rId20"/>
    <p:sldId id="301" r:id="rId21"/>
    <p:sldId id="302" r:id="rId22"/>
    <p:sldId id="285" r:id="rId23"/>
    <p:sldId id="299" r:id="rId24"/>
    <p:sldId id="300" r:id="rId25"/>
    <p:sldId id="298" r:id="rId26"/>
    <p:sldId id="297" r:id="rId27"/>
    <p:sldId id="276" r:id="rId28"/>
    <p:sldId id="277" r:id="rId29"/>
    <p:sldId id="284" r:id="rId30"/>
    <p:sldId id="292" r:id="rId31"/>
    <p:sldId id="293" r:id="rId32"/>
    <p:sldId id="294" r:id="rId33"/>
    <p:sldId id="259" r:id="rId34"/>
    <p:sldId id="274" r:id="rId35"/>
  </p:sldIdLst>
  <p:sldSz cx="9144000" cy="6858000" type="screen4x3"/>
  <p:notesSz cx="7010400" cy="9296400"/>
  <p:embeddedFontLs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2" autoAdjust="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1957" y="1971675"/>
            <a:ext cx="7680087" cy="4048125"/>
            <a:chOff x="904875" y="1971675"/>
            <a:chExt cx="7680087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628775" y="39243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281237" y="4795838"/>
              <a:ext cx="990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2862" y="3200400"/>
              <a:ext cx="5372100" cy="15525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</a:t>
            </a:r>
            <a:r>
              <a:rPr lang="en-US" sz="2000" dirty="0" smtClean="0"/>
              <a:t>Workflow </a:t>
            </a:r>
            <a:r>
              <a:rPr lang="en-US" sz="2000" dirty="0" smtClean="0"/>
              <a:t>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2450" y="1752600"/>
            <a:ext cx="8039100" cy="4438650"/>
            <a:chOff x="552450" y="1752600"/>
            <a:chExt cx="8039100" cy="4438650"/>
          </a:xfrm>
        </p:grpSpPr>
        <p:grpSp>
          <p:nvGrpSpPr>
            <p:cNvPr id="23" name="Group 22"/>
            <p:cNvGrpSpPr/>
            <p:nvPr/>
          </p:nvGrpSpPr>
          <p:grpSpPr>
            <a:xfrm>
              <a:off x="552450" y="1752600"/>
              <a:ext cx="8039100" cy="4438650"/>
              <a:chOff x="742950" y="1752600"/>
              <a:chExt cx="8039100" cy="4438650"/>
            </a:xfrm>
          </p:grpSpPr>
          <p:pic>
            <p:nvPicPr>
              <p:cNvPr id="15" name="Picture 14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52538" y="2667000"/>
              <a:ext cx="6638925" cy="2638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5181600" y="2667000"/>
              <a:ext cx="26670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276600"/>
              <a:ext cx="2743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4648200"/>
              <a:ext cx="28956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Command Pattern</a:t>
            </a:r>
          </a:p>
          <a:p>
            <a:pPr eaLnBrk="1" hangingPunct="1"/>
            <a:r>
              <a:rPr lang="en-US" sz="2000" dirty="0" smtClean="0"/>
              <a:t>Application Controller</a:t>
            </a:r>
          </a:p>
          <a:p>
            <a:pPr eaLnBrk="1" hangingPunct="1"/>
            <a:r>
              <a:rPr lang="en-US" sz="2000" dirty="0" smtClean="0"/>
              <a:t>Wiring Together With </a:t>
            </a:r>
            <a:r>
              <a:rPr lang="en-US" sz="2000" dirty="0" err="1" smtClean="0"/>
              <a:t>IoC</a:t>
            </a:r>
            <a:r>
              <a:rPr lang="en-US" sz="2000" dirty="0" smtClean="0"/>
              <a:t> 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Interfaces And Objects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006260" y="2064603"/>
            <a:ext cx="4979081" cy="830997"/>
            <a:chOff x="1955119" y="2209800"/>
            <a:chExt cx="4979081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1955119" y="2209800"/>
              <a:ext cx="2007281" cy="830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ICommand</a:t>
              </a:r>
              <a:r>
                <a:rPr lang="en-US" sz="2400" dirty="0" smtClean="0">
                  <a:latin typeface="+mn-lt"/>
                </a:rPr>
                <a:t>&lt;T&gt;</a:t>
              </a:r>
            </a:p>
            <a:p>
              <a:r>
                <a:rPr lang="en-US" sz="2400" dirty="0" smtClean="0"/>
                <a:t>  .Execute(T)</a:t>
              </a:r>
              <a:endParaRPr lang="en-US" sz="2400" dirty="0" smtClean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90335" y="2395298"/>
              <a:ext cx="2643865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CommandDataType</a:t>
              </a:r>
              <a:endParaRPr lang="en-US" sz="2400" dirty="0" smtClean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62400" y="23952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+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90600" y="3607475"/>
            <a:ext cx="7010401" cy="2031325"/>
            <a:chOff x="990600" y="3500735"/>
            <a:chExt cx="7010401" cy="2031325"/>
          </a:xfrm>
        </p:grpSpPr>
        <p:grpSp>
          <p:nvGrpSpPr>
            <p:cNvPr id="15" name="Group 14"/>
            <p:cNvGrpSpPr/>
            <p:nvPr/>
          </p:nvGrpSpPr>
          <p:grpSpPr>
            <a:xfrm>
              <a:off x="990600" y="3500735"/>
              <a:ext cx="7010400" cy="466130"/>
              <a:chOff x="990600" y="3500735"/>
              <a:chExt cx="7010400" cy="46613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352833" y="3500735"/>
                <a:ext cx="6648167" cy="46166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+mn-lt"/>
                  </a:rPr>
                  <a:t>CommandObject</a:t>
                </a:r>
                <a:r>
                  <a:rPr lang="en-US" sz="2400" dirty="0" smtClean="0">
                    <a:latin typeface="+mn-lt"/>
                  </a:rPr>
                  <a:t>:  </a:t>
                </a:r>
                <a:r>
                  <a:rPr lang="en-US" sz="2400" dirty="0" err="1" smtClean="0">
                    <a:latin typeface="+mn-lt"/>
                  </a:rPr>
                  <a:t>ICommand</a:t>
                </a:r>
                <a:r>
                  <a:rPr lang="en-US" sz="2400" dirty="0" smtClean="0">
                    <a:latin typeface="+mn-lt"/>
                  </a:rPr>
                  <a:t>&lt;</a:t>
                </a:r>
                <a:r>
                  <a:rPr lang="en-US" sz="2400" dirty="0" err="1" smtClean="0">
                    <a:latin typeface="+mn-lt"/>
                  </a:rPr>
                  <a:t>CommandDataType</a:t>
                </a:r>
                <a:r>
                  <a:rPr lang="en-US" sz="2400" dirty="0" smtClean="0">
                    <a:latin typeface="+mn-lt"/>
                  </a:rPr>
                  <a:t>&gt;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90600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=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55591" y="3962400"/>
              <a:ext cx="6645410" cy="15696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.Execute(</a:t>
              </a:r>
              <a:r>
                <a:rPr lang="en-US" sz="2400" dirty="0" err="1" smtClean="0">
                  <a:latin typeface="+mn-lt"/>
                </a:rPr>
                <a:t>CommandDataType</a:t>
              </a:r>
              <a:r>
                <a:rPr lang="en-US" sz="2400" dirty="0" smtClean="0">
                  <a:latin typeface="+mn-lt"/>
                </a:rPr>
                <a:t> </a:t>
              </a:r>
              <a:r>
                <a:rPr lang="en-US" sz="2400" dirty="0" err="1" smtClean="0">
                  <a:latin typeface="+mn-lt"/>
                </a:rPr>
                <a:t>param</a:t>
              </a:r>
              <a:r>
                <a:rPr lang="en-US" sz="2400" dirty="0" smtClean="0">
                  <a:latin typeface="+mn-lt"/>
                </a:rPr>
                <a:t>)</a:t>
              </a:r>
            </a:p>
            <a:p>
              <a:r>
                <a:rPr lang="en-US" sz="2400" dirty="0" smtClean="0"/>
                <a:t>{</a:t>
              </a:r>
            </a:p>
            <a:p>
              <a:r>
                <a:rPr lang="en-US" sz="2400" dirty="0" smtClean="0"/>
                <a:t>    //do something here</a:t>
              </a:r>
            </a:p>
            <a:p>
              <a:r>
                <a:rPr lang="en-US" sz="2400" dirty="0" smtClean="0">
                  <a:latin typeface="+mn-lt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Workflow Coupling With </a:t>
            </a:r>
            <a:r>
              <a:rPr lang="en-US" sz="2000" dirty="0" err="1" smtClean="0"/>
              <a:t>ICommand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 (</a:t>
            </a: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743200"/>
            <a:ext cx="6400800" cy="3276600"/>
            <a:chOff x="609600" y="2667000"/>
            <a:chExt cx="6400800" cy="3276600"/>
          </a:xfrm>
          <a:scene3d>
            <a:camera prst="perspectiveAbove"/>
            <a:lightRig rig="threePt" dir="t"/>
          </a:scene3d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971800"/>
            <a:ext cx="6629400" cy="2743200"/>
            <a:chOff x="609600" y="3124200"/>
            <a:chExt cx="6629400" cy="2743200"/>
          </a:xfrm>
          <a:scene3d>
            <a:camera prst="perspectiveAbove"/>
            <a:lightRig rig="threePt" dir="t"/>
          </a:scene3d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7" name="Picture 3" descr="X:\Derick-GitHub\Presentation And Training Material\Decoupling Workflow With App Controler\doc\Org Chart View - Org Chart Pan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899" y="1828800"/>
            <a:ext cx="4286251" cy="4048125"/>
          </a:xfrm>
          <a:prstGeom prst="rect">
            <a:avLst/>
          </a:prstGeom>
          <a:noFill/>
        </p:spPr>
      </p:pic>
      <p:pic>
        <p:nvPicPr>
          <p:cNvPr id="2050" name="Picture 2" descr="X:\Derick-GitHub\Presentation And Training Material\Decoupling Workflow With App Controler\doc\Org Chart View - Employee Info Pan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3899" y="4267200"/>
            <a:ext cx="4000501" cy="952500"/>
          </a:xfrm>
          <a:prstGeom prst="rect">
            <a:avLst/>
          </a:prstGeom>
          <a:ln w="38100">
            <a:solidFill>
              <a:schemeClr val="accent2"/>
            </a:solidFill>
            <a:prstDash val="sysDash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X:\Derick-GitHub\Presentation And Training Material\Decoupling Workflow With App Controler\doc\New Employee - Inf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1752600"/>
            <a:ext cx="4286250" cy="2257425"/>
          </a:xfrm>
          <a:prstGeom prst="rect">
            <a:avLst/>
          </a:prstGeom>
          <a:noFill/>
        </p:spPr>
      </p:pic>
      <p:pic>
        <p:nvPicPr>
          <p:cNvPr id="5" name="Picture 4" descr="X:\Derick-GitHub\Presentation And Training Material\Decoupling Workflow With App Controler\doc\New Employee - Manag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419600"/>
            <a:ext cx="4286250" cy="1771650"/>
          </a:xfrm>
          <a:prstGeom prst="rect">
            <a:avLst/>
          </a:prstGeom>
          <a:noFill/>
        </p:spPr>
      </p:pic>
      <p:sp>
        <p:nvSpPr>
          <p:cNvPr id="6" name="Arc 5"/>
          <p:cNvSpPr/>
          <p:nvPr/>
        </p:nvSpPr>
        <p:spPr>
          <a:xfrm>
            <a:off x="3581400" y="3505200"/>
            <a:ext cx="2209800" cy="2209800"/>
          </a:xfrm>
          <a:prstGeom prst="arc">
            <a:avLst>
              <a:gd name="adj1" fmla="val 16231089"/>
              <a:gd name="adj2" fmla="val 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2721</TotalTime>
  <Words>473</Words>
  <Application>Microsoft Office PowerPoint</Application>
  <PresentationFormat>On-screen Show (4:3)</PresentationFormat>
  <Paragraphs>137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Simple Org Chart – v1</vt:lpstr>
      <vt:lpstr>Simple Org Chart – v1</vt:lpstr>
      <vt:lpstr>Simple Org Chart – v1</vt:lpstr>
      <vt:lpstr>Simple Org Chart – v1</vt:lpstr>
      <vt:lpstr>Slide 15</vt:lpstr>
      <vt:lpstr>Workflow Services</vt:lpstr>
      <vt:lpstr>Slide 17</vt:lpstr>
      <vt:lpstr>The Command Pattern</vt:lpstr>
      <vt:lpstr>The Command Pattern</vt:lpstr>
      <vt:lpstr>The Command Pattern</vt:lpstr>
      <vt:lpstr>Simple Org Chart – v2</vt:lpstr>
      <vt:lpstr>Slide 22</vt:lpstr>
      <vt:lpstr>Simple Org Chart – v2</vt:lpstr>
      <vt:lpstr>Slide 24</vt:lpstr>
      <vt:lpstr>Slide 25</vt:lpstr>
      <vt:lpstr>Slide 26</vt:lpstr>
      <vt:lpstr>Slide 27</vt:lpstr>
      <vt:lpstr>Slide 28</vt:lpstr>
      <vt:lpstr>Slide 29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257</cp:revision>
  <dcterms:created xsi:type="dcterms:W3CDTF">2008-08-01T13:50:33Z</dcterms:created>
  <dcterms:modified xsi:type="dcterms:W3CDTF">2009-05-20T15:35:29Z</dcterms:modified>
</cp:coreProperties>
</file>