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6" r:id="rId15"/>
    <p:sldId id="281" r:id="rId16"/>
    <p:sldId id="303" r:id="rId17"/>
    <p:sldId id="296" r:id="rId18"/>
    <p:sldId id="278" r:id="rId19"/>
    <p:sldId id="304" r:id="rId20"/>
    <p:sldId id="295" r:id="rId21"/>
    <p:sldId id="301" r:id="rId22"/>
    <p:sldId id="302" r:id="rId23"/>
    <p:sldId id="285" r:id="rId24"/>
    <p:sldId id="300" r:id="rId25"/>
    <p:sldId id="305" r:id="rId26"/>
    <p:sldId id="307" r:id="rId27"/>
    <p:sldId id="297" r:id="rId28"/>
    <p:sldId id="276" r:id="rId29"/>
    <p:sldId id="277" r:id="rId30"/>
    <p:sldId id="284" r:id="rId31"/>
    <p:sldId id="308" r:id="rId32"/>
    <p:sldId id="292" r:id="rId33"/>
    <p:sldId id="293" r:id="rId34"/>
    <p:sldId id="294" r:id="rId35"/>
    <p:sldId id="259" r:id="rId36"/>
    <p:sldId id="274" r:id="rId37"/>
  </p:sldIdLst>
  <p:sldSz cx="9144000" cy="6858000" type="screen4x3"/>
  <p:notesSz cx="7010400" cy="9296400"/>
  <p:embeddedFontLst>
    <p:embeddedFont>
      <p:font typeface="Calibri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>
        <p:scale>
          <a:sx n="70" d="100"/>
          <a:sy n="70" d="100"/>
        </p:scale>
        <p:origin x="-109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eaaDev/EventAggregator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4875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Current Workflow: Add New Employee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2730" y="1524000"/>
            <a:ext cx="8298541" cy="4809000"/>
            <a:chOff x="464459" y="1676400"/>
            <a:chExt cx="8298541" cy="4809000"/>
          </a:xfrm>
        </p:grpSpPr>
        <p:pic>
          <p:nvPicPr>
            <p:cNvPr id="18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459" y="1676400"/>
              <a:ext cx="2583541" cy="2440010"/>
            </a:xfrm>
            <a:prstGeom prst="rect">
              <a:avLst/>
            </a:prstGeom>
            <a:noFill/>
          </p:spPr>
        </p:pic>
        <p:cxnSp>
          <p:nvCxnSpPr>
            <p:cNvPr id="24" name="Curved Connector 23"/>
            <p:cNvCxnSpPr>
              <a:stCxn id="18" idx="3"/>
              <a:endCxn id="4" idx="1"/>
            </p:cNvCxnSpPr>
            <p:nvPr/>
          </p:nvCxnSpPr>
          <p:spPr>
            <a:xfrm>
              <a:off x="3048000" y="2896405"/>
              <a:ext cx="762000" cy="1452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00400" y="2615930"/>
              <a:ext cx="2286000" cy="66067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26" name="Shape 25"/>
            <p:cNvCxnSpPr>
              <a:stCxn id="4" idx="2"/>
              <a:endCxn id="5" idx="1"/>
            </p:cNvCxnSpPr>
            <p:nvPr/>
          </p:nvCxnSpPr>
          <p:spPr>
            <a:xfrm rot="16200000" flipH="1">
              <a:off x="5179481" y="4951489"/>
              <a:ext cx="922268" cy="107769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3668535"/>
              <a:ext cx="2583540" cy="136066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9460" y="5417536"/>
              <a:ext cx="2583540" cy="1067864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10107" y="5486400"/>
              <a:ext cx="2152493" cy="8554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6147" name="Picture 3" descr="C:\Users\derickb\AppData\Local\Microsoft\Windows\Temporary Internet Files\Content.IE5\AY104AXF\MPj04265600000[1]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1143000"/>
            <a:ext cx="2057400" cy="2057400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Decouple The Workflow Between Forms By Introducing A Service To Coordinate Them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674739" y="1828800"/>
            <a:ext cx="7794523" cy="3886199"/>
            <a:chOff x="674739" y="1828800"/>
            <a:chExt cx="7794523" cy="3886199"/>
          </a:xfrm>
        </p:grpSpPr>
        <p:sp>
          <p:nvSpPr>
            <p:cNvPr id="18" name="Rectangle 17"/>
            <p:cNvSpPr/>
            <p:nvPr/>
          </p:nvSpPr>
          <p:spPr>
            <a:xfrm>
              <a:off x="3417939" y="3657599"/>
              <a:ext cx="17526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</a:t>
              </a:r>
            </a:p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18" idx="3"/>
              <a:endCxn id="16" idx="1"/>
            </p:cNvCxnSpPr>
            <p:nvPr/>
          </p:nvCxnSpPr>
          <p:spPr>
            <a:xfrm>
              <a:off x="5170539" y="4076699"/>
              <a:ext cx="1066800" cy="11668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4739" y="2997677"/>
              <a:ext cx="2281230" cy="2154494"/>
            </a:xfrm>
            <a:prstGeom prst="rect">
              <a:avLst/>
            </a:prstGeom>
            <a:noFill/>
          </p:spPr>
        </p:pic>
        <p:cxnSp>
          <p:nvCxnSpPr>
            <p:cNvPr id="54" name="Shape 53"/>
            <p:cNvCxnSpPr>
              <a:stCxn id="18" idx="3"/>
              <a:endCxn id="12" idx="1"/>
            </p:cNvCxnSpPr>
            <p:nvPr/>
          </p:nvCxnSpPr>
          <p:spPr>
            <a:xfrm flipV="1">
              <a:off x="5170539" y="2820025"/>
              <a:ext cx="1066800" cy="12566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6237339" y="1828800"/>
              <a:ext cx="2231922" cy="1591950"/>
              <a:chOff x="1676400" y="4403429"/>
              <a:chExt cx="2765322" cy="1929774"/>
            </a:xfrm>
          </p:grpSpPr>
          <p:pic>
            <p:nvPicPr>
              <p:cNvPr id="12" name="Picture 11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4876800"/>
                <a:ext cx="2765322" cy="1456403"/>
              </a:xfrm>
              <a:prstGeom prst="rect">
                <a:avLst/>
              </a:prstGeom>
              <a:noFill/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3375794" y="4403429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1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237339" y="4385240"/>
              <a:ext cx="2231923" cy="1329759"/>
              <a:chOff x="6019800" y="4560258"/>
              <a:chExt cx="2765323" cy="1611942"/>
            </a:xfrm>
          </p:grpSpPr>
          <p:pic>
            <p:nvPicPr>
              <p:cNvPr id="16" name="Picture 15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19800" y="5029200"/>
                <a:ext cx="2765323" cy="11430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719194" y="4560258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2</a:t>
                </a:r>
              </a:p>
            </p:txBody>
          </p:sp>
        </p:grpSp>
        <p:cxnSp>
          <p:nvCxnSpPr>
            <p:cNvPr id="20" name="Curved Connector 19"/>
            <p:cNvCxnSpPr>
              <a:stCxn id="42" idx="3"/>
              <a:endCxn id="18" idx="1"/>
            </p:cNvCxnSpPr>
            <p:nvPr/>
          </p:nvCxnSpPr>
          <p:spPr>
            <a:xfrm>
              <a:off x="2955969" y="4074924"/>
              <a:ext cx="461970" cy="17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Workflow Services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String It All Together With An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</a:t>
            </a:r>
            <a:r>
              <a:rPr lang="en-US" sz="2000" dirty="0" smtClean="0"/>
              <a:t>Employee With </a:t>
            </a:r>
            <a:r>
              <a:rPr lang="en-US" sz="2000" dirty="0" err="1" smtClean="0"/>
              <a:t>ICommand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7700" y="2514600"/>
            <a:ext cx="7848600" cy="2971800"/>
            <a:chOff x="533400" y="1600200"/>
            <a:chExt cx="7848600" cy="2971800"/>
          </a:xfrm>
        </p:grpSpPr>
        <p:grpSp>
          <p:nvGrpSpPr>
            <p:cNvPr id="17" name="Group 16"/>
            <p:cNvGrpSpPr/>
            <p:nvPr/>
          </p:nvGrpSpPr>
          <p:grpSpPr>
            <a:xfrm>
              <a:off x="533400" y="1600200"/>
              <a:ext cx="6181725" cy="2971800"/>
              <a:chOff x="533400" y="1600200"/>
              <a:chExt cx="6181725" cy="2971800"/>
            </a:xfrm>
          </p:grpSpPr>
          <p:pic>
            <p:nvPicPr>
              <p:cNvPr id="5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tretch>
                <a:fillRect/>
              </a:stretch>
            </p:blipFill>
            <p:spPr bwMode="auto">
              <a:xfrm>
                <a:off x="533400" y="1600200"/>
                <a:ext cx="3146612" cy="29718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1295400" y="3429000"/>
                <a:ext cx="1066800" cy="4572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1562100" y="3848100"/>
                <a:ext cx="533400" cy="4572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057400" y="3124200"/>
                <a:ext cx="4657725" cy="66675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4219575" y="1600200"/>
              <a:ext cx="4162425" cy="1152525"/>
              <a:chOff x="4267200" y="2590800"/>
              <a:chExt cx="4162425" cy="115252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267200" y="2590800"/>
                <a:ext cx="1981200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dirty="0" err="1" smtClean="0"/>
                  <a:t>OrgChartPresenter</a:t>
                </a:r>
                <a:endParaRPr lang="en-US" sz="1400" dirty="0"/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495800" y="2895600"/>
                <a:ext cx="3933825" cy="84772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4648200" y="3200400"/>
                <a:ext cx="3733800" cy="228600"/>
              </a:xfrm>
              <a:prstGeom prst="rect">
                <a:avLst/>
              </a:prstGeom>
              <a:solidFill>
                <a:srgbClr val="FFFF00">
                  <a:alpha val="10196"/>
                </a:srgb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</a:t>
            </a:r>
            <a:r>
              <a:rPr lang="en-US" sz="2000" dirty="0" smtClean="0"/>
              <a:t>Employee Command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52450" y="2244650"/>
            <a:ext cx="8039100" cy="3317950"/>
            <a:chOff x="381000" y="2790825"/>
            <a:chExt cx="8039100" cy="3317950"/>
          </a:xfrm>
        </p:grpSpPr>
        <p:grpSp>
          <p:nvGrpSpPr>
            <p:cNvPr id="10" name="Group 9"/>
            <p:cNvGrpSpPr/>
            <p:nvPr/>
          </p:nvGrpSpPr>
          <p:grpSpPr>
            <a:xfrm>
              <a:off x="381000" y="3048000"/>
              <a:ext cx="5543550" cy="3060775"/>
              <a:chOff x="742950" y="1752600"/>
              <a:chExt cx="8039100" cy="4438650"/>
            </a:xfrm>
          </p:grpSpPr>
          <p:pic>
            <p:nvPicPr>
              <p:cNvPr id="11" name="Picture 10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2" name="Picture 11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  <p:sp>
            <p:nvSpPr>
              <p:cNvPr id="13" name="Arc 12"/>
              <p:cNvSpPr/>
              <p:nvPr/>
            </p:nvSpPr>
            <p:spPr>
              <a:xfrm>
                <a:off x="3581400" y="3505200"/>
                <a:ext cx="2209800" cy="2209800"/>
              </a:xfrm>
              <a:prstGeom prst="arc">
                <a:avLst>
                  <a:gd name="adj1" fmla="val 16231089"/>
                  <a:gd name="adj2" fmla="val 0"/>
                </a:avLst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81400" y="2790825"/>
              <a:ext cx="4838700" cy="17811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Pulling Dependencies Up</a:t>
            </a:r>
            <a:endParaRPr lang="en-US" dirty="0" smtClean="0"/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“An Event Aggregator acts as a single source of events for many objects. It registers for all the events of the many objects allowing clients to register with just the aggregator.”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981200" y="2667000"/>
            <a:ext cx="5181600" cy="2971800"/>
            <a:chOff x="1905000" y="2743200"/>
            <a:chExt cx="5181600" cy="2971800"/>
          </a:xfrm>
        </p:grpSpPr>
        <p:sp>
          <p:nvSpPr>
            <p:cNvPr id="5" name="Rectangle 4"/>
            <p:cNvSpPr/>
            <p:nvPr/>
          </p:nvSpPr>
          <p:spPr>
            <a:xfrm>
              <a:off x="24384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3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</a:p>
            <a:p>
              <a:pPr algn="ctr"/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9" idx="3"/>
              <a:endCxn id="4" idx="1"/>
            </p:cNvCxnSpPr>
            <p:nvPr/>
          </p:nvCxnSpPr>
          <p:spPr>
            <a:xfrm>
              <a:off x="31242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3"/>
              <a:endCxn id="4" idx="1"/>
            </p:cNvCxnSpPr>
            <p:nvPr/>
          </p:nvCxnSpPr>
          <p:spPr>
            <a:xfrm>
              <a:off x="31242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3"/>
              <a:endCxn id="4" idx="1"/>
            </p:cNvCxnSpPr>
            <p:nvPr/>
          </p:nvCxnSpPr>
          <p:spPr>
            <a:xfrm flipV="1">
              <a:off x="31242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674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4" idx="3"/>
              <a:endCxn id="26" idx="1"/>
            </p:cNvCxnSpPr>
            <p:nvPr/>
          </p:nvCxnSpPr>
          <p:spPr>
            <a:xfrm flipV="1">
              <a:off x="51054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" idx="3"/>
              <a:endCxn id="27" idx="1"/>
            </p:cNvCxnSpPr>
            <p:nvPr/>
          </p:nvCxnSpPr>
          <p:spPr>
            <a:xfrm>
              <a:off x="51054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" idx="3"/>
              <a:endCxn id="28" idx="1"/>
            </p:cNvCxnSpPr>
            <p:nvPr/>
          </p:nvCxnSpPr>
          <p:spPr>
            <a:xfrm>
              <a:off x="51054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5" idx="2"/>
              <a:endCxn id="4" idx="0"/>
            </p:cNvCxnSpPr>
            <p:nvPr/>
          </p:nvCxnSpPr>
          <p:spPr>
            <a:xfrm rot="16200000" flipH="1">
              <a:off x="32004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6" idx="2"/>
              <a:endCxn id="4" idx="0"/>
            </p:cNvCxnSpPr>
            <p:nvPr/>
          </p:nvCxnSpPr>
          <p:spPr>
            <a:xfrm rot="5400000">
              <a:off x="3924300" y="3848100"/>
              <a:ext cx="1143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2"/>
              <a:endCxn id="4" idx="0"/>
            </p:cNvCxnSpPr>
            <p:nvPr/>
          </p:nvCxnSpPr>
          <p:spPr>
            <a:xfrm rot="5400000">
              <a:off x="46482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Publishing A Selected Employee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81050" y="1676400"/>
            <a:ext cx="7581901" cy="4572000"/>
            <a:chOff x="762000" y="1828800"/>
            <a:chExt cx="7581901" cy="4572000"/>
          </a:xfrm>
        </p:grpSpPr>
        <p:grpSp>
          <p:nvGrpSpPr>
            <p:cNvPr id="5" name="Group 4"/>
            <p:cNvGrpSpPr/>
            <p:nvPr/>
          </p:nvGrpSpPr>
          <p:grpSpPr>
            <a:xfrm>
              <a:off x="895350" y="1828800"/>
              <a:ext cx="7448551" cy="4048125"/>
              <a:chOff x="1104899" y="1828800"/>
              <a:chExt cx="7448551" cy="4048125"/>
            </a:xfrm>
          </p:grpSpPr>
          <p:pic>
            <p:nvPicPr>
              <p:cNvPr id="6" name="Picture 3" descr="X:\Derick-GitHub\Presentation And Training Material\Decoupling Workflow With App Controler\doc\Org Chart View - Org Chart Panel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04899" y="1828800"/>
                <a:ext cx="4286251" cy="4048125"/>
              </a:xfrm>
              <a:prstGeom prst="rect">
                <a:avLst/>
              </a:prstGeom>
              <a:noFill/>
            </p:spPr>
          </p:pic>
          <p:pic>
            <p:nvPicPr>
              <p:cNvPr id="7" name="Picture 2" descr="X:\Derick-GitHub\Presentation And Training Material\Decoupling Workflow With App Controler\doc\Org Chart View - Employee Info Panel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552949" y="4267200"/>
                <a:ext cx="4000501" cy="952500"/>
              </a:xfrm>
              <a:prstGeom prst="rect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1360796" y="2286000"/>
              <a:ext cx="734704" cy="179696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95500" y="2286000"/>
              <a:ext cx="1066800" cy="76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95500" y="2514600"/>
              <a:ext cx="1066800" cy="457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62300" y="2352675"/>
              <a:ext cx="4667250" cy="6191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32" name="Shape 31"/>
            <p:cNvCxnSpPr>
              <a:stCxn id="1028" idx="3"/>
              <a:endCxn id="7" idx="2"/>
            </p:cNvCxnSpPr>
            <p:nvPr/>
          </p:nvCxnSpPr>
          <p:spPr>
            <a:xfrm flipV="1">
              <a:off x="5505450" y="5219700"/>
              <a:ext cx="838201" cy="70485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62000" y="5143500"/>
              <a:ext cx="4743450" cy="1257300"/>
              <a:chOff x="1143000" y="5105400"/>
              <a:chExt cx="4743450" cy="12573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43000" y="5105400"/>
                <a:ext cx="1981200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dirty="0" err="1" smtClean="0"/>
                  <a:t>OrgChartPresenter</a:t>
                </a:r>
                <a:endParaRPr lang="en-US" sz="1400" dirty="0"/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5410200"/>
                <a:ext cx="4438650" cy="9525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Passing Dependencies Down The Tree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Dependency Inversion Issues</a:t>
            </a:r>
            <a:endParaRPr lang="en-US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495300" y="1676400"/>
            <a:ext cx="8153400" cy="4495800"/>
            <a:chOff x="533400" y="1828800"/>
            <a:chExt cx="8153400" cy="4495800"/>
          </a:xfrm>
        </p:grpSpPr>
        <p:grpSp>
          <p:nvGrpSpPr>
            <p:cNvPr id="42" name="Group 41"/>
            <p:cNvGrpSpPr/>
            <p:nvPr/>
          </p:nvGrpSpPr>
          <p:grpSpPr>
            <a:xfrm>
              <a:off x="1219200" y="4038600"/>
              <a:ext cx="6324600" cy="838200"/>
              <a:chOff x="1676400" y="4038600"/>
              <a:chExt cx="6324600" cy="838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76400" y="40386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Some Object</a:t>
                </a: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86200" y="40386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One More Object</a:t>
                </a:r>
                <a:endParaRPr lang="en-US" sz="1200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096000" y="4038600"/>
                <a:ext cx="1905000" cy="838200"/>
                <a:chOff x="5029200" y="3657600"/>
                <a:chExt cx="1905000" cy="838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410200" y="39624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US" sz="1400" b="1" dirty="0" smtClean="0"/>
                    <a:t>An</a:t>
                  </a:r>
                </a:p>
                <a:p>
                  <a:pPr algn="r"/>
                  <a:r>
                    <a:rPr lang="en-US" sz="1400" b="1" dirty="0" smtClean="0"/>
                    <a:t>Event Handler</a:t>
                  </a:r>
                  <a:endParaRPr lang="en-US" sz="1400" b="1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029200" y="3657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This Object</a:t>
                  </a:r>
                  <a:endParaRPr lang="en-US" sz="1200" dirty="0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533400" y="5486400"/>
              <a:ext cx="8153400" cy="838200"/>
              <a:chOff x="533400" y="5486400"/>
              <a:chExt cx="8153400" cy="8382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324600" y="5486400"/>
                <a:ext cx="2362200" cy="838200"/>
                <a:chOff x="5029200" y="4953000"/>
                <a:chExt cx="2362200" cy="83820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5867400" y="5257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029200" y="49530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Yet Another Object</a:t>
                  </a:r>
                  <a:endParaRPr lang="en-US" sz="1200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33400" y="5486400"/>
                <a:ext cx="2362200" cy="838200"/>
                <a:chOff x="228600" y="4876800"/>
                <a:chExt cx="2362200" cy="8382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066800" y="5181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28600" y="4876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Whatever Object</a:t>
                  </a:r>
                  <a:endParaRPr lang="en-US" sz="12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429000" y="5486400"/>
                <a:ext cx="2362200" cy="838200"/>
                <a:chOff x="2133600" y="4953000"/>
                <a:chExt cx="2362200" cy="838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971800" y="5257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133600" y="49530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Another Object</a:t>
                  </a:r>
                  <a:endParaRPr lang="en-US" sz="1200" dirty="0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3429000" y="1828800"/>
              <a:ext cx="1905000" cy="1752600"/>
              <a:chOff x="3886200" y="1905000"/>
              <a:chExt cx="1905000" cy="1752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6200" y="1905000"/>
                <a:ext cx="15240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IEventPublisher</a:t>
                </a:r>
                <a:endParaRPr lang="en-US" sz="1200" dirty="0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3886200" y="2819400"/>
                <a:ext cx="1905000" cy="838200"/>
                <a:chOff x="3505200" y="2971800"/>
                <a:chExt cx="1905000" cy="8382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886200" y="3276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US" sz="1400" b="1" dirty="0" smtClean="0"/>
                    <a:t>An</a:t>
                  </a:r>
                </a:p>
                <a:p>
                  <a:pPr algn="r"/>
                  <a:r>
                    <a:rPr lang="en-US" sz="1400" b="1" dirty="0" smtClean="0"/>
                    <a:t>Event Handler</a:t>
                  </a:r>
                  <a:endParaRPr lang="en-US" sz="1400" b="1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505200" y="2971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That Object</a:t>
                  </a:r>
                  <a:endParaRPr lang="en-US" sz="1200" dirty="0"/>
                </a:p>
              </p:txBody>
            </p:sp>
          </p:grpSp>
          <p:cxnSp>
            <p:nvCxnSpPr>
              <p:cNvPr id="28" name="Elbow Connector 27"/>
              <p:cNvCxnSpPr>
                <a:stCxn id="4" idx="2"/>
                <a:endCxn id="15" idx="0"/>
              </p:cNvCxnSpPr>
              <p:nvPr/>
            </p:nvCxnSpPr>
            <p:spPr>
              <a:xfrm rot="5400000">
                <a:off x="4343400" y="2514600"/>
                <a:ext cx="60960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hape 29"/>
            <p:cNvCxnSpPr>
              <a:stCxn id="15" idx="1"/>
              <a:endCxn id="5" idx="0"/>
            </p:cNvCxnSpPr>
            <p:nvPr/>
          </p:nvCxnSpPr>
          <p:spPr>
            <a:xfrm rot="10800000" flipV="1">
              <a:off x="1981200" y="3009900"/>
              <a:ext cx="1447800" cy="1028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hape 32"/>
            <p:cNvCxnSpPr>
              <a:stCxn id="15" idx="3"/>
              <a:endCxn id="14" idx="0"/>
            </p:cNvCxnSpPr>
            <p:nvPr/>
          </p:nvCxnSpPr>
          <p:spPr>
            <a:xfrm>
              <a:off x="4953000" y="3009900"/>
              <a:ext cx="1447800" cy="1028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5" idx="2"/>
              <a:endCxn id="8" idx="0"/>
            </p:cNvCxnSpPr>
            <p:nvPr/>
          </p:nvCxnSpPr>
          <p:spPr>
            <a:xfrm rot="5400000">
              <a:off x="3810000" y="3657600"/>
              <a:ext cx="7620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5" idx="2"/>
              <a:endCxn id="16" idx="0"/>
            </p:cNvCxnSpPr>
            <p:nvPr/>
          </p:nvCxnSpPr>
          <p:spPr>
            <a:xfrm rot="5400000">
              <a:off x="1181100" y="4686300"/>
              <a:ext cx="9144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8" idx="2"/>
              <a:endCxn id="6" idx="0"/>
            </p:cNvCxnSpPr>
            <p:nvPr/>
          </p:nvCxnSpPr>
          <p:spPr>
            <a:xfrm rot="5400000">
              <a:off x="3733800" y="5029200"/>
              <a:ext cx="9144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4" idx="2"/>
              <a:endCxn id="7" idx="0"/>
            </p:cNvCxnSpPr>
            <p:nvPr/>
          </p:nvCxnSpPr>
          <p:spPr>
            <a:xfrm rot="16200000" flipH="1">
              <a:off x="6286500" y="4686300"/>
              <a:ext cx="9144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smtClean="0"/>
              <a:t>“Some applications contain a significant amount of logic about the screens to use at different points, which may involve invoking certain screens at certain times in an application.” 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Application Controller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667000"/>
            <a:ext cx="6400800" cy="3276600"/>
            <a:chOff x="609600" y="2667000"/>
            <a:chExt cx="6400800" cy="3276600"/>
          </a:xfrm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895600"/>
            <a:ext cx="6629400" cy="2743200"/>
            <a:chOff x="609600" y="3124200"/>
            <a:chExt cx="6629400" cy="2743200"/>
          </a:xfrm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7250" y="1828800"/>
            <a:ext cx="7429501" cy="4048125"/>
            <a:chOff x="1104899" y="1828800"/>
            <a:chExt cx="7429501" cy="4048125"/>
          </a:xfrm>
        </p:grpSpPr>
        <p:pic>
          <p:nvPicPr>
            <p:cNvPr id="7" name="Picture 3" descr="X:\Derick-GitHub\Presentation And Training Material\Decoupling Workflow With App Controler\doc\Org Chart View - Org Chart Pane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899" y="1828800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2050" name="Picture 2" descr="X:\Derick-GitHub\Presentation And Training Material\Decoupling Workflow With App Controler\doc\Org Chart View - Employee Info Pane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33899" y="4267200"/>
              <a:ext cx="4000501" cy="952500"/>
            </a:xfrm>
            <a:prstGeom prst="rect">
              <a:avLst/>
            </a:prstGeom>
            <a:ln w="38100">
              <a:solidFill>
                <a:schemeClr val="accent2"/>
              </a:solidFill>
              <a:prstDash val="sysDash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52450" y="1752600"/>
            <a:ext cx="8039100" cy="4438650"/>
            <a:chOff x="742950" y="1752600"/>
            <a:chExt cx="8039100" cy="4438650"/>
          </a:xfrm>
        </p:grpSpPr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950" y="1752600"/>
              <a:ext cx="4286250" cy="225742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5800" y="4419600"/>
              <a:ext cx="4286250" cy="17716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3581400" y="3505200"/>
              <a:ext cx="2209800" cy="2209800"/>
            </a:xfrm>
            <a:prstGeom prst="arc">
              <a:avLst>
                <a:gd name="adj1" fmla="val 16231089"/>
                <a:gd name="adj2" fmla="val 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3827</TotalTime>
  <Words>643</Words>
  <Application>Microsoft Office PowerPoint</Application>
  <PresentationFormat>On-screen Show (4:3)</PresentationFormat>
  <Paragraphs>175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Simple Org Chart – v1</vt:lpstr>
      <vt:lpstr>Slide 15</vt:lpstr>
      <vt:lpstr>Workflow Services</vt:lpstr>
      <vt:lpstr>Workflow Services</vt:lpstr>
      <vt:lpstr>Slide 18</vt:lpstr>
      <vt:lpstr>The Command Pattern</vt:lpstr>
      <vt:lpstr>The Command Pattern</vt:lpstr>
      <vt:lpstr>Simple Org Chart – v2</vt:lpstr>
      <vt:lpstr>Simple Org Chart – v2</vt:lpstr>
      <vt:lpstr>Simple Org Chart – v2</vt:lpstr>
      <vt:lpstr>Pulling Dependencies Up</vt:lpstr>
      <vt:lpstr>Slide 25</vt:lpstr>
      <vt:lpstr>Event Aggregator</vt:lpstr>
      <vt:lpstr>Event Aggregator</vt:lpstr>
      <vt:lpstr>Dependency Inversion Issues</vt:lpstr>
      <vt:lpstr>Slide 29</vt:lpstr>
      <vt:lpstr>Application Controller</vt:lpstr>
      <vt:lpstr>Slide 31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316</cp:revision>
  <dcterms:created xsi:type="dcterms:W3CDTF">2008-08-01T13:50:33Z</dcterms:created>
  <dcterms:modified xsi:type="dcterms:W3CDTF">2009-05-24T02:49:13Z</dcterms:modified>
</cp:coreProperties>
</file>