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303" r:id="rId17"/>
    <p:sldId id="296" r:id="rId18"/>
    <p:sldId id="278" r:id="rId19"/>
    <p:sldId id="295" r:id="rId20"/>
    <p:sldId id="301" r:id="rId21"/>
    <p:sldId id="302" r:id="rId22"/>
    <p:sldId id="285" r:id="rId23"/>
    <p:sldId id="299" r:id="rId24"/>
    <p:sldId id="300" r:id="rId25"/>
    <p:sldId id="297" r:id="rId26"/>
    <p:sldId id="276" r:id="rId27"/>
    <p:sldId id="277" r:id="rId28"/>
    <p:sldId id="284" r:id="rId29"/>
    <p:sldId id="292" r:id="rId30"/>
    <p:sldId id="293" r:id="rId31"/>
    <p:sldId id="294" r:id="rId32"/>
    <p:sldId id="259" r:id="rId33"/>
    <p:sldId id="274" r:id="rId34"/>
  </p:sldIdLst>
  <p:sldSz cx="9144000" cy="6858000" type="screen4x3"/>
  <p:notesSz cx="7010400" cy="9296400"/>
  <p:embeddedFontLs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47044" y="2052935"/>
            <a:ext cx="6653956" cy="3585865"/>
            <a:chOff x="1347044" y="2052935"/>
            <a:chExt cx="6653956" cy="3585865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260" y="2052935"/>
              <a:ext cx="4981005" cy="473333"/>
              <a:chOff x="1955119" y="2198132"/>
              <a:chExt cx="4981005" cy="47333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55119" y="2209800"/>
                <a:ext cx="2007281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&lt;T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2259" y="2202597"/>
                <a:ext cx="2643865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CommandDataType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2400" y="21981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47044" y="2895600"/>
              <a:ext cx="6653956" cy="2743200"/>
              <a:chOff x="1347044" y="2788860"/>
              <a:chExt cx="6653956" cy="2743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2833" y="2788860"/>
                <a:ext cx="6648167" cy="1173540"/>
                <a:chOff x="1352833" y="2788860"/>
                <a:chExt cx="6648167" cy="117354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352833" y="3500735"/>
                  <a:ext cx="6648167" cy="46166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latin typeface="+mn-lt"/>
                    </a:rPr>
                    <a:t>CommandObject</a:t>
                  </a:r>
                  <a:r>
                    <a:rPr lang="en-US" sz="2400" dirty="0" smtClean="0">
                      <a:latin typeface="+mn-lt"/>
                    </a:rPr>
                    <a:t>:  </a:t>
                  </a:r>
                  <a:r>
                    <a:rPr lang="en-US" sz="2400" dirty="0" err="1" smtClean="0">
                      <a:latin typeface="+mn-lt"/>
                    </a:rPr>
                    <a:t>ICommand</a:t>
                  </a:r>
                  <a:r>
                    <a:rPr lang="en-US" sz="2400" dirty="0" smtClean="0">
                      <a:latin typeface="+mn-lt"/>
                    </a:rPr>
                    <a:t>&lt;</a:t>
                  </a:r>
                  <a:r>
                    <a:rPr lang="en-US" sz="2400" dirty="0" err="1" smtClean="0">
                      <a:latin typeface="+mn-lt"/>
                    </a:rPr>
                    <a:t>CommandDataType</a:t>
                  </a:r>
                  <a:r>
                    <a:rPr lang="en-US" sz="2400" dirty="0" smtClean="0">
                      <a:latin typeface="+mn-lt"/>
                    </a:rPr>
                    <a:t>&gt;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38600" y="278886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n-lt"/>
                    </a:rPr>
                    <a:t>=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47044" y="3962400"/>
                <a:ext cx="6653956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.Execute(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param</a:t>
                </a:r>
                <a:r>
                  <a:rPr lang="en-US" sz="2400" dirty="0" smtClean="0">
                    <a:latin typeface="+mn-lt"/>
                  </a:rPr>
                  <a:t>)</a:t>
                </a:r>
              </a:p>
              <a:p>
                <a:r>
                  <a:rPr lang="en-US" sz="2400" dirty="0" smtClean="0"/>
                  <a:t>{</a:t>
                </a:r>
              </a:p>
              <a:p>
                <a:r>
                  <a:rPr lang="en-US" sz="2400" dirty="0" smtClean="0"/>
                  <a:t>    //do something here</a:t>
                </a:r>
              </a:p>
              <a:p>
                <a:r>
                  <a:rPr lang="en-US" sz="2400" dirty="0" smtClean="0">
                    <a:latin typeface="+mn-lt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981200" y="27432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2906</TotalTime>
  <Words>502</Words>
  <Application>Microsoft Office PowerPoint</Application>
  <PresentationFormat>On-screen Show (4:3)</PresentationFormat>
  <Paragraphs>148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Slide 17</vt:lpstr>
      <vt:lpstr>The Command Pattern</vt:lpstr>
      <vt:lpstr>The Command Pattern</vt:lpstr>
      <vt:lpstr>The Command Pattern</vt:lpstr>
      <vt:lpstr>Simple Org Chart – v2</vt:lpstr>
      <vt:lpstr>Simple Org Chart – v2</vt:lpstr>
      <vt:lpstr>Slide 23</vt:lpstr>
      <vt:lpstr>Event Aggregator</vt:lpstr>
      <vt:lpstr>Slide 25</vt:lpstr>
      <vt:lpstr>Slide 26</vt:lpstr>
      <vt:lpstr>Slide 27</vt:lpstr>
      <vt:lpstr>Slide 28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271</cp:revision>
  <dcterms:created xsi:type="dcterms:W3CDTF">2008-08-01T13:50:33Z</dcterms:created>
  <dcterms:modified xsi:type="dcterms:W3CDTF">2009-05-20T18:40:52Z</dcterms:modified>
</cp:coreProperties>
</file>