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5" r:id="rId8"/>
    <p:sldId id="280" r:id="rId9"/>
    <p:sldId id="281" r:id="rId10"/>
    <p:sldId id="278" r:id="rId11"/>
    <p:sldId id="279" r:id="rId12"/>
    <p:sldId id="276" r:id="rId13"/>
    <p:sldId id="277" r:id="rId14"/>
    <p:sldId id="259" r:id="rId15"/>
    <p:sldId id="274" r:id="rId16"/>
  </p:sldIdLst>
  <p:sldSz cx="9144000" cy="6858000" type="screen4x3"/>
  <p:notesSz cx="7010400" cy="92964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</a:t>
            </a: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2009 </a:t>
            </a: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04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(Add resources here)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2215</TotalTime>
  <Words>115</Words>
  <Application>Microsoft Office PowerPoint</Application>
  <PresentationFormat>On-screen Show (4:3)</PresentationFormat>
  <Paragraphs>35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Powerpoint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194</cp:revision>
  <dcterms:created xsi:type="dcterms:W3CDTF">2008-08-01T13:50:33Z</dcterms:created>
  <dcterms:modified xsi:type="dcterms:W3CDTF">2009-05-18T15:14:31Z</dcterms:modified>
</cp:coreProperties>
</file>